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59" r:id="rId5"/>
    <p:sldId id="258" r:id="rId6"/>
    <p:sldId id="260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E1D"/>
    <a:srgbClr val="007033"/>
    <a:srgbClr val="FFCC66"/>
    <a:srgbClr val="990099"/>
    <a:srgbClr val="CC0099"/>
    <a:srgbClr val="FE9202"/>
    <a:srgbClr val="6C1A00"/>
    <a:srgbClr val="00AACC"/>
    <a:srgbClr val="5EEC3C"/>
    <a:srgbClr val="1D3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512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DDA0DA-0AF8-46E7-84CE-F864F94081C2}" type="datetimeFigureOut">
              <a:rPr lang="en-US" smtClean="0"/>
              <a:t>5/6/19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E6632B-54F0-4EA0-AB14-C4E949457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82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6632B-54F0-4EA0-AB14-C4E949457E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026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Motivation </a:t>
            </a:r>
            <a:r>
              <a:rPr lang="mr-IN" dirty="0" smtClean="0"/>
              <a:t>–</a:t>
            </a:r>
            <a:r>
              <a:rPr lang="en-US" dirty="0" smtClean="0"/>
              <a:t> We are</a:t>
            </a:r>
            <a:r>
              <a:rPr lang="en-US" baseline="0" dirty="0" smtClean="0"/>
              <a:t> avid baseball fans and frequent game goers. It can be frustrating to navigate one-way downtown streets only to find multiple garages and lots filled to capacity. This app allows users to locate available lots prior to the game</a:t>
            </a:r>
            <a:r>
              <a:rPr lang="mr-IN" baseline="0" dirty="0" smtClean="0"/>
              <a:t>–</a:t>
            </a:r>
            <a:r>
              <a:rPr lang="en-US" baseline="0" dirty="0" smtClean="0"/>
              <a:t> and in some cases, reserve parking in advance. As an added bonus, we also offer nearby restaurant suggestions.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6632B-54F0-4EA0-AB14-C4E949457E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60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64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0" y="1502815"/>
            <a:ext cx="7635250" cy="106893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2877160"/>
            <a:ext cx="7635250" cy="1221640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5E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EC5FB425-6631-4F67-BE24-0874707374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91623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5E1D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512215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30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5E1D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30" y="1197405"/>
            <a:ext cx="6260905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5E1D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35341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35341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C062D80-1315-40A4-A7A7-DFFE129A824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Out of the Park</a:t>
            </a:r>
            <a:endParaRPr lang="en-US" sz="4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Stadium Parking App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65195" y="4556915"/>
            <a:ext cx="6260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Ashlie Warren, Christian Mader, Erin Lyden, &amp; Isidro Quevedo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Locates parking </a:t>
            </a:r>
            <a:r>
              <a:rPr lang="en-US" dirty="0"/>
              <a:t>n</a:t>
            </a:r>
            <a:r>
              <a:rPr lang="en-US" dirty="0" smtClean="0"/>
              <a:t>ear MLB Stadiums</a:t>
            </a:r>
            <a:endParaRPr lang="en-US" dirty="0"/>
          </a:p>
          <a:p>
            <a:r>
              <a:rPr lang="en-US" dirty="0" smtClean="0"/>
              <a:t>Allows users to generate directions to the parking structures from any address.</a:t>
            </a:r>
            <a:endParaRPr lang="en-US" dirty="0"/>
          </a:p>
          <a:p>
            <a:r>
              <a:rPr lang="en-US" dirty="0" smtClean="0"/>
              <a:t>Provides the user with restaurant suggestions near the stadium to help plan their day.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Parallax scrolling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750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API’s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ParkWhiz</a:t>
            </a:r>
            <a:endParaRPr lang="en-US" dirty="0"/>
          </a:p>
          <a:p>
            <a:r>
              <a:rPr lang="en-US" dirty="0" smtClean="0"/>
              <a:t>Bing Maps </a:t>
            </a:r>
            <a:endParaRPr lang="en-US" dirty="0"/>
          </a:p>
          <a:p>
            <a:r>
              <a:rPr lang="en-US" dirty="0" smtClean="0"/>
              <a:t>Zomato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1105</TotalTime>
  <Words>154</Words>
  <Application>Microsoft Macintosh PowerPoint</Application>
  <PresentationFormat>On-screen Show (16:9)</PresentationFormat>
  <Paragraphs>26</Paragraphs>
  <Slides>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Out of the Park</vt:lpstr>
      <vt:lpstr>How it Works</vt:lpstr>
      <vt:lpstr>Design Process</vt:lpstr>
      <vt:lpstr>API’s</vt:lpstr>
      <vt:lpstr>Slide Title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Erin Lyden</cp:lastModifiedBy>
  <cp:revision>129</cp:revision>
  <dcterms:created xsi:type="dcterms:W3CDTF">2013-08-21T19:17:07Z</dcterms:created>
  <dcterms:modified xsi:type="dcterms:W3CDTF">2019-05-07T03:18:56Z</dcterms:modified>
</cp:coreProperties>
</file>