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713368-46B6-4228-8F84-6E1B4A99B3C8}" type="datetimeFigureOut">
              <a:rPr lang="en-US" smtClean="0"/>
              <a:t>4/16/2015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B7D2AB-0E17-492B-9576-826F85DAABF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Cr</a:t>
            </a:r>
            <a:r>
              <a:rPr lang="en-GB" sz="2000" dirty="0" err="1" smtClean="0"/>
              <a:t>éation</a:t>
            </a:r>
            <a:r>
              <a:rPr lang="en-GB" sz="2000" dirty="0" smtClean="0"/>
              <a:t>: 2006</a:t>
            </a:r>
          </a:p>
          <a:p>
            <a:r>
              <a:rPr lang="en-GB" sz="2000" dirty="0" smtClean="0"/>
              <a:t>Mission: </a:t>
            </a:r>
            <a:r>
              <a:rPr lang="en-GB" sz="2000" dirty="0" err="1"/>
              <a:t>o</a:t>
            </a:r>
            <a:r>
              <a:rPr lang="en-GB" sz="2000" dirty="0" err="1" smtClean="0"/>
              <a:t>ffrire</a:t>
            </a:r>
            <a:r>
              <a:rPr lang="en-GB" sz="2000" dirty="0" smtClean="0"/>
              <a:t> des solution </a:t>
            </a:r>
            <a:r>
              <a:rPr lang="en-GB" sz="2000" dirty="0" err="1" smtClean="0"/>
              <a:t>informatis</a:t>
            </a:r>
            <a:r>
              <a:rPr lang="en-GB" sz="2000" dirty="0" err="1" smtClean="0"/>
              <a:t>ées</a:t>
            </a:r>
            <a:r>
              <a:rPr lang="en-GB" sz="2000" dirty="0" smtClean="0"/>
              <a:t> aux </a:t>
            </a:r>
            <a:r>
              <a:rPr lang="en-GB" sz="2000" dirty="0" err="1" smtClean="0"/>
              <a:t>entreprises</a:t>
            </a:r>
            <a:endParaRPr lang="en-GB" sz="2000" dirty="0" smtClean="0"/>
          </a:p>
          <a:p>
            <a:r>
              <a:rPr lang="en-GB" sz="2000" dirty="0" err="1" smtClean="0"/>
              <a:t>Employ</a:t>
            </a:r>
            <a:r>
              <a:rPr lang="en-GB" sz="2000" dirty="0" err="1" smtClean="0"/>
              <a:t>és</a:t>
            </a:r>
            <a:r>
              <a:rPr lang="en-GB" sz="2000" dirty="0" smtClean="0"/>
              <a:t>: 20</a:t>
            </a:r>
          </a:p>
          <a:p>
            <a:r>
              <a:rPr lang="en-GB" sz="2000" dirty="0" err="1" smtClean="0"/>
              <a:t>Phylosophie</a:t>
            </a:r>
            <a:r>
              <a:rPr lang="en-GB" sz="2000" dirty="0" smtClean="0"/>
              <a:t>: </a:t>
            </a:r>
            <a:r>
              <a:rPr lang="en-GB" sz="2000" dirty="0" err="1" smtClean="0"/>
              <a:t>Utiliser</a:t>
            </a:r>
            <a:r>
              <a:rPr lang="en-GB" sz="2000" dirty="0" smtClean="0"/>
              <a:t> </a:t>
            </a:r>
            <a:r>
              <a:rPr lang="en-GB" sz="2000" dirty="0" err="1" smtClean="0"/>
              <a:t>l’outil</a:t>
            </a:r>
            <a:r>
              <a:rPr lang="en-GB" sz="2000" dirty="0" smtClean="0"/>
              <a:t> </a:t>
            </a:r>
            <a:r>
              <a:rPr lang="en-GB" sz="2000" dirty="0" err="1" smtClean="0"/>
              <a:t>informatique</a:t>
            </a:r>
            <a:r>
              <a:rPr lang="en-GB" sz="2000" dirty="0" smtClean="0"/>
              <a:t> pour </a:t>
            </a:r>
            <a:r>
              <a:rPr lang="en-GB" sz="2000" dirty="0" err="1" smtClean="0"/>
              <a:t>faciliter</a:t>
            </a:r>
            <a:r>
              <a:rPr lang="en-GB" sz="2000" dirty="0" smtClean="0"/>
              <a:t>, </a:t>
            </a:r>
            <a:r>
              <a:rPr lang="en-GB" sz="2000" dirty="0" err="1" smtClean="0"/>
              <a:t>automatiser</a:t>
            </a:r>
            <a:r>
              <a:rPr lang="en-GB" sz="2000" dirty="0" smtClean="0"/>
              <a:t> les </a:t>
            </a:r>
            <a:r>
              <a:rPr lang="en-GB" sz="2000" dirty="0" err="1" smtClean="0"/>
              <a:t>taches</a:t>
            </a:r>
            <a:r>
              <a:rPr lang="en-GB" sz="2000" dirty="0" smtClean="0"/>
              <a:t> </a:t>
            </a:r>
            <a:r>
              <a:rPr lang="en-GB" sz="2000" dirty="0" err="1" smtClean="0"/>
              <a:t>dans</a:t>
            </a:r>
            <a:r>
              <a:rPr lang="en-GB" sz="2000" dirty="0" smtClean="0"/>
              <a:t> les </a:t>
            </a:r>
            <a:r>
              <a:rPr lang="en-GB" sz="2000" dirty="0" err="1" smtClean="0"/>
              <a:t>entreprises</a:t>
            </a:r>
            <a:r>
              <a:rPr lang="en-GB" sz="2000" dirty="0" smtClean="0"/>
              <a:t>.</a:t>
            </a:r>
          </a:p>
          <a:p>
            <a:r>
              <a:rPr lang="en-GB" sz="2000" dirty="0" err="1" smtClean="0"/>
              <a:t>Adresse</a:t>
            </a:r>
            <a:r>
              <a:rPr lang="en-GB" sz="2000" dirty="0" smtClean="0"/>
              <a:t>: </a:t>
            </a:r>
            <a:r>
              <a:rPr lang="en-GB" sz="2000" dirty="0" err="1" smtClean="0"/>
              <a:t>Londres</a:t>
            </a:r>
            <a:r>
              <a:rPr lang="en-GB" sz="2000" dirty="0" smtClean="0"/>
              <a:t>, </a:t>
            </a:r>
            <a:r>
              <a:rPr lang="en-GB" sz="2000" dirty="0" err="1" smtClean="0"/>
              <a:t>Royaume</a:t>
            </a:r>
            <a:r>
              <a:rPr lang="en-GB" sz="2000" dirty="0" smtClean="0"/>
              <a:t> </a:t>
            </a:r>
            <a:r>
              <a:rPr lang="en-GB" sz="2000" dirty="0" err="1" smtClean="0"/>
              <a:t>Uni</a:t>
            </a:r>
            <a:endParaRPr lang="en-GB" sz="2000" dirty="0" smtClean="0"/>
          </a:p>
          <a:p>
            <a:r>
              <a:rPr lang="en-GB" sz="2000" dirty="0" err="1" smtClean="0"/>
              <a:t>Nos</a:t>
            </a:r>
            <a:r>
              <a:rPr lang="en-GB" sz="2000" dirty="0" smtClean="0"/>
              <a:t> </a:t>
            </a:r>
            <a:r>
              <a:rPr lang="en-GB" sz="2000" dirty="0" err="1" smtClean="0"/>
              <a:t>Offres</a:t>
            </a:r>
            <a:r>
              <a:rPr lang="en-GB" sz="2000" dirty="0" smtClean="0"/>
              <a:t>:</a:t>
            </a:r>
          </a:p>
          <a:p>
            <a:pPr lvl="1"/>
            <a:r>
              <a:rPr lang="en-GB" sz="1600" dirty="0" smtClean="0"/>
              <a:t>Applications </a:t>
            </a:r>
            <a:r>
              <a:rPr lang="en-GB" sz="1600" dirty="0" err="1" smtClean="0"/>
              <a:t>autonomes</a:t>
            </a:r>
            <a:endParaRPr lang="en-GB" sz="1600" dirty="0" smtClean="0"/>
          </a:p>
          <a:p>
            <a:pPr lvl="1"/>
            <a:r>
              <a:rPr lang="en-GB" sz="1600" dirty="0" smtClean="0"/>
              <a:t>Site Web</a:t>
            </a:r>
          </a:p>
          <a:p>
            <a:pPr lvl="1"/>
            <a:r>
              <a:rPr lang="en-GB" sz="1600" dirty="0" smtClean="0"/>
              <a:t>Application pour telephone portable</a:t>
            </a:r>
            <a:endParaRPr lang="en-GB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Cyberminds</a:t>
            </a:r>
            <a:r>
              <a:rPr lang="en-GB" dirty="0" smtClean="0"/>
              <a:t> Ltd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/>
          <a:lstStyle/>
          <a:p>
            <a:pPr algn="ctr"/>
            <a:r>
              <a:rPr lang="en-GB" dirty="0" err="1" smtClean="0"/>
              <a:t>TotalHR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3138494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systeme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gestion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du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personel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Regroupe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majorite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fonctions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requise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par les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entreprise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systeme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flexible qui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etre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configure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selon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besoins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entreprise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Ne depend pas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platforme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Cellulaire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tablette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 laptop etc...)</a:t>
            </a:r>
          </a:p>
          <a:p>
            <a:pPr algn="l">
              <a:buFont typeface="Arial" pitchFamily="34" charset="0"/>
              <a:buChar char="•"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.Multi-langue (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etre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traduit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n’importe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quelle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language.</a:t>
            </a:r>
          </a:p>
          <a:p>
            <a:pPr algn="l">
              <a:buFont typeface="Arial" pitchFamily="34" charset="0"/>
              <a:buChar char="•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Installation: Web,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Reseau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local</a:t>
            </a:r>
          </a:p>
          <a:p>
            <a:pPr algn="l">
              <a:buFont typeface="Arial" pitchFamily="34" charset="0"/>
              <a:buChar char="•"/>
            </a:pPr>
            <a:endParaRPr lang="en-GB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/>
          <a:lstStyle/>
          <a:p>
            <a:pPr algn="ctr"/>
            <a:r>
              <a:rPr lang="en-GB" dirty="0" err="1" smtClean="0"/>
              <a:t>TotalHR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2400" dirty="0" err="1" smtClean="0"/>
              <a:t>Objectif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3138494"/>
          </a:xfrm>
        </p:spPr>
        <p:txBody>
          <a:bodyPr>
            <a:normAutofit/>
          </a:bodyPr>
          <a:lstStyle/>
          <a:p>
            <a:pPr algn="l"/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Gestion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facile du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personel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1600" dirty="0" err="1" smtClean="0"/>
              <a:t>é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curit</a:t>
            </a:r>
            <a:r>
              <a:rPr lang="en-GB" sz="1600" dirty="0" err="1" smtClean="0"/>
              <a:t>é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donn</a:t>
            </a:r>
            <a:r>
              <a:rPr lang="en-GB" sz="1600" dirty="0" err="1" smtClean="0"/>
              <a:t>é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l’entreprise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Facilite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la communication entre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employ</a:t>
            </a:r>
            <a:r>
              <a:rPr lang="en-GB" sz="1600" dirty="0" err="1" smtClean="0"/>
              <a:t>és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3733</TotalTime>
  <Words>95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Cyberminds Ltd</vt:lpstr>
      <vt:lpstr>TotalHR</vt:lpstr>
      <vt:lpstr>TotalHR  Objectif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TotalHR</dc:title>
  <dc:creator>Joe BollA</dc:creator>
  <cp:lastModifiedBy>Joe BollA</cp:lastModifiedBy>
  <cp:revision>34</cp:revision>
  <dcterms:created xsi:type="dcterms:W3CDTF">2015-04-16T18:35:03Z</dcterms:created>
  <dcterms:modified xsi:type="dcterms:W3CDTF">2015-04-19T08:48:58Z</dcterms:modified>
</cp:coreProperties>
</file>