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551" r:id="rId4"/>
    <p:sldMasterId id="2147484608" r:id="rId5"/>
  </p:sldMasterIdLst>
  <p:notesMasterIdLst>
    <p:notesMasterId r:id="rId22"/>
  </p:notesMasterIdLst>
  <p:handoutMasterIdLst>
    <p:handoutMasterId r:id="rId23"/>
  </p:handoutMasterIdLst>
  <p:sldIdLst>
    <p:sldId id="1680" r:id="rId6"/>
    <p:sldId id="1727" r:id="rId7"/>
    <p:sldId id="1732" r:id="rId8"/>
    <p:sldId id="1729" r:id="rId9"/>
    <p:sldId id="1728" r:id="rId10"/>
    <p:sldId id="1709" r:id="rId11"/>
    <p:sldId id="1710" r:id="rId12"/>
    <p:sldId id="1712" r:id="rId13"/>
    <p:sldId id="1715" r:id="rId14"/>
    <p:sldId id="1718" r:id="rId15"/>
    <p:sldId id="1734" r:id="rId16"/>
    <p:sldId id="1719" r:id="rId17"/>
    <p:sldId id="1721" r:id="rId18"/>
    <p:sldId id="1725" r:id="rId19"/>
    <p:sldId id="1735" r:id="rId20"/>
    <p:sldId id="1706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6290A1E8-AFB8-3548-8B68-764E854A696A}">
          <p14:sldIdLst>
            <p14:sldId id="1680"/>
            <p14:sldId id="1727"/>
            <p14:sldId id="1732"/>
            <p14:sldId id="1729"/>
            <p14:sldId id="1728"/>
            <p14:sldId id="1709"/>
            <p14:sldId id="1710"/>
            <p14:sldId id="1712"/>
            <p14:sldId id="1715"/>
            <p14:sldId id="1718"/>
            <p14:sldId id="1734"/>
            <p14:sldId id="1719"/>
            <p14:sldId id="1721"/>
            <p14:sldId id="1725"/>
            <p14:sldId id="1735"/>
            <p14:sldId id="17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  <p:cmAuthor id="4" name="Angela Powell" initials="AP" lastIdx="9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243A5E"/>
    <a:srgbClr val="000000"/>
    <a:srgbClr val="EBEBEB"/>
    <a:srgbClr val="3C3C41"/>
    <a:srgbClr val="1A1A1A"/>
    <a:srgbClr val="008272"/>
    <a:srgbClr val="008C72"/>
    <a:srgbClr val="35353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96246-52E6-F60F-EC63-D4B3AF6CAEA8}" v="1" dt="2022-08-20T17:52:30.278"/>
    <p1510:client id="{5E13EB4E-974A-4047-9157-F86B0FFD9459}" v="63" dt="2022-08-20T18:17:07.638"/>
    <p1510:client id="{9A100F09-47A3-67B6-75E0-F00DF4CAC28E}" v="108" dt="2022-08-20T20:30:51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96" autoAdjust="0"/>
  </p:normalViewPr>
  <p:slideViewPr>
    <p:cSldViewPr snapToGrid="0">
      <p:cViewPr varScale="1">
        <p:scale>
          <a:sx n="151" d="100"/>
          <a:sy n="151" d="100"/>
        </p:scale>
        <p:origin x="2766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n Felipe Lemes" userId="S::willianfl@pbtech.net.br::0f26044e-4ab5-45c9-abc2-7f98ba37a1b3" providerId="AD" clId="Web-{9A100F09-47A3-67B6-75E0-F00DF4CAC28E}"/>
    <pc:docChg chg="addSld modSld sldOrd modSection">
      <pc:chgData name="Willian Felipe Lemes" userId="S::willianfl@pbtech.net.br::0f26044e-4ab5-45c9-abc2-7f98ba37a1b3" providerId="AD" clId="Web-{9A100F09-47A3-67B6-75E0-F00DF4CAC28E}" dt="2022-08-20T20:30:51.701" v="102" actId="1076"/>
      <pc:docMkLst>
        <pc:docMk/>
      </pc:docMkLst>
      <pc:sldChg chg="addSp modSp">
        <pc:chgData name="Willian Felipe Lemes" userId="S::willianfl@pbtech.net.br::0f26044e-4ab5-45c9-abc2-7f98ba37a1b3" providerId="AD" clId="Web-{9A100F09-47A3-67B6-75E0-F00DF4CAC28E}" dt="2022-08-20T19:58:03.276" v="27" actId="20577"/>
        <pc:sldMkLst>
          <pc:docMk/>
          <pc:sldMk cId="3243610850" sldId="1680"/>
        </pc:sldMkLst>
        <pc:spChg chg="add mod">
          <ac:chgData name="Willian Felipe Lemes" userId="S::willianfl@pbtech.net.br::0f26044e-4ab5-45c9-abc2-7f98ba37a1b3" providerId="AD" clId="Web-{9A100F09-47A3-67B6-75E0-F00DF4CAC28E}" dt="2022-08-20T19:58:03.276" v="27" actId="20577"/>
          <ac:spMkLst>
            <pc:docMk/>
            <pc:sldMk cId="3243610850" sldId="1680"/>
            <ac:spMk id="4" creationId="{9E25E884-09B8-9E8C-A2FC-DE17507BE25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6:38.711" v="11" actId="1076"/>
          <ac:picMkLst>
            <pc:docMk/>
            <pc:sldMk cId="3243610850" sldId="1680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7:35.916" v="25" actId="1076"/>
          <ac:picMkLst>
            <pc:docMk/>
            <pc:sldMk cId="3243610850" sldId="1680"/>
            <ac:picMk id="3" creationId="{8292FE87-2AEF-DA20-3210-6B49D9369B5A}"/>
          </ac:picMkLst>
        </pc:picChg>
      </pc:sldChg>
      <pc:sldChg chg="addSp delSp modSp">
        <pc:chgData name="Willian Felipe Lemes" userId="S::willianfl@pbtech.net.br::0f26044e-4ab5-45c9-abc2-7f98ba37a1b3" providerId="AD" clId="Web-{9A100F09-47A3-67B6-75E0-F00DF4CAC28E}" dt="2022-08-20T19:58:29.808" v="40" actId="1076"/>
        <pc:sldMkLst>
          <pc:docMk/>
          <pc:sldMk cId="1692847537" sldId="1681"/>
        </pc:sldMkLst>
        <pc:spChg chg="add mod">
          <ac:chgData name="Willian Felipe Lemes" userId="S::willianfl@pbtech.net.br::0f26044e-4ab5-45c9-abc2-7f98ba37a1b3" providerId="AD" clId="Web-{9A100F09-47A3-67B6-75E0-F00DF4CAC28E}" dt="2022-08-20T19:58:24.574" v="39" actId="20577"/>
          <ac:spMkLst>
            <pc:docMk/>
            <pc:sldMk cId="1692847537" sldId="1681"/>
            <ac:spMk id="5" creationId="{560573AA-F3F8-0068-28DA-45E251828ABF}"/>
          </ac:spMkLst>
        </pc:spChg>
        <pc:spChg chg="add del mod">
          <ac:chgData name="Willian Felipe Lemes" userId="S::willianfl@pbtech.net.br::0f26044e-4ab5-45c9-abc2-7f98ba37a1b3" providerId="AD" clId="Web-{9A100F09-47A3-67B6-75E0-F00DF4CAC28E}" dt="2022-08-20T19:58:11.964" v="34"/>
          <ac:spMkLst>
            <pc:docMk/>
            <pc:sldMk cId="1692847537" sldId="1681"/>
            <ac:spMk id="8" creationId="{CCF67A10-2B03-98D5-2459-583352AC0771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8:17.620" v="36" actId="1076"/>
          <ac:picMkLst>
            <pc:docMk/>
            <pc:sldMk cId="1692847537" sldId="1681"/>
            <ac:picMk id="3" creationId="{5D397C06-BB70-A905-83B7-13FAEAC6A81B}"/>
          </ac:picMkLst>
        </pc:picChg>
        <pc:picChg chg="mod">
          <ac:chgData name="Willian Felipe Lemes" userId="S::willianfl@pbtech.net.br::0f26044e-4ab5-45c9-abc2-7f98ba37a1b3" providerId="AD" clId="Web-{9A100F09-47A3-67B6-75E0-F00DF4CAC28E}" dt="2022-08-20T19:58:29.808" v="40" actId="1076"/>
          <ac:picMkLst>
            <pc:docMk/>
            <pc:sldMk cId="1692847537" sldId="1681"/>
            <ac:picMk id="4" creationId="{AB142A94-C2D7-9353-AF6A-13D4ECDF95CE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2:19.313" v="2" actId="1076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9A100F09-47A3-67B6-75E0-F00DF4CAC28E}" dt="2022-08-20T19:52:19.313" v="2" actId="1076"/>
          <ac:spMkLst>
            <pc:docMk/>
            <pc:sldMk cId="2217937218" sldId="1682"/>
            <ac:spMk id="7" creationId="{7D3136B6-4CBE-4E99-82F4-3575477ECC1C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2:13.031" v="1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ord">
        <pc:chgData name="Willian Felipe Lemes" userId="S::willianfl@pbtech.net.br::0f26044e-4ab5-45c9-abc2-7f98ba37a1b3" providerId="AD" clId="Web-{9A100F09-47A3-67B6-75E0-F00DF4CAC28E}" dt="2022-08-20T20:02:50.816" v="41"/>
        <pc:sldMkLst>
          <pc:docMk/>
          <pc:sldMk cId="2154132357" sldId="1685"/>
        </pc:sldMkLst>
      </pc:sldChg>
      <pc:sldChg chg="modSp">
        <pc:chgData name="Willian Felipe Lemes" userId="S::willianfl@pbtech.net.br::0f26044e-4ab5-45c9-abc2-7f98ba37a1b3" providerId="AD" clId="Web-{9A100F09-47A3-67B6-75E0-F00DF4CAC28E}" dt="2022-08-20T19:52:53.220" v="5" actId="14100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9A100F09-47A3-67B6-75E0-F00DF4CAC28E}" dt="2022-08-20T19:52:53.220" v="5" actId="14100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50.019" v="10" actId="14100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9A100F09-47A3-67B6-75E0-F00DF4CAC28E}" dt="2022-08-20T19:53:50.019" v="10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9A100F09-47A3-67B6-75E0-F00DF4CAC28E}" dt="2022-08-20T19:53:16.580" v="9" actId="20577"/>
        <pc:sldMkLst>
          <pc:docMk/>
          <pc:sldMk cId="2902290660" sldId="1707"/>
        </pc:sldMkLst>
        <pc:spChg chg="mod">
          <ac:chgData name="Willian Felipe Lemes" userId="S::willianfl@pbtech.net.br::0f26044e-4ab5-45c9-abc2-7f98ba37a1b3" providerId="AD" clId="Web-{9A100F09-47A3-67B6-75E0-F00DF4CAC28E}" dt="2022-08-20T19:53:16.580" v="9" actId="20577"/>
          <ac:spMkLst>
            <pc:docMk/>
            <pc:sldMk cId="2902290660" sldId="1707"/>
            <ac:spMk id="4" creationId="{879A1A62-566E-4EE4-AD10-96C791935C68}"/>
          </ac:spMkLst>
        </pc:spChg>
        <pc:picChg chg="mod">
          <ac:chgData name="Willian Felipe Lemes" userId="S::willianfl@pbtech.net.br::0f26044e-4ab5-45c9-abc2-7f98ba37a1b3" providerId="AD" clId="Web-{9A100F09-47A3-67B6-75E0-F00DF4CAC28E}" dt="2022-08-20T19:53:02.861" v="7" actId="1076"/>
          <ac:picMkLst>
            <pc:docMk/>
            <pc:sldMk cId="2902290660" sldId="1707"/>
            <ac:picMk id="6" creationId="{FC6EF620-C141-4E5C-93D1-4CA4A3BDE731}"/>
          </ac:picMkLst>
        </pc:picChg>
      </pc:sldChg>
      <pc:sldChg chg="addSp delSp modSp new">
        <pc:chgData name="Willian Felipe Lemes" userId="S::willianfl@pbtech.net.br::0f26044e-4ab5-45c9-abc2-7f98ba37a1b3" providerId="AD" clId="Web-{9A100F09-47A3-67B6-75E0-F00DF4CAC28E}" dt="2022-08-20T20:30:51.701" v="102" actId="1076"/>
        <pc:sldMkLst>
          <pc:docMk/>
          <pc:sldMk cId="2959230466" sldId="1708"/>
        </pc:sldMkLst>
        <pc:spChg chg="mod">
          <ac:chgData name="Willian Felipe Lemes" userId="S::willianfl@pbtech.net.br::0f26044e-4ab5-45c9-abc2-7f98ba37a1b3" providerId="AD" clId="Web-{9A100F09-47A3-67B6-75E0-F00DF4CAC28E}" dt="2022-08-20T20:30:51.701" v="102" actId="1076"/>
          <ac:spMkLst>
            <pc:docMk/>
            <pc:sldMk cId="2959230466" sldId="1708"/>
            <ac:spMk id="2" creationId="{824B2D2E-2164-5818-9E70-D4CB885DF93A}"/>
          </ac:spMkLst>
        </pc:spChg>
        <pc:spChg chg="del">
          <ac:chgData name="Willian Felipe Lemes" userId="S::willianfl@pbtech.net.br::0f26044e-4ab5-45c9-abc2-7f98ba37a1b3" providerId="AD" clId="Web-{9A100F09-47A3-67B6-75E0-F00DF4CAC28E}" dt="2022-08-20T20:27:29.320" v="57"/>
          <ac:spMkLst>
            <pc:docMk/>
            <pc:sldMk cId="2959230466" sldId="1708"/>
            <ac:spMk id="3" creationId="{0F9E8710-2C62-BF17-E46D-1819DE843B99}"/>
          </ac:spMkLst>
        </pc:spChg>
        <pc:picChg chg="add mod">
          <ac:chgData name="Willian Felipe Lemes" userId="S::willianfl@pbtech.net.br::0f26044e-4ab5-45c9-abc2-7f98ba37a1b3" providerId="AD" clId="Web-{9A100F09-47A3-67B6-75E0-F00DF4CAC28E}" dt="2022-08-20T20:30:41.623" v="100" actId="1076"/>
          <ac:picMkLst>
            <pc:docMk/>
            <pc:sldMk cId="2959230466" sldId="1708"/>
            <ac:picMk id="4" creationId="{77E01117-D785-5CD7-B11F-ADE48FAAB171}"/>
          </ac:picMkLst>
        </pc:picChg>
      </pc:sldChg>
    </pc:docChg>
  </pc:docChgLst>
  <pc:docChgLst>
    <pc:chgData name="Willian Felipe Lemes" userId="S::willianfl@pbtech.net.br::0f26044e-4ab5-45c9-abc2-7f98ba37a1b3" providerId="AD" clId="Web-{33B3462C-EFB0-131B-1DD3-C97B810F96DA}"/>
    <pc:docChg chg="addSld delSld modSld sldOrd modSection">
      <pc:chgData name="Willian Felipe Lemes" userId="S::willianfl@pbtech.net.br::0f26044e-4ab5-45c9-abc2-7f98ba37a1b3" providerId="AD" clId="Web-{33B3462C-EFB0-131B-1DD3-C97B810F96DA}" dt="2022-08-18T18:01:00.361" v="474" actId="1076"/>
      <pc:docMkLst>
        <pc:docMk/>
      </pc:docMkLst>
      <pc:sldChg chg="modSp">
        <pc:chgData name="Willian Felipe Lemes" userId="S::willianfl@pbtech.net.br::0f26044e-4ab5-45c9-abc2-7f98ba37a1b3" providerId="AD" clId="Web-{33B3462C-EFB0-131B-1DD3-C97B810F96DA}" dt="2022-08-18T12:26:16.414" v="161" actId="1076"/>
        <pc:sldMkLst>
          <pc:docMk/>
          <pc:sldMk cId="622143730" sldId="1678"/>
        </pc:sldMkLst>
        <pc:spChg chg="mod">
          <ac:chgData name="Willian Felipe Lemes" userId="S::willianfl@pbtech.net.br::0f26044e-4ab5-45c9-abc2-7f98ba37a1b3" providerId="AD" clId="Web-{33B3462C-EFB0-131B-1DD3-C97B810F96DA}" dt="2022-08-18T12:26:16.414" v="161" actId="1076"/>
          <ac:spMkLst>
            <pc:docMk/>
            <pc:sldMk cId="622143730" sldId="1678"/>
            <ac:spMk id="4" creationId="{7166BC3F-6A16-DB4C-8A9C-2C7E6887FED3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2:34:36.738" v="217" actId="1076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3B3462C-EFB0-131B-1DD3-C97B810F96DA}" dt="2022-08-18T12:33:07.861" v="209" actId="20577"/>
          <ac:spMkLst>
            <pc:docMk/>
            <pc:sldMk cId="1873277017" sldId="1679"/>
            <ac:spMk id="2" creationId="{47559891-1DDC-464E-97C3-0C96CA94A1F5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4:10.410" v="211"/>
          <ac:picMkLst>
            <pc:docMk/>
            <pc:sldMk cId="1873277017" sldId="1679"/>
            <ac:picMk id="3" creationId="{48B2DE23-CC0E-51A9-18FE-064CC17584F5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2:34:36.738" v="217" actId="1076"/>
          <ac:picMkLst>
            <pc:docMk/>
            <pc:sldMk cId="1873277017" sldId="1679"/>
            <ac:picMk id="4" creationId="{FE167BBB-6379-42CD-8060-DEE529D629AA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21:34.658" v="148"/>
          <ac:picMkLst>
            <pc:docMk/>
            <pc:sldMk cId="1873277017" sldId="1679"/>
            <ac:picMk id="5" creationId="{91468FD4-255E-4918-93B7-A27DD3A20DD2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2:34:27.504" v="215" actId="1076"/>
          <ac:picMkLst>
            <pc:docMk/>
            <pc:sldMk cId="1873277017" sldId="1679"/>
            <ac:picMk id="6" creationId="{FB46A829-1D47-B052-3E37-53E274B99177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4:46.869" v="285" actId="20577"/>
        <pc:sldMkLst>
          <pc:docMk/>
          <pc:sldMk cId="3243610850" sldId="1680"/>
        </pc:sldMkLst>
        <pc:spChg chg="mod">
          <ac:chgData name="Willian Felipe Lemes" userId="S::willianfl@pbtech.net.br::0f26044e-4ab5-45c9-abc2-7f98ba37a1b3" providerId="AD" clId="Web-{33B3462C-EFB0-131B-1DD3-C97B810F96DA}" dt="2022-08-18T13:15:56.670" v="268" actId="20577"/>
          <ac:spMkLst>
            <pc:docMk/>
            <pc:sldMk cId="3243610850" sldId="1680"/>
            <ac:spMk id="38" creationId="{5FAF7519-8713-40CD-BB85-8A9456666ADD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4:46.869" v="285" actId="20577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3:02:08.057" v="245" actId="1076"/>
          <ac:picMkLst>
            <pc:docMk/>
            <pc:sldMk cId="3243610850" sldId="1680"/>
            <ac:picMk id="2" creationId="{67502666-436E-3AD6-956C-DA6EE7975EE4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15.047" v="276" actId="1076"/>
          <ac:picMkLst>
            <pc:docMk/>
            <pc:sldMk cId="3243610850" sldId="1680"/>
            <ac:picMk id="3" creationId="{8292FE87-2AEF-DA20-3210-6B49D9369B5A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3:02:38.370" v="247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4:05:03.526" v="289" actId="14100"/>
        <pc:sldMkLst>
          <pc:docMk/>
          <pc:sldMk cId="1692847537" sldId="1681"/>
        </pc:sldMkLst>
        <pc:spChg chg="mod">
          <ac:chgData name="Willian Felipe Lemes" userId="S::willianfl@pbtech.net.br::0f26044e-4ab5-45c9-abc2-7f98ba37a1b3" providerId="AD" clId="Web-{33B3462C-EFB0-131B-1DD3-C97B810F96DA}" dt="2022-08-18T12:43:43.063" v="238" actId="20577"/>
          <ac:spMkLst>
            <pc:docMk/>
            <pc:sldMk cId="1692847537" sldId="1681"/>
            <ac:spMk id="6" creationId="{FAF16A6D-E567-4484-B1E7-41BACC1DD7D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5:03.526" v="289" actId="14100"/>
          <ac:spMkLst>
            <pc:docMk/>
            <pc:sldMk cId="1692847537" sldId="1681"/>
            <ac:spMk id="41" creationId="{B5C427DB-4D4E-4C34-8798-98B68A898847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49:59.134" v="239"/>
          <ac:picMkLst>
            <pc:docMk/>
            <pc:sldMk cId="1692847537" sldId="1681"/>
            <ac:picMk id="2" creationId="{32F07E13-953E-B106-60E6-C9760478859B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7:27.797" v="278" actId="1076"/>
          <ac:picMkLst>
            <pc:docMk/>
            <pc:sldMk cId="1692847537" sldId="1681"/>
            <ac:picMk id="3" creationId="{5D397C06-BB70-A905-83B7-13FAEAC6A81B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3:17:25.547" v="277" actId="1076"/>
          <ac:picMkLst>
            <pc:docMk/>
            <pc:sldMk cId="1692847537" sldId="1681"/>
            <ac:picMk id="4" creationId="{AB142A94-C2D7-9353-AF6A-13D4ECDF95CE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2:38:20.775" v="226"/>
          <ac:picMkLst>
            <pc:docMk/>
            <pc:sldMk cId="1692847537" sldId="1681"/>
            <ac:picMk id="5" creationId="{92750563-E82B-4537-B36A-9C322BC6ABE8}"/>
          </ac:picMkLst>
        </pc:picChg>
        <pc:picChg chg="add del mod">
          <ac:chgData name="Willian Felipe Lemes" userId="S::willianfl@pbtech.net.br::0f26044e-4ab5-45c9-abc2-7f98ba37a1b3" providerId="AD" clId="Web-{33B3462C-EFB0-131B-1DD3-C97B810F96DA}" dt="2022-08-18T13:15:53.263" v="263"/>
          <ac:picMkLst>
            <pc:docMk/>
            <pc:sldMk cId="1692847537" sldId="1681"/>
            <ac:picMk id="7" creationId="{E820834A-AA68-756E-4F36-3ED724611C2F}"/>
          </ac:picMkLst>
        </pc:picChg>
      </pc:sldChg>
      <pc:sldChg chg="addSp delSp modSp">
        <pc:chgData name="Willian Felipe Lemes" userId="S::willianfl@pbtech.net.br::0f26044e-4ab5-45c9-abc2-7f98ba37a1b3" providerId="AD" clId="Web-{33B3462C-EFB0-131B-1DD3-C97B810F96DA}" dt="2022-08-18T12:35:02.583" v="220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3B3462C-EFB0-131B-1DD3-C97B810F96DA}" dt="2022-08-18T12:34:48.473" v="218" actId="20577"/>
          <ac:spMkLst>
            <pc:docMk/>
            <pc:sldMk cId="2217937218" sldId="1682"/>
            <ac:spMk id="8" creationId="{E937584F-C513-4A75-B635-B900FE7084B0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2:32:19.688" v="206" actId="1076"/>
          <ac:spMkLst>
            <pc:docMk/>
            <pc:sldMk cId="2217937218" sldId="1682"/>
            <ac:spMk id="9" creationId="{3B1424A6-4492-4E17-902E-52092ABA2B6E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35:02.583" v="220" actId="20577"/>
          <ac:spMkLst>
            <pc:docMk/>
            <pc:sldMk cId="2217937218" sldId="1682"/>
            <ac:spMk id="11" creationId="{874EB150-9F57-4E69-B203-9E2BCC107F99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8T12:31:25.406" v="201"/>
          <ac:picMkLst>
            <pc:docMk/>
            <pc:sldMk cId="2217937218" sldId="1682"/>
            <ac:picMk id="2" creationId="{2C2DB8CC-3DA8-27DF-ECE0-1859F8A86420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2:30:20.467" v="183"/>
          <ac:picMkLst>
            <pc:docMk/>
            <pc:sldMk cId="2217937218" sldId="1682"/>
            <ac:picMk id="10" creationId="{D3398457-CAAC-4A5B-BD3A-F753DE3FBA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18.274" v="39" actId="1076"/>
        <pc:sldMkLst>
          <pc:docMk/>
          <pc:sldMk cId="2154132357" sldId="1685"/>
        </pc:sldMkLst>
        <pc:spChg chg="mod">
          <ac:chgData name="Willian Felipe Lemes" userId="S::willianfl@pbtech.net.br::0f26044e-4ab5-45c9-abc2-7f98ba37a1b3" providerId="AD" clId="Web-{33B3462C-EFB0-131B-1DD3-C97B810F96DA}" dt="2022-08-17T23:38:14.195" v="38" actId="14100"/>
          <ac:spMkLst>
            <pc:docMk/>
            <pc:sldMk cId="2154132357" sldId="1685"/>
            <ac:spMk id="5" creationId="{CE185378-536C-47E4-87A6-43BA5DA7E431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8:18.274" v="3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3:14.921" v="17" actId="1076"/>
        <pc:sldMkLst>
          <pc:docMk/>
          <pc:sldMk cId="853096132" sldId="1686"/>
        </pc:sldMkLst>
        <pc:picChg chg="mod">
          <ac:chgData name="Willian Felipe Lemes" userId="S::willianfl@pbtech.net.br::0f26044e-4ab5-45c9-abc2-7f98ba37a1b3" providerId="AD" clId="Web-{33B3462C-EFB0-131B-1DD3-C97B810F96DA}" dt="2022-08-17T23:32:54.670" v="14" actId="1076"/>
          <ac:picMkLst>
            <pc:docMk/>
            <pc:sldMk cId="853096132" sldId="1686"/>
            <ac:picMk id="5" creationId="{88087CD8-A818-4557-8117-07F3E2A365BD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14.921" v="17" actId="1076"/>
          <ac:picMkLst>
            <pc:docMk/>
            <pc:sldMk cId="853096132" sldId="1686"/>
            <ac:picMk id="6" creationId="{94D5958B-3B7D-47ED-9F0C-F105EA6DE53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7T23:33:09.405" v="1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4:03.250" v="21" actId="1076"/>
        <pc:sldMkLst>
          <pc:docMk/>
          <pc:sldMk cId="1297409023" sldId="1687"/>
        </pc:sldMkLst>
        <pc:spChg chg="mod">
          <ac:chgData name="Willian Felipe Lemes" userId="S::willianfl@pbtech.net.br::0f26044e-4ab5-45c9-abc2-7f98ba37a1b3" providerId="AD" clId="Web-{33B3462C-EFB0-131B-1DD3-C97B810F96DA}" dt="2022-08-17T23:34:03.250" v="21" actId="1076"/>
          <ac:spMkLst>
            <pc:docMk/>
            <pc:sldMk cId="1297409023" sldId="1687"/>
            <ac:spMk id="4" creationId="{E48831DE-D23E-4C38-AAB9-8562E4CE1350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7T23:33:52.063" v="20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31.571" v="40" actId="1076"/>
        <pc:sldMkLst>
          <pc:docMk/>
          <pc:sldMk cId="290544020" sldId="1688"/>
        </pc:sldMkLst>
        <pc:picChg chg="mod">
          <ac:chgData name="Willian Felipe Lemes" userId="S::willianfl@pbtech.net.br::0f26044e-4ab5-45c9-abc2-7f98ba37a1b3" providerId="AD" clId="Web-{33B3462C-EFB0-131B-1DD3-C97B810F96DA}" dt="2022-08-17T23:38:31.571" v="40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7T23:38:44.227" v="42" actId="1076"/>
        <pc:sldMkLst>
          <pc:docMk/>
          <pc:sldMk cId="3777404988" sldId="1689"/>
        </pc:sldMkLst>
        <pc:picChg chg="mod">
          <ac:chgData name="Willian Felipe Lemes" userId="S::willianfl@pbtech.net.br::0f26044e-4ab5-45c9-abc2-7f98ba37a1b3" providerId="AD" clId="Web-{33B3462C-EFB0-131B-1DD3-C97B810F96DA}" dt="2022-08-17T23:38:44.227" v="42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5:50.265" v="355" actId="14100"/>
        <pc:sldMkLst>
          <pc:docMk/>
          <pc:sldMk cId="420811071" sldId="1692"/>
        </pc:sldMkLst>
        <pc:spChg chg="mod">
          <ac:chgData name="Willian Felipe Lemes" userId="S::willianfl@pbtech.net.br::0f26044e-4ab5-45c9-abc2-7f98ba37a1b3" providerId="AD" clId="Web-{33B3462C-EFB0-131B-1DD3-C97B810F96DA}" dt="2022-08-18T17:35:50.265" v="355" actId="14100"/>
          <ac:spMkLst>
            <pc:docMk/>
            <pc:sldMk cId="420811071" sldId="1692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6:52.434" v="295" actId="1076"/>
          <ac:spMkLst>
            <pc:docMk/>
            <pc:sldMk cId="420811071" sldId="1692"/>
            <ac:spMk id="5" creationId="{E32981C1-96FD-4DAC-A277-21B002D17394}"/>
          </ac:spMkLst>
        </pc:spChg>
      </pc:sldChg>
      <pc:sldChg chg="modSp del">
        <pc:chgData name="Willian Felipe Lemes" userId="S::willianfl@pbtech.net.br::0f26044e-4ab5-45c9-abc2-7f98ba37a1b3" providerId="AD" clId="Web-{33B3462C-EFB0-131B-1DD3-C97B810F96DA}" dt="2022-08-18T17:37:02.142" v="368"/>
        <pc:sldMkLst>
          <pc:docMk/>
          <pc:sldMk cId="158166760" sldId="1693"/>
        </pc:sldMkLst>
        <pc:spChg chg="mod">
          <ac:chgData name="Willian Felipe Lemes" userId="S::willianfl@pbtech.net.br::0f26044e-4ab5-45c9-abc2-7f98ba37a1b3" providerId="AD" clId="Web-{33B3462C-EFB0-131B-1DD3-C97B810F96DA}" dt="2022-08-18T14:06:42.856" v="293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modSp">
        <pc:chgData name="Willian Felipe Lemes" userId="S::willianfl@pbtech.net.br::0f26044e-4ab5-45c9-abc2-7f98ba37a1b3" providerId="AD" clId="Web-{33B3462C-EFB0-131B-1DD3-C97B810F96DA}" dt="2022-08-18T12:19:14.374" v="144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3B3462C-EFB0-131B-1DD3-C97B810F96DA}" dt="2022-08-17T23:52:51.442" v="142" actId="20577"/>
          <ac:spMkLst>
            <pc:docMk/>
            <pc:sldMk cId="1513858252" sldId="1694"/>
            <ac:spMk id="4" creationId="{C1CD4372-2B4B-4026-9DD5-C9B62EE4D752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2:19:14.374" v="144" actId="2057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">
        <pc:chgData name="Willian Felipe Lemes" userId="S::willianfl@pbtech.net.br::0f26044e-4ab5-45c9-abc2-7f98ba37a1b3" providerId="AD" clId="Web-{33B3462C-EFB0-131B-1DD3-C97B810F96DA}" dt="2022-08-18T17:38:17.534" v="375" actId="1076"/>
        <pc:sldMkLst>
          <pc:docMk/>
          <pc:sldMk cId="1141567049" sldId="1695"/>
        </pc:sldMkLst>
        <pc:spChg chg="add del mod">
          <ac:chgData name="Willian Felipe Lemes" userId="S::willianfl@pbtech.net.br::0f26044e-4ab5-45c9-abc2-7f98ba37a1b3" providerId="AD" clId="Web-{33B3462C-EFB0-131B-1DD3-C97B810F96DA}" dt="2022-08-18T17:37:49.893" v="370"/>
          <ac:spMkLst>
            <pc:docMk/>
            <pc:sldMk cId="1141567049" sldId="1695"/>
            <ac:spMk id="3" creationId="{AFF82365-20C0-6856-92BE-3296C8BC19AA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7:57.643" v="372"/>
          <ac:spMkLst>
            <pc:docMk/>
            <pc:sldMk cId="1141567049" sldId="1695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8:17.534" v="375" actId="1076"/>
          <ac:spMkLst>
            <pc:docMk/>
            <pc:sldMk cId="1141567049" sldId="1695"/>
            <ac:spMk id="5" creationId="{8CC3CB80-E23C-4DCE-81AD-EA374EEBE0C5}"/>
          </ac:spMkLst>
        </pc:spChg>
        <pc:spChg chg="add del mod">
          <ac:chgData name="Willian Felipe Lemes" userId="S::willianfl@pbtech.net.br::0f26044e-4ab5-45c9-abc2-7f98ba37a1b3" providerId="AD" clId="Web-{33B3462C-EFB0-131B-1DD3-C97B810F96DA}" dt="2022-08-18T17:38:07.956" v="374"/>
          <ac:spMkLst>
            <pc:docMk/>
            <pc:sldMk cId="1141567049" sldId="1695"/>
            <ac:spMk id="8" creationId="{76C1B495-BD4C-5A90-9864-7F007618C917}"/>
          </ac:spMkLst>
        </pc:spChg>
        <pc:picChg chg="del mod">
          <ac:chgData name="Willian Felipe Lemes" userId="S::willianfl@pbtech.net.br::0f26044e-4ab5-45c9-abc2-7f98ba37a1b3" providerId="AD" clId="Web-{33B3462C-EFB0-131B-1DD3-C97B810F96DA}" dt="2022-08-18T14:07:37.232" v="297"/>
          <ac:picMkLst>
            <pc:docMk/>
            <pc:sldMk cId="1141567049" sldId="1695"/>
            <ac:picMk id="6" creationId="{61108EC6-3B09-43EA-9AFD-6A05FEFDACAC}"/>
          </ac:picMkLst>
        </pc:picChg>
      </pc:sldChg>
      <pc:sldChg chg="modSp">
        <pc:chgData name="Willian Felipe Lemes" userId="S::willianfl@pbtech.net.br::0f26044e-4ab5-45c9-abc2-7f98ba37a1b3" providerId="AD" clId="Web-{33B3462C-EFB0-131B-1DD3-C97B810F96DA}" dt="2022-08-18T17:39:30.145" v="382" actId="20577"/>
        <pc:sldMkLst>
          <pc:docMk/>
          <pc:sldMk cId="2889615753" sldId="1696"/>
        </pc:sldMkLst>
        <pc:spChg chg="mod">
          <ac:chgData name="Willian Felipe Lemes" userId="S::willianfl@pbtech.net.br::0f26044e-4ab5-45c9-abc2-7f98ba37a1b3" providerId="AD" clId="Web-{33B3462C-EFB0-131B-1DD3-C97B810F96DA}" dt="2022-08-18T17:39:30.145" v="382" actId="20577"/>
          <ac:spMkLst>
            <pc:docMk/>
            <pc:sldMk cId="2889615753" sldId="1696"/>
            <ac:spMk id="4" creationId="{CE3F0B52-15EA-4F42-9C97-8E1362A45FC8}"/>
          </ac:spMkLst>
        </pc:spChg>
      </pc:sldChg>
      <pc:sldChg chg="addSp delSp modSp add del">
        <pc:chgData name="Willian Felipe Lemes" userId="S::willianfl@pbtech.net.br::0f26044e-4ab5-45c9-abc2-7f98ba37a1b3" providerId="AD" clId="Web-{33B3462C-EFB0-131B-1DD3-C97B810F96DA}" dt="2022-08-18T18:01:00.361" v="474" actId="1076"/>
        <pc:sldMkLst>
          <pc:docMk/>
          <pc:sldMk cId="84951744" sldId="1701"/>
        </pc:sldMkLst>
        <pc:spChg chg="mod">
          <ac:chgData name="Willian Felipe Lemes" userId="S::willianfl@pbtech.net.br::0f26044e-4ab5-45c9-abc2-7f98ba37a1b3" providerId="AD" clId="Web-{33B3462C-EFB0-131B-1DD3-C97B810F96DA}" dt="2022-08-18T17:54:44.150" v="456" actId="1076"/>
          <ac:spMkLst>
            <pc:docMk/>
            <pc:sldMk cId="84951744" sldId="1701"/>
            <ac:spMk id="2" creationId="{3740E737-BAFC-47DE-8FB3-0D133925DF24}"/>
          </ac:spMkLst>
        </pc:spChg>
        <pc:picChg chg="add mod">
          <ac:chgData name="Willian Felipe Lemes" userId="S::willianfl@pbtech.net.br::0f26044e-4ab5-45c9-abc2-7f98ba37a1b3" providerId="AD" clId="Web-{33B3462C-EFB0-131B-1DD3-C97B810F96DA}" dt="2022-08-18T18:01:00.361" v="474" actId="1076"/>
          <ac:picMkLst>
            <pc:docMk/>
            <pc:sldMk cId="84951744" sldId="1701"/>
            <ac:picMk id="3" creationId="{E3E11285-E7AF-58A0-E809-C7FFCF9E5A65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8T17:53:59.118" v="447"/>
          <ac:picMkLst>
            <pc:docMk/>
            <pc:sldMk cId="84951744" sldId="1701"/>
            <ac:picMk id="4" creationId="{12A75512-3DBE-411B-A7B0-96E9519B07AF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25.979" v="463" actId="1076"/>
          <ac:picMkLst>
            <pc:docMk/>
            <pc:sldMk cId="84951744" sldId="1701"/>
            <ac:picMk id="7" creationId="{A912CEFE-391A-44AE-9BBD-806EB277CC96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5:31.838" v="464" actId="1076"/>
          <ac:picMkLst>
            <pc:docMk/>
            <pc:sldMk cId="84951744" sldId="1701"/>
            <ac:picMk id="8" creationId="{A1431CB3-31A5-414A-8DDC-19C9443AF744}"/>
          </ac:picMkLst>
        </pc:picChg>
        <pc:picChg chg="del mod">
          <ac:chgData name="Willian Felipe Lemes" userId="S::willianfl@pbtech.net.br::0f26044e-4ab5-45c9-abc2-7f98ba37a1b3" providerId="AD" clId="Web-{33B3462C-EFB0-131B-1DD3-C97B810F96DA}" dt="2022-08-18T18:00:37.408" v="470"/>
          <ac:picMkLst>
            <pc:docMk/>
            <pc:sldMk cId="84951744" sldId="1701"/>
            <ac:picMk id="9" creationId="{88BBD076-87EC-4524-8964-BBDB70990583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6:24.871" v="469" actId="1076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4:05:59.855" v="290" actId="20577"/>
        <pc:sldMkLst>
          <pc:docMk/>
          <pc:sldMk cId="123685289" sldId="1702"/>
        </pc:sldMkLst>
        <pc:spChg chg="mod">
          <ac:chgData name="Willian Felipe Lemes" userId="S::willianfl@pbtech.net.br::0f26044e-4ab5-45c9-abc2-7f98ba37a1b3" providerId="AD" clId="Web-{33B3462C-EFB0-131B-1DD3-C97B810F96DA}" dt="2022-08-18T14:05:59.855" v="290" actId="20577"/>
          <ac:spMkLst>
            <pc:docMk/>
            <pc:sldMk cId="123685289" sldId="1702"/>
            <ac:spMk id="2" creationId="{626A2A84-F7C2-4F32-9DFA-61D36138567E}"/>
          </ac:spMkLst>
        </pc:spChg>
        <pc:picChg chg="add del mod">
          <ac:chgData name="Willian Felipe Lemes" userId="S::willianfl@pbtech.net.br::0f26044e-4ab5-45c9-abc2-7f98ba37a1b3" providerId="AD" clId="Web-{33B3462C-EFB0-131B-1DD3-C97B810F96DA}" dt="2022-08-17T23:41:38.592" v="62"/>
          <ac:picMkLst>
            <pc:docMk/>
            <pc:sldMk cId="123685289" sldId="1702"/>
            <ac:picMk id="3" creationId="{048CB031-09EB-5B4C-BF72-0BC341392984}"/>
          </ac:picMkLst>
        </pc:picChg>
        <pc:picChg chg="del">
          <ac:chgData name="Willian Felipe Lemes" userId="S::willianfl@pbtech.net.br::0f26044e-4ab5-45c9-abc2-7f98ba37a1b3" providerId="AD" clId="Web-{33B3462C-EFB0-131B-1DD3-C97B810F96DA}" dt="2022-08-17T23:39:21.322" v="45"/>
          <ac:picMkLst>
            <pc:docMk/>
            <pc:sldMk cId="123685289" sldId="1702"/>
            <ac:picMk id="4" creationId="{74ABE1C4-263A-412A-BD75-17BC176E2B08}"/>
          </ac:picMkLst>
        </pc:picChg>
      </pc:sldChg>
      <pc:sldChg chg="delSp modSp add replId">
        <pc:chgData name="Willian Felipe Lemes" userId="S::willianfl@pbtech.net.br::0f26044e-4ab5-45c9-abc2-7f98ba37a1b3" providerId="AD" clId="Web-{33B3462C-EFB0-131B-1DD3-C97B810F96DA}" dt="2022-08-18T14:09:23.280" v="327" actId="1076"/>
        <pc:sldMkLst>
          <pc:docMk/>
          <pc:sldMk cId="3089003988" sldId="1703"/>
        </pc:sldMkLst>
        <pc:spChg chg="mod">
          <ac:chgData name="Willian Felipe Lemes" userId="S::willianfl@pbtech.net.br::0f26044e-4ab5-45c9-abc2-7f98ba37a1b3" providerId="AD" clId="Web-{33B3462C-EFB0-131B-1DD3-C97B810F96DA}" dt="2022-08-18T14:09:08.374" v="325" actId="20577"/>
          <ac:spMkLst>
            <pc:docMk/>
            <pc:sldMk cId="3089003988" sldId="1703"/>
            <ac:spMk id="4" creationId="{4FB9D612-5AD1-45F6-98CF-D0BAC2FF9115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4:09:18.780" v="326"/>
          <ac:spMkLst>
            <pc:docMk/>
            <pc:sldMk cId="3089003988" sldId="1703"/>
            <ac:spMk id="5" creationId="{8CC3CB80-E23C-4DCE-81AD-EA374EEBE0C5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4:09:23.280" v="327" actId="1076"/>
          <ac:picMkLst>
            <pc:docMk/>
            <pc:sldMk cId="3089003988" sldId="1703"/>
            <ac:picMk id="6" creationId="{61108EC6-3B09-43EA-9AFD-6A05FEFDACAC}"/>
          </ac:picMkLst>
        </pc:picChg>
      </pc:sldChg>
      <pc:sldChg chg="modSp add replId">
        <pc:chgData name="Willian Felipe Lemes" userId="S::willianfl@pbtech.net.br::0f26044e-4ab5-45c9-abc2-7f98ba37a1b3" providerId="AD" clId="Web-{33B3462C-EFB0-131B-1DD3-C97B810F96DA}" dt="2022-08-18T17:46:11.076" v="387" actId="20577"/>
        <pc:sldMkLst>
          <pc:docMk/>
          <pc:sldMk cId="310278837" sldId="1704"/>
        </pc:sldMkLst>
        <pc:spChg chg="mod">
          <ac:chgData name="Willian Felipe Lemes" userId="S::willianfl@pbtech.net.br::0f26044e-4ab5-45c9-abc2-7f98ba37a1b3" providerId="AD" clId="Web-{33B3462C-EFB0-131B-1DD3-C97B810F96DA}" dt="2022-08-18T17:46:11.076" v="387" actId="20577"/>
          <ac:spMkLst>
            <pc:docMk/>
            <pc:sldMk cId="310278837" sldId="1704"/>
            <ac:spMk id="4" creationId="{4FB9D612-5AD1-45F6-98CF-D0BAC2FF9115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4:08:39.826" v="321" actId="20577"/>
          <ac:spMkLst>
            <pc:docMk/>
            <pc:sldMk cId="310278837" sldId="1704"/>
            <ac:spMk id="5" creationId="{8CC3CB80-E23C-4DCE-81AD-EA374EEBE0C5}"/>
          </ac:spMkLst>
        </pc:spChg>
      </pc:sldChg>
      <pc:sldChg chg="modSp add replId">
        <pc:chgData name="Willian Felipe Lemes" userId="S::willianfl@pbtech.net.br::0f26044e-4ab5-45c9-abc2-7f98ba37a1b3" providerId="AD" clId="Web-{33B3462C-EFB0-131B-1DD3-C97B810F96DA}" dt="2022-08-18T17:36:57.642" v="367" actId="20577"/>
        <pc:sldMkLst>
          <pc:docMk/>
          <pc:sldMk cId="752266770" sldId="1705"/>
        </pc:sldMkLst>
        <pc:spChg chg="mod">
          <ac:chgData name="Willian Felipe Lemes" userId="S::willianfl@pbtech.net.br::0f26044e-4ab5-45c9-abc2-7f98ba37a1b3" providerId="AD" clId="Web-{33B3462C-EFB0-131B-1DD3-C97B810F96DA}" dt="2022-08-18T17:36:19.750" v="364" actId="20577"/>
          <ac:spMkLst>
            <pc:docMk/>
            <pc:sldMk cId="752266770" sldId="1705"/>
            <ac:spMk id="4" creationId="{182BA9B7-3AE4-4A38-BEC1-11F995294051}"/>
          </ac:spMkLst>
        </pc:spChg>
        <pc:spChg chg="mod">
          <ac:chgData name="Willian Felipe Lemes" userId="S::willianfl@pbtech.net.br::0f26044e-4ab5-45c9-abc2-7f98ba37a1b3" providerId="AD" clId="Web-{33B3462C-EFB0-131B-1DD3-C97B810F96DA}" dt="2022-08-18T17:36:57.642" v="367" actId="20577"/>
          <ac:spMkLst>
            <pc:docMk/>
            <pc:sldMk cId="752266770" sldId="1705"/>
            <ac:spMk id="5" creationId="{E32981C1-96FD-4DAC-A277-21B002D17394}"/>
          </ac:spMkLst>
        </pc:spChg>
      </pc:sldChg>
      <pc:sldChg chg="addSp delSp modSp add ord replId">
        <pc:chgData name="Willian Felipe Lemes" userId="S::willianfl@pbtech.net.br::0f26044e-4ab5-45c9-abc2-7f98ba37a1b3" providerId="AD" clId="Web-{33B3462C-EFB0-131B-1DD3-C97B810F96DA}" dt="2022-08-18T17:53:06.851" v="444" actId="20577"/>
        <pc:sldMkLst>
          <pc:docMk/>
          <pc:sldMk cId="2949345726" sldId="1706"/>
        </pc:sldMkLst>
        <pc:spChg chg="add mod">
          <ac:chgData name="Willian Felipe Lemes" userId="S::willianfl@pbtech.net.br::0f26044e-4ab5-45c9-abc2-7f98ba37a1b3" providerId="AD" clId="Web-{33B3462C-EFB0-131B-1DD3-C97B810F96DA}" dt="2022-08-18T17:53:06.851" v="444" actId="20577"/>
          <ac:spMkLst>
            <pc:docMk/>
            <pc:sldMk cId="2949345726" sldId="1706"/>
            <ac:spMk id="13" creationId="{E8D6CB7F-D9B9-C379-CAAF-56475F878B1C}"/>
          </ac:spMkLst>
        </pc:spChg>
        <pc:spChg chg="del">
          <ac:chgData name="Willian Felipe Lemes" userId="S::willianfl@pbtech.net.br::0f26044e-4ab5-45c9-abc2-7f98ba37a1b3" providerId="AD" clId="Web-{33B3462C-EFB0-131B-1DD3-C97B810F96DA}" dt="2022-08-18T17:47:54.610" v="398"/>
          <ac:spMkLst>
            <pc:docMk/>
            <pc:sldMk cId="2949345726" sldId="1706"/>
            <ac:spMk id="38" creationId="{5FAF7519-8713-40CD-BB85-8A9456666ADD}"/>
          </ac:spMkLst>
        </pc:spChg>
        <pc:spChg chg="del mod">
          <ac:chgData name="Willian Felipe Lemes" userId="S::willianfl@pbtech.net.br::0f26044e-4ab5-45c9-abc2-7f98ba37a1b3" providerId="AD" clId="Web-{33B3462C-EFB0-131B-1DD3-C97B810F96DA}" dt="2022-08-18T17:47:52.797" v="397"/>
          <ac:spMkLst>
            <pc:docMk/>
            <pc:sldMk cId="2949345726" sldId="1706"/>
            <ac:spMk id="41" creationId="{B5C427DB-4D4E-4C34-8798-98B68A898847}"/>
          </ac:spMkLst>
        </pc:spChg>
        <pc:picChg chg="mod">
          <ac:chgData name="Willian Felipe Lemes" userId="S::willianfl@pbtech.net.br::0f26044e-4ab5-45c9-abc2-7f98ba37a1b3" providerId="AD" clId="Web-{33B3462C-EFB0-131B-1DD3-C97B810F96DA}" dt="2022-08-18T17:51:24.224" v="428" actId="1076"/>
          <ac:picMkLst>
            <pc:docMk/>
            <pc:sldMk cId="2949345726" sldId="1706"/>
            <ac:picMk id="2" creationId="{67502666-436E-3AD6-956C-DA6EE7975EE4}"/>
          </ac:picMkLst>
        </pc:picChg>
        <pc:picChg chg="mod">
          <ac:chgData name="Willian Felipe Lemes" userId="S::willianfl@pbtech.net.br::0f26044e-4ab5-45c9-abc2-7f98ba37a1b3" providerId="AD" clId="Web-{33B3462C-EFB0-131B-1DD3-C97B810F96DA}" dt="2022-08-18T17:51:33.521" v="430" actId="1076"/>
          <ac:picMkLst>
            <pc:docMk/>
            <pc:sldMk cId="2949345726" sldId="1706"/>
            <ac:picMk id="3" creationId="{8292FE87-2AEF-DA20-3210-6B49D9369B5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13.848" v="424" actId="1076"/>
          <ac:picMkLst>
            <pc:docMk/>
            <pc:sldMk cId="2949345726" sldId="1706"/>
            <ac:picMk id="5" creationId="{E1CEB60D-32DB-6F49-84BB-F79A6A94EE2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1:39.052" v="431" actId="1076"/>
          <ac:picMkLst>
            <pc:docMk/>
            <pc:sldMk cId="2949345726" sldId="1706"/>
            <ac:picMk id="7" creationId="{A8B0A9C0-FACE-B59A-ABFF-DB150B49DBEA}"/>
          </ac:picMkLst>
        </pc:picChg>
        <pc:picChg chg="add mod">
          <ac:chgData name="Willian Felipe Lemes" userId="S::willianfl@pbtech.net.br::0f26044e-4ab5-45c9-abc2-7f98ba37a1b3" providerId="AD" clId="Web-{33B3462C-EFB0-131B-1DD3-C97B810F96DA}" dt="2022-08-18T17:52:51.929" v="440" actId="1076"/>
          <ac:picMkLst>
            <pc:docMk/>
            <pc:sldMk cId="2949345726" sldId="1706"/>
            <ac:picMk id="9" creationId="{D644F2CA-25C0-3F1E-FA22-971BC1287DAC}"/>
          </ac:picMkLst>
        </pc:picChg>
        <pc:picChg chg="add del">
          <ac:chgData name="Willian Felipe Lemes" userId="S::willianfl@pbtech.net.br::0f26044e-4ab5-45c9-abc2-7f98ba37a1b3" providerId="AD" clId="Web-{33B3462C-EFB0-131B-1DD3-C97B810F96DA}" dt="2022-08-18T17:51:54.365" v="433"/>
          <ac:picMkLst>
            <pc:docMk/>
            <pc:sldMk cId="2949345726" sldId="1706"/>
            <ac:picMk id="11" creationId="{96CBC5F4-62FE-18B0-4884-A6FCCD61B103}"/>
          </ac:picMkLst>
        </pc:picChg>
      </pc:sldChg>
    </pc:docChg>
  </pc:docChgLst>
  <pc:docChgLst>
    <pc:chgData name="JOAO PAULO" userId="7a6dcdb404834173" providerId="LiveId" clId="{5E13EB4E-974A-4047-9157-F86B0FFD9459}"/>
    <pc:docChg chg="custSel addSld delSld modSld modSection">
      <pc:chgData name="JOAO PAULO" userId="7a6dcdb404834173" providerId="LiveId" clId="{5E13EB4E-974A-4047-9157-F86B0FFD9459}" dt="2022-08-20T18:17:07.638" v="216" actId="1076"/>
      <pc:docMkLst>
        <pc:docMk/>
      </pc:docMkLst>
      <pc:sldChg chg="addSp modSp mod">
        <pc:chgData name="JOAO PAULO" userId="7a6dcdb404834173" providerId="LiveId" clId="{5E13EB4E-974A-4047-9157-F86B0FFD9459}" dt="2022-08-20T18:17:07.638" v="216" actId="1076"/>
        <pc:sldMkLst>
          <pc:docMk/>
          <pc:sldMk cId="2217937218" sldId="1682"/>
        </pc:sldMkLst>
        <pc:picChg chg="add mod">
          <ac:chgData name="JOAO PAULO" userId="7a6dcdb404834173" providerId="LiveId" clId="{5E13EB4E-974A-4047-9157-F86B0FFD9459}" dt="2022-08-20T18:17:07.638" v="216" actId="1076"/>
          <ac:picMkLst>
            <pc:docMk/>
            <pc:sldMk cId="2217937218" sldId="1682"/>
            <ac:picMk id="3" creationId="{301909CB-D22B-4540-8E01-198F72615507}"/>
          </ac:picMkLst>
        </pc:picChg>
      </pc:sldChg>
      <pc:sldChg chg="addSp modSp mod">
        <pc:chgData name="JOAO PAULO" userId="7a6dcdb404834173" providerId="LiveId" clId="{5E13EB4E-974A-4047-9157-F86B0FFD9459}" dt="2022-08-20T18:15:12.407" v="214" actId="14100"/>
        <pc:sldMkLst>
          <pc:docMk/>
          <pc:sldMk cId="2154132357" sldId="1685"/>
        </pc:sldMkLst>
        <pc:picChg chg="add mod">
          <ac:chgData name="JOAO PAULO" userId="7a6dcdb404834173" providerId="LiveId" clId="{5E13EB4E-974A-4047-9157-F86B0FFD9459}" dt="2022-08-20T18:15:12.407" v="214" actId="14100"/>
          <ac:picMkLst>
            <pc:docMk/>
            <pc:sldMk cId="2154132357" sldId="1685"/>
            <ac:picMk id="3" creationId="{66EAF3D0-6ED4-4A5D-93E6-48B32E374F5A}"/>
          </ac:picMkLst>
        </pc:picChg>
      </pc:sldChg>
      <pc:sldChg chg="addSp delSp modSp mod">
        <pc:chgData name="JOAO PAULO" userId="7a6dcdb404834173" providerId="LiveId" clId="{5E13EB4E-974A-4047-9157-F86B0FFD9459}" dt="2022-08-20T18:10:19.526" v="181" actId="1076"/>
        <pc:sldMkLst>
          <pc:docMk/>
          <pc:sldMk cId="853096132" sldId="1686"/>
        </pc:sldMkLst>
        <pc:picChg chg="add del">
          <ac:chgData name="JOAO PAULO" userId="7a6dcdb404834173" providerId="LiveId" clId="{5E13EB4E-974A-4047-9157-F86B0FFD9459}" dt="2022-08-20T18:07:37.588" v="167" actId="478"/>
          <ac:picMkLst>
            <pc:docMk/>
            <pc:sldMk cId="853096132" sldId="1686"/>
            <ac:picMk id="3" creationId="{ABEAE2C8-9B75-4BEB-9FDC-794E8F836F76}"/>
          </ac:picMkLst>
        </pc:picChg>
        <pc:picChg chg="del">
          <ac:chgData name="JOAO PAULO" userId="7a6dcdb404834173" providerId="LiveId" clId="{5E13EB4E-974A-4047-9157-F86B0FFD9459}" dt="2022-08-20T18:07:35.187" v="165" actId="478"/>
          <ac:picMkLst>
            <pc:docMk/>
            <pc:sldMk cId="853096132" sldId="1686"/>
            <ac:picMk id="5" creationId="{88087CD8-A818-4557-8117-07F3E2A365BD}"/>
          </ac:picMkLst>
        </pc:picChg>
        <pc:picChg chg="del mod">
          <ac:chgData name="JOAO PAULO" userId="7a6dcdb404834173" providerId="LiveId" clId="{5E13EB4E-974A-4047-9157-F86B0FFD9459}" dt="2022-08-20T18:07:40.621" v="168" actId="478"/>
          <ac:picMkLst>
            <pc:docMk/>
            <pc:sldMk cId="853096132" sldId="1686"/>
            <ac:picMk id="6" creationId="{94D5958B-3B7D-47ED-9F0C-F105EA6DE536}"/>
          </ac:picMkLst>
        </pc:picChg>
        <pc:picChg chg="del">
          <ac:chgData name="JOAO PAULO" userId="7a6dcdb404834173" providerId="LiveId" clId="{5E13EB4E-974A-4047-9157-F86B0FFD9459}" dt="2022-08-20T17:54:29.739" v="162" actId="478"/>
          <ac:picMkLst>
            <pc:docMk/>
            <pc:sldMk cId="853096132" sldId="1686"/>
            <ac:picMk id="7" creationId="{BD4C1231-FCA2-46F7-8CDF-2945169F1E1E}"/>
          </ac:picMkLst>
        </pc:picChg>
        <pc:picChg chg="add del mod">
          <ac:chgData name="JOAO PAULO" userId="7a6dcdb404834173" providerId="LiveId" clId="{5E13EB4E-974A-4047-9157-F86B0FFD9459}" dt="2022-08-20T18:07:51.594" v="172" actId="478"/>
          <ac:picMkLst>
            <pc:docMk/>
            <pc:sldMk cId="853096132" sldId="1686"/>
            <ac:picMk id="9" creationId="{42353F28-873A-4919-9337-231D4AC25C91}"/>
          </ac:picMkLst>
        </pc:picChg>
        <pc:picChg chg="add del mod">
          <ac:chgData name="JOAO PAULO" userId="7a6dcdb404834173" providerId="LiveId" clId="{5E13EB4E-974A-4047-9157-F86B0FFD9459}" dt="2022-08-20T18:08:53.449" v="175" actId="478"/>
          <ac:picMkLst>
            <pc:docMk/>
            <pc:sldMk cId="853096132" sldId="1686"/>
            <ac:picMk id="11" creationId="{09744163-4118-4043-8250-26A95B19EC75}"/>
          </ac:picMkLst>
        </pc:picChg>
        <pc:picChg chg="add del mod">
          <ac:chgData name="JOAO PAULO" userId="7a6dcdb404834173" providerId="LiveId" clId="{5E13EB4E-974A-4047-9157-F86B0FFD9459}" dt="2022-08-20T18:10:14.341" v="179" actId="478"/>
          <ac:picMkLst>
            <pc:docMk/>
            <pc:sldMk cId="853096132" sldId="1686"/>
            <ac:picMk id="13" creationId="{744640D5-3C1B-4514-B88D-06EF23BE0E8D}"/>
          </ac:picMkLst>
        </pc:picChg>
        <pc:picChg chg="add mod">
          <ac:chgData name="JOAO PAULO" userId="7a6dcdb404834173" providerId="LiveId" clId="{5E13EB4E-974A-4047-9157-F86B0FFD9459}" dt="2022-08-20T18:10:19.526" v="181" actId="1076"/>
          <ac:picMkLst>
            <pc:docMk/>
            <pc:sldMk cId="853096132" sldId="1686"/>
            <ac:picMk id="15" creationId="{A5F54828-1492-43F3-B9C5-7169EA9635C5}"/>
          </ac:picMkLst>
        </pc:picChg>
      </pc:sldChg>
      <pc:sldChg chg="modSp mod">
        <pc:chgData name="JOAO PAULO" userId="7a6dcdb404834173" providerId="LiveId" clId="{5E13EB4E-974A-4047-9157-F86B0FFD9459}" dt="2022-08-19T17:19:24.048" v="109" actId="14100"/>
        <pc:sldMkLst>
          <pc:docMk/>
          <pc:sldMk cId="290544020" sldId="1688"/>
        </pc:sldMkLst>
        <pc:picChg chg="mod">
          <ac:chgData name="JOAO PAULO" userId="7a6dcdb404834173" providerId="LiveId" clId="{5E13EB4E-974A-4047-9157-F86B0FFD9459}" dt="2022-08-19T17:19:24.048" v="109" actId="14100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mod modClrScheme chgLayout">
        <pc:chgData name="JOAO PAULO" userId="7a6dcdb404834173" providerId="LiveId" clId="{5E13EB4E-974A-4047-9157-F86B0FFD9459}" dt="2022-08-20T17:54:03.808" v="161" actId="1076"/>
        <pc:sldMkLst>
          <pc:docMk/>
          <pc:sldMk cId="3044268514" sldId="1699"/>
        </pc:sldMkLst>
        <pc:spChg chg="del mod ord">
          <ac:chgData name="JOAO PAULO" userId="7a6dcdb404834173" providerId="LiveId" clId="{5E13EB4E-974A-4047-9157-F86B0FFD9459}" dt="2022-08-19T17:20:31.083" v="115" actId="478"/>
          <ac:spMkLst>
            <pc:docMk/>
            <pc:sldMk cId="3044268514" sldId="1699"/>
            <ac:spMk id="2" creationId="{04053880-3218-4DC6-AF7B-618636E08D6D}"/>
          </ac:spMkLst>
        </pc:spChg>
        <pc:spChg chg="add del mod">
          <ac:chgData name="JOAO PAULO" userId="7a6dcdb404834173" providerId="LiveId" clId="{5E13EB4E-974A-4047-9157-F86B0FFD9459}" dt="2022-08-19T17:21:24.860" v="152" actId="478"/>
          <ac:spMkLst>
            <pc:docMk/>
            <pc:sldMk cId="3044268514" sldId="1699"/>
            <ac:spMk id="6" creationId="{4667327D-5FA8-4C21-8B5B-7768A12EB604}"/>
          </ac:spMkLst>
        </pc:spChg>
        <pc:spChg chg="add del mod ord">
          <ac:chgData name="JOAO PAULO" userId="7a6dcdb404834173" providerId="LiveId" clId="{5E13EB4E-974A-4047-9157-F86B0FFD9459}" dt="2022-08-19T17:20:38.328" v="117" actId="478"/>
          <ac:spMkLst>
            <pc:docMk/>
            <pc:sldMk cId="3044268514" sldId="1699"/>
            <ac:spMk id="9" creationId="{E7C7C37E-5B47-419C-8676-88A43EE944E2}"/>
          </ac:spMkLst>
        </pc:spChg>
        <pc:spChg chg="add del mod">
          <ac:chgData name="JOAO PAULO" userId="7a6dcdb404834173" providerId="LiveId" clId="{5E13EB4E-974A-4047-9157-F86B0FFD9459}" dt="2022-08-19T17:20:34.487" v="116" actId="478"/>
          <ac:spMkLst>
            <pc:docMk/>
            <pc:sldMk cId="3044268514" sldId="1699"/>
            <ac:spMk id="11" creationId="{43D02A95-6002-43E9-8975-FE4564DE75AE}"/>
          </ac:spMkLst>
        </pc:spChg>
        <pc:spChg chg="add mod">
          <ac:chgData name="JOAO PAULO" userId="7a6dcdb404834173" providerId="LiveId" clId="{5E13EB4E-974A-4047-9157-F86B0FFD9459}" dt="2022-08-19T17:59:02.045" v="157" actId="1076"/>
          <ac:spMkLst>
            <pc:docMk/>
            <pc:sldMk cId="3044268514" sldId="1699"/>
            <ac:spMk id="12" creationId="{9C8A9A3B-8151-4321-82F6-C7215EB622FE}"/>
          </ac:spMkLst>
        </pc:spChg>
        <pc:spChg chg="add mod">
          <ac:chgData name="JOAO PAULO" userId="7a6dcdb404834173" providerId="LiveId" clId="{5E13EB4E-974A-4047-9157-F86B0FFD9459}" dt="2022-08-20T17:54:03.808" v="161" actId="1076"/>
          <ac:spMkLst>
            <pc:docMk/>
            <pc:sldMk cId="3044268514" sldId="1699"/>
            <ac:spMk id="13" creationId="{D7AED36C-3723-475C-AD13-E6C1CEAA00E9}"/>
          </ac:spMkLst>
        </pc:spChg>
        <pc:picChg chg="mod">
          <ac:chgData name="JOAO PAULO" userId="7a6dcdb404834173" providerId="LiveId" clId="{5E13EB4E-974A-4047-9157-F86B0FFD9459}" dt="2022-08-19T17:59:08.687" v="160" actId="1076"/>
          <ac:picMkLst>
            <pc:docMk/>
            <pc:sldMk cId="3044268514" sldId="1699"/>
            <ac:picMk id="4" creationId="{1E558FAE-4435-44BB-BC0F-F8C637FCC28E}"/>
          </ac:picMkLst>
        </pc:picChg>
        <pc:picChg chg="add mod">
          <ac:chgData name="JOAO PAULO" userId="7a6dcdb404834173" providerId="LiveId" clId="{5E13EB4E-974A-4047-9157-F86B0FFD9459}" dt="2022-08-19T17:59:02.045" v="157" actId="1076"/>
          <ac:picMkLst>
            <pc:docMk/>
            <pc:sldMk cId="3044268514" sldId="1699"/>
            <ac:picMk id="5" creationId="{399C49BC-331A-459A-87DB-F06BD1CC30D5}"/>
          </ac:picMkLst>
        </pc:picChg>
        <pc:picChg chg="add mod">
          <ac:chgData name="JOAO PAULO" userId="7a6dcdb404834173" providerId="LiveId" clId="{5E13EB4E-974A-4047-9157-F86B0FFD9459}" dt="2022-08-19T17:59:05.531" v="158" actId="1076"/>
          <ac:picMkLst>
            <pc:docMk/>
            <pc:sldMk cId="3044268514" sldId="1699"/>
            <ac:picMk id="8" creationId="{9D8F4961-97D7-4C54-B97F-9DCC4F9C616D}"/>
          </ac:picMkLst>
        </pc:picChg>
      </pc:sldChg>
      <pc:sldChg chg="addSp delSp modSp mod">
        <pc:chgData name="JOAO PAULO" userId="7a6dcdb404834173" providerId="LiveId" clId="{5E13EB4E-974A-4047-9157-F86B0FFD9459}" dt="2022-08-19T17:19:58.404" v="110" actId="1076"/>
        <pc:sldMkLst>
          <pc:docMk/>
          <pc:sldMk cId="1072958721" sldId="1700"/>
        </pc:sldMkLst>
        <pc:spChg chg="add mod">
          <ac:chgData name="JOAO PAULO" userId="7a6dcdb404834173" providerId="LiveId" clId="{5E13EB4E-974A-4047-9157-F86B0FFD9459}" dt="2022-08-19T17:19:58.404" v="110" actId="1076"/>
          <ac:spMkLst>
            <pc:docMk/>
            <pc:sldMk cId="1072958721" sldId="1700"/>
            <ac:spMk id="2" creationId="{2C1F6D51-C9E7-4B3B-9F90-B68F985EABF5}"/>
          </ac:spMkLst>
        </pc:spChg>
        <pc:picChg chg="del">
          <ac:chgData name="JOAO PAULO" userId="7a6dcdb404834173" providerId="LiveId" clId="{5E13EB4E-974A-4047-9157-F86B0FFD9459}" dt="2022-08-18T13:19:29.541" v="0" actId="478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del mod">
        <pc:chgData name="JOAO PAULO" userId="7a6dcdb404834173" providerId="LiveId" clId="{5E13EB4E-974A-4047-9157-F86B0FFD9459}" dt="2022-08-19T17:20:10.326" v="111" actId="2696"/>
        <pc:sldMkLst>
          <pc:docMk/>
          <pc:sldMk cId="84951744" sldId="1701"/>
        </pc:sldMkLst>
        <pc:picChg chg="mod">
          <ac:chgData name="JOAO PAULO" userId="7a6dcdb404834173" providerId="LiveId" clId="{5E13EB4E-974A-4047-9157-F86B0FFD9459}" dt="2022-08-18T13:51:35.654" v="51" actId="1076"/>
          <ac:picMkLst>
            <pc:docMk/>
            <pc:sldMk cId="84951744" sldId="1701"/>
            <ac:picMk id="4" creationId="{12A75512-3DBE-411B-A7B0-96E9519B07AF}"/>
          </ac:picMkLst>
        </pc:picChg>
        <pc:picChg chg="del">
          <ac:chgData name="JOAO PAULO" userId="7a6dcdb404834173" providerId="LiveId" clId="{5E13EB4E-974A-4047-9157-F86B0FFD9459}" dt="2022-08-18T13:49:31.382" v="2" actId="478"/>
          <ac:picMkLst>
            <pc:docMk/>
            <pc:sldMk cId="84951744" sldId="1701"/>
            <ac:picMk id="5" creationId="{639A8F04-6B82-401A-B765-63114A8A0FB8}"/>
          </ac:picMkLst>
        </pc:picChg>
        <pc:picChg chg="del">
          <ac:chgData name="JOAO PAULO" userId="7a6dcdb404834173" providerId="LiveId" clId="{5E13EB4E-974A-4047-9157-F86B0FFD9459}" dt="2022-08-18T13:49:32.087" v="3" actId="478"/>
          <ac:picMkLst>
            <pc:docMk/>
            <pc:sldMk cId="84951744" sldId="1701"/>
            <ac:picMk id="6" creationId="{5EBB1186-4E97-4DA0-8352-DEDD4298C562}"/>
          </ac:picMkLst>
        </pc:picChg>
        <pc:picChg chg="add mod">
          <ac:chgData name="JOAO PAULO" userId="7a6dcdb404834173" providerId="LiveId" clId="{5E13EB4E-974A-4047-9157-F86B0FFD9459}" dt="2022-08-18T13:51:31.785" v="50" actId="1076"/>
          <ac:picMkLst>
            <pc:docMk/>
            <pc:sldMk cId="84951744" sldId="1701"/>
            <ac:picMk id="7" creationId="{A912CEFE-391A-44AE-9BBD-806EB277CC96}"/>
          </ac:picMkLst>
        </pc:picChg>
        <pc:picChg chg="add mod">
          <ac:chgData name="JOAO PAULO" userId="7a6dcdb404834173" providerId="LiveId" clId="{5E13EB4E-974A-4047-9157-F86B0FFD9459}" dt="2022-08-18T13:51:29.548" v="49" actId="1076"/>
          <ac:picMkLst>
            <pc:docMk/>
            <pc:sldMk cId="84951744" sldId="1701"/>
            <ac:picMk id="8" creationId="{A1431CB3-31A5-414A-8DDC-19C9443AF744}"/>
          </ac:picMkLst>
        </pc:picChg>
        <pc:picChg chg="add mod">
          <ac:chgData name="JOAO PAULO" userId="7a6dcdb404834173" providerId="LiveId" clId="{5E13EB4E-974A-4047-9157-F86B0FFD9459}" dt="2022-08-18T13:50:22.207" v="21" actId="1076"/>
          <ac:picMkLst>
            <pc:docMk/>
            <pc:sldMk cId="84951744" sldId="1701"/>
            <ac:picMk id="9" creationId="{88BBD076-87EC-4524-8964-BBDB70990583}"/>
          </ac:picMkLst>
        </pc:picChg>
        <pc:picChg chg="add mod">
          <ac:chgData name="JOAO PAULO" userId="7a6dcdb404834173" providerId="LiveId" clId="{5E13EB4E-974A-4047-9157-F86B0FFD9459}" dt="2022-08-18T13:51:00.053" v="47" actId="14100"/>
          <ac:picMkLst>
            <pc:docMk/>
            <pc:sldMk cId="84951744" sldId="1701"/>
            <ac:picMk id="10" creationId="{098EC421-B30C-4436-8FB0-91802FA33289}"/>
          </ac:picMkLst>
        </pc:picChg>
      </pc:sldChg>
      <pc:sldChg chg="addSp delSp modSp new mod">
        <pc:chgData name="JOAO PAULO" userId="7a6dcdb404834173" providerId="LiveId" clId="{5E13EB4E-974A-4047-9157-F86B0FFD9459}" dt="2022-08-20T18:12:01.291" v="209" actId="20577"/>
        <pc:sldMkLst>
          <pc:docMk/>
          <pc:sldMk cId="2902290660" sldId="1707"/>
        </pc:sldMkLst>
        <pc:spChg chg="del">
          <ac:chgData name="JOAO PAULO" userId="7a6dcdb404834173" providerId="LiveId" clId="{5E13EB4E-974A-4047-9157-F86B0FFD9459}" dt="2022-08-20T18:10:47.668" v="192" actId="478"/>
          <ac:spMkLst>
            <pc:docMk/>
            <pc:sldMk cId="2902290660" sldId="1707"/>
            <ac:spMk id="2" creationId="{A70D2948-BE87-4216-8096-0A2BC7279225}"/>
          </ac:spMkLst>
        </pc:spChg>
        <pc:spChg chg="del">
          <ac:chgData name="JOAO PAULO" userId="7a6dcdb404834173" providerId="LiveId" clId="{5E13EB4E-974A-4047-9157-F86B0FFD9459}" dt="2022-08-20T18:10:48.631" v="193" actId="478"/>
          <ac:spMkLst>
            <pc:docMk/>
            <pc:sldMk cId="2902290660" sldId="1707"/>
            <ac:spMk id="3" creationId="{BEF3AB01-AFE2-403B-B73C-194BBD77FCF4}"/>
          </ac:spMkLst>
        </pc:spChg>
        <pc:spChg chg="add mod">
          <ac:chgData name="JOAO PAULO" userId="7a6dcdb404834173" providerId="LiveId" clId="{5E13EB4E-974A-4047-9157-F86B0FFD9459}" dt="2022-08-20T18:12:01.291" v="209" actId="20577"/>
          <ac:spMkLst>
            <pc:docMk/>
            <pc:sldMk cId="2902290660" sldId="1707"/>
            <ac:spMk id="4" creationId="{879A1A62-566E-4EE4-AD10-96C791935C68}"/>
          </ac:spMkLst>
        </pc:spChg>
        <pc:picChg chg="add mod">
          <ac:chgData name="JOAO PAULO" userId="7a6dcdb404834173" providerId="LiveId" clId="{5E13EB4E-974A-4047-9157-F86B0FFD9459}" dt="2022-08-20T18:11:56.825" v="204" actId="1076"/>
          <ac:picMkLst>
            <pc:docMk/>
            <pc:sldMk cId="2902290660" sldId="1707"/>
            <ac:picMk id="6" creationId="{FC6EF620-C141-4E5C-93D1-4CA4A3BDE731}"/>
          </ac:picMkLst>
        </pc:picChg>
      </pc:sldChg>
    </pc:docChg>
  </pc:docChgLst>
  <pc:docChgLst>
    <pc:chgData name="Joao Paulo Moreira Antunes" userId="41dcb569-6652-4419-bde3-5acb8724e1d8" providerId="ADAL" clId="{D8BC58F3-A27A-4227-9DB9-A4BA6BC5F35D}"/>
    <pc:docChg chg="undo custSel mod addSld delSld modSld delSection modSection">
      <pc:chgData name="Joao Paulo Moreira Antunes" userId="41dcb569-6652-4419-bde3-5acb8724e1d8" providerId="ADAL" clId="{D8BC58F3-A27A-4227-9DB9-A4BA6BC5F35D}" dt="2022-08-16T21:11:06.278" v="339" actId="700"/>
      <pc:docMkLst>
        <pc:docMk/>
      </pc:docMkLst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428238224" sldId="156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609593433" sldId="162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200364327" sldId="165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00041207" sldId="165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577614263" sldId="1667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57555543" sldId="1668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128746576" sldId="1670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59571050" sldId="167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84408159" sldId="1672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232177956" sldId="1673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483704183" sldId="1674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547729323" sldId="1675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4126152892" sldId="1676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2816429" sldId="1677"/>
        </pc:sldMkLst>
      </pc:sldChg>
      <pc:sldChg chg="addSp delSp modSp mod">
        <pc:chgData name="Joao Paulo Moreira Antunes" userId="41dcb569-6652-4419-bde3-5acb8724e1d8" providerId="ADAL" clId="{D8BC58F3-A27A-4227-9DB9-A4BA6BC5F35D}" dt="2022-08-16T14:26:36.377" v="77" actId="6549"/>
        <pc:sldMkLst>
          <pc:docMk/>
          <pc:sldMk cId="622143730" sldId="1678"/>
        </pc:sldMkLst>
        <pc:spChg chg="mod">
          <ac:chgData name="Joao Paulo Moreira Antunes" userId="41dcb569-6652-4419-bde3-5acb8724e1d8" providerId="ADAL" clId="{D8BC58F3-A27A-4227-9DB9-A4BA6BC5F35D}" dt="2022-08-16T14:26:36.377" v="77" actId="6549"/>
          <ac:spMkLst>
            <pc:docMk/>
            <pc:sldMk cId="622143730" sldId="1678"/>
            <ac:spMk id="4" creationId="{7166BC3F-6A16-DB4C-8A9C-2C7E6887FED3}"/>
          </ac:spMkLst>
        </pc:spChg>
        <pc:spChg chg="del">
          <ac:chgData name="Joao Paulo Moreira Antunes" userId="41dcb569-6652-4419-bde3-5acb8724e1d8" providerId="ADAL" clId="{D8BC58F3-A27A-4227-9DB9-A4BA6BC5F35D}" dt="2022-08-16T14:18:41.702" v="1" actId="478"/>
          <ac:spMkLst>
            <pc:docMk/>
            <pc:sldMk cId="622143730" sldId="1678"/>
            <ac:spMk id="5" creationId="{DF95EFEE-0695-4C49-B1DF-874B5A65DD44}"/>
          </ac:spMkLst>
        </pc:spChg>
        <pc:spChg chg="add del mod">
          <ac:chgData name="Joao Paulo Moreira Antunes" userId="41dcb569-6652-4419-bde3-5acb8724e1d8" providerId="ADAL" clId="{D8BC58F3-A27A-4227-9DB9-A4BA6BC5F35D}" dt="2022-08-16T14:18:43.566" v="2" actId="478"/>
          <ac:spMkLst>
            <pc:docMk/>
            <pc:sldMk cId="622143730" sldId="1678"/>
            <ac:spMk id="6" creationId="{B1D55F3E-EC62-4F83-AA39-2C58EA9CD18E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21:50.604" v="29" actId="1076"/>
        <pc:sldMkLst>
          <pc:docMk/>
          <pc:sldMk cId="1873277017" sldId="1679"/>
        </pc:sldMkLst>
        <pc:spChg chg="mod ord">
          <ac:chgData name="Joao Paulo Moreira Antunes" userId="41dcb569-6652-4419-bde3-5acb8724e1d8" providerId="ADAL" clId="{D8BC58F3-A27A-4227-9DB9-A4BA6BC5F35D}" dt="2022-08-16T14:21:42.966" v="27" actId="1076"/>
          <ac:spMkLst>
            <pc:docMk/>
            <pc:sldMk cId="1873277017" sldId="1679"/>
            <ac:spMk id="2" creationId="{47559891-1DDC-464E-97C3-0C96CA94A1F5}"/>
          </ac:spMkLst>
        </pc:spChg>
        <pc:spChg chg="del">
          <ac:chgData name="Joao Paulo Moreira Antunes" userId="41dcb569-6652-4419-bde3-5acb8724e1d8" providerId="ADAL" clId="{D8BC58F3-A27A-4227-9DB9-A4BA6BC5F35D}" dt="2022-08-16T14:20:45.909" v="13" actId="478"/>
          <ac:spMkLst>
            <pc:docMk/>
            <pc:sldMk cId="1873277017" sldId="1679"/>
            <ac:spMk id="3" creationId="{D16BA1D9-ADEB-4BEC-81C4-3A643CEAB813}"/>
          </ac:spMkLst>
        </pc:spChg>
        <pc:spChg chg="add del mod ord">
          <ac:chgData name="Joao Paulo Moreira Antunes" userId="41dcb569-6652-4419-bde3-5acb8724e1d8" providerId="ADAL" clId="{D8BC58F3-A27A-4227-9DB9-A4BA6BC5F35D}" dt="2022-08-16T14:21:31.948" v="23" actId="478"/>
          <ac:spMkLst>
            <pc:docMk/>
            <pc:sldMk cId="1873277017" sldId="1679"/>
            <ac:spMk id="6" creationId="{F131C9BF-DA84-4DCE-84D4-01D2D714876B}"/>
          </ac:spMkLst>
        </pc:spChg>
        <pc:picChg chg="add mod">
          <ac:chgData name="Joao Paulo Moreira Antunes" userId="41dcb569-6652-4419-bde3-5acb8724e1d8" providerId="ADAL" clId="{D8BC58F3-A27A-4227-9DB9-A4BA6BC5F35D}" dt="2022-08-16T14:21:45.599" v="28" actId="1076"/>
          <ac:picMkLst>
            <pc:docMk/>
            <pc:sldMk cId="1873277017" sldId="1679"/>
            <ac:picMk id="4" creationId="{FE167BBB-6379-42CD-8060-DEE529D629AA}"/>
          </ac:picMkLst>
        </pc:picChg>
        <pc:picChg chg="add mod">
          <ac:chgData name="Joao Paulo Moreira Antunes" userId="41dcb569-6652-4419-bde3-5acb8724e1d8" providerId="ADAL" clId="{D8BC58F3-A27A-4227-9DB9-A4BA6BC5F35D}" dt="2022-08-16T14:21:50.604" v="29" actId="1076"/>
          <ac:picMkLst>
            <pc:docMk/>
            <pc:sldMk cId="1873277017" sldId="1679"/>
            <ac:picMk id="5" creationId="{91468FD4-255E-4918-93B7-A27DD3A20DD2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2847275196" sldId="1679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285768130" sldId="1680"/>
        </pc:sldMkLst>
      </pc:sldChg>
      <pc:sldChg chg="addSp delSp modSp new mod modClrScheme chgLayout">
        <pc:chgData name="Joao Paulo Moreira Antunes" userId="41dcb569-6652-4419-bde3-5acb8724e1d8" providerId="ADAL" clId="{D8BC58F3-A27A-4227-9DB9-A4BA6BC5F35D}" dt="2022-08-16T14:31:02.054" v="106" actId="2711"/>
        <pc:sldMkLst>
          <pc:docMk/>
          <pc:sldMk cId="3243610850" sldId="1680"/>
        </pc:sldMkLst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2" creationId="{1F2ED2C4-71AA-4444-A68C-EFBB9206852E}"/>
          </ac:spMkLst>
        </pc:spChg>
        <pc:spChg chg="del mod ord">
          <ac:chgData name="Joao Paulo Moreira Antunes" userId="41dcb569-6652-4419-bde3-5acb8724e1d8" providerId="ADAL" clId="{D8BC58F3-A27A-4227-9DB9-A4BA6BC5F35D}" dt="2022-08-16T14:22:28.585" v="31" actId="700"/>
          <ac:spMkLst>
            <pc:docMk/>
            <pc:sldMk cId="3243610850" sldId="1680"/>
            <ac:spMk id="3" creationId="{40D2C619-1AF2-411B-ADCD-1EF3B1D09EA7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4" creationId="{9895C4DC-E1E9-4AC6-B9EF-C8E15C7C540C}"/>
          </ac:spMkLst>
        </pc:spChg>
        <pc:spChg chg="add del mod ord">
          <ac:chgData name="Joao Paulo Moreira Antunes" userId="41dcb569-6652-4419-bde3-5acb8724e1d8" providerId="ADAL" clId="{D8BC58F3-A27A-4227-9DB9-A4BA6BC5F35D}" dt="2022-08-16T14:22:37.893" v="32" actId="700"/>
          <ac:spMkLst>
            <pc:docMk/>
            <pc:sldMk cId="3243610850" sldId="1680"/>
            <ac:spMk id="5" creationId="{9B7E6511-6637-461F-9A15-629EFB219C4F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6" creationId="{465583FB-9BD5-4BA8-8BA1-ED16879C1B85}"/>
          </ac:spMkLst>
        </pc:spChg>
        <pc:spChg chg="add del mod ord">
          <ac:chgData name="Joao Paulo Moreira Antunes" userId="41dcb569-6652-4419-bde3-5acb8724e1d8" providerId="ADAL" clId="{D8BC58F3-A27A-4227-9DB9-A4BA6BC5F35D}" dt="2022-08-16T14:22:45.143" v="33" actId="700"/>
          <ac:spMkLst>
            <pc:docMk/>
            <pc:sldMk cId="3243610850" sldId="1680"/>
            <ac:spMk id="7" creationId="{3B017E7C-D710-43F9-BA08-3B6C7AC4A2A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8" creationId="{6FD6B89E-F020-4239-8F64-84675D3C0901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9" creationId="{4A41C0F2-9598-4BA4-AE4B-3BDE0BA7B154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0" creationId="{51E7F370-C1A4-4CB2-A92C-057E4C32E69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1" creationId="{44181D3C-EFD7-42AB-9B3A-0FD71F1F58D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2" creationId="{E34D6524-E124-446E-AB0E-1CE3CBA24AE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3" creationId="{D1A25BFA-847A-48A7-8069-12AABE26F1B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4" creationId="{903723D3-DCA6-40F6-AE12-B9F202764E52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5" creationId="{D04A148E-7404-4E09-A75B-347FA6E94FD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6" creationId="{2367885B-FDAD-40B1-9D94-78E83D442CC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7" creationId="{CF3B66F0-251A-4F30-843C-9B746611EB6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8" creationId="{0E4A99A8-5D35-4884-990F-FEC16921D05E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19" creationId="{11626925-82BE-4A26-A078-7C37EEA80736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0" creationId="{CB42DE22-D069-4EB1-8449-45C0155AAE23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1" creationId="{089F7828-CED5-452A-BD7A-602F1226CC3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2" creationId="{6C3B4F56-44C4-4539-9FAC-DEF5FB1AF269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3" creationId="{5B0B9F2E-D07E-4C26-9214-90D4A95DF06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4" creationId="{C2E88F16-1BA8-472D-8404-F8D425AD7DFD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5" creationId="{C942E7E0-B660-4EED-A12B-B395C545A2D0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6" creationId="{BD31C2F1-7148-4180-9D2B-4E59111B1228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7" creationId="{BBA81375-D01D-47AF-B1C8-7012EB00061A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8" creationId="{C1624D7B-640F-4C67-8468-EE0A3078C1A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29" creationId="{930AFE8D-22EC-43BF-834D-7C20DF7887DC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0" creationId="{BC38B780-BB89-4606-ADCE-3EB45C3AD6A7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1" creationId="{AEA6F57E-D781-498B-B1D0-74C1C62242AF}"/>
          </ac:spMkLst>
        </pc:spChg>
        <pc:spChg chg="add del mod ord">
          <ac:chgData name="Joao Paulo Moreira Antunes" userId="41dcb569-6652-4419-bde3-5acb8724e1d8" providerId="ADAL" clId="{D8BC58F3-A27A-4227-9DB9-A4BA6BC5F35D}" dt="2022-08-16T14:23:01.184" v="34" actId="700"/>
          <ac:spMkLst>
            <pc:docMk/>
            <pc:sldMk cId="3243610850" sldId="1680"/>
            <ac:spMk id="32" creationId="{FBD5E766-8A6F-42BB-BE94-CBA302AD2822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3" creationId="{311990D2-DF64-40A0-93C9-400742633E6F}"/>
          </ac:spMkLst>
        </pc:spChg>
        <pc:spChg chg="add del mod ord">
          <ac:chgData name="Joao Paulo Moreira Antunes" userId="41dcb569-6652-4419-bde3-5acb8724e1d8" providerId="ADAL" clId="{D8BC58F3-A27A-4227-9DB9-A4BA6BC5F35D}" dt="2022-08-16T14:23:06.419" v="35" actId="700"/>
          <ac:spMkLst>
            <pc:docMk/>
            <pc:sldMk cId="3243610850" sldId="1680"/>
            <ac:spMk id="34" creationId="{58A961E4-5F5A-4E03-A230-87887240F49A}"/>
          </ac:spMkLst>
        </pc:spChg>
        <pc:spChg chg="add del mod ord">
          <ac:chgData name="Joao Paulo Moreira Antunes" userId="41dcb569-6652-4419-bde3-5acb8724e1d8" providerId="ADAL" clId="{D8BC58F3-A27A-4227-9DB9-A4BA6BC5F35D}" dt="2022-08-16T14:23:08.591" v="36" actId="478"/>
          <ac:spMkLst>
            <pc:docMk/>
            <pc:sldMk cId="3243610850" sldId="1680"/>
            <ac:spMk id="35" creationId="{817A2538-C9EA-47BF-BA4D-9DEE10F5A17E}"/>
          </ac:spMkLst>
        </pc:spChg>
        <pc:spChg chg="add del mod ord">
          <ac:chgData name="Joao Paulo Moreira Antunes" userId="41dcb569-6652-4419-bde3-5acb8724e1d8" providerId="ADAL" clId="{D8BC58F3-A27A-4227-9DB9-A4BA6BC5F35D}" dt="2022-08-16T14:23:11.466" v="37" actId="478"/>
          <ac:spMkLst>
            <pc:docMk/>
            <pc:sldMk cId="3243610850" sldId="1680"/>
            <ac:spMk id="36" creationId="{FF7BF8E4-25C2-40C9-A2BA-72C183E5DBC5}"/>
          </ac:spMkLst>
        </pc:spChg>
        <pc:spChg chg="add mod">
          <ac:chgData name="Joao Paulo Moreira Antunes" userId="41dcb569-6652-4419-bde3-5acb8724e1d8" providerId="ADAL" clId="{D8BC58F3-A27A-4227-9DB9-A4BA6BC5F35D}" dt="2022-08-16T14:23:28.190" v="40" actId="1076"/>
          <ac:spMkLst>
            <pc:docMk/>
            <pc:sldMk cId="3243610850" sldId="1680"/>
            <ac:spMk id="38" creationId="{5FAF7519-8713-40CD-BB85-8A9456666ADD}"/>
          </ac:spMkLst>
        </pc:spChg>
        <pc:spChg chg="add del mod">
          <ac:chgData name="Joao Paulo Moreira Antunes" userId="41dcb569-6652-4419-bde3-5acb8724e1d8" providerId="ADAL" clId="{D8BC58F3-A27A-4227-9DB9-A4BA6BC5F35D}" dt="2022-08-16T14:23:34.933" v="42" actId="478"/>
          <ac:spMkLst>
            <pc:docMk/>
            <pc:sldMk cId="3243610850" sldId="1680"/>
            <ac:spMk id="39" creationId="{15BA32D2-FF43-4221-ABB8-311213C06478}"/>
          </ac:spMkLst>
        </pc:spChg>
        <pc:spChg chg="add del mod">
          <ac:chgData name="Joao Paulo Moreira Antunes" userId="41dcb569-6652-4419-bde3-5acb8724e1d8" providerId="ADAL" clId="{D8BC58F3-A27A-4227-9DB9-A4BA6BC5F35D}" dt="2022-08-16T14:23:41.634" v="44" actId="478"/>
          <ac:spMkLst>
            <pc:docMk/>
            <pc:sldMk cId="3243610850" sldId="1680"/>
            <ac:spMk id="40" creationId="{3A651065-12E9-4342-A049-C178ADC9C67C}"/>
          </ac:spMkLst>
        </pc:spChg>
        <pc:spChg chg="add mod">
          <ac:chgData name="Joao Paulo Moreira Antunes" userId="41dcb569-6652-4419-bde3-5acb8724e1d8" providerId="ADAL" clId="{D8BC58F3-A27A-4227-9DB9-A4BA6BC5F35D}" dt="2022-08-16T14:31:02.054" v="106" actId="2711"/>
          <ac:spMkLst>
            <pc:docMk/>
            <pc:sldMk cId="3243610850" sldId="1680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3:16.769" v="38"/>
          <ac:picMkLst>
            <pc:docMk/>
            <pc:sldMk cId="3243610850" sldId="1680"/>
            <ac:picMk id="37" creationId="{C10A12C7-4019-4F13-A073-1A1D98A582DE}"/>
          </ac:picMkLst>
        </pc:picChg>
      </pc:sldChg>
      <pc:sldChg chg="addSp delSp modSp add mod">
        <pc:chgData name="Joao Paulo Moreira Antunes" userId="41dcb569-6652-4419-bde3-5acb8724e1d8" providerId="ADAL" clId="{D8BC58F3-A27A-4227-9DB9-A4BA6BC5F35D}" dt="2022-08-16T14:31:24.477" v="107" actId="2711"/>
        <pc:sldMkLst>
          <pc:docMk/>
          <pc:sldMk cId="1692847537" sldId="1681"/>
        </pc:sldMkLst>
        <pc:spChg chg="add mod">
          <ac:chgData name="Joao Paulo Moreira Antunes" userId="41dcb569-6652-4419-bde3-5acb8724e1d8" providerId="ADAL" clId="{D8BC58F3-A27A-4227-9DB9-A4BA6BC5F35D}" dt="2022-08-16T14:24:10.116" v="50"/>
          <ac:spMkLst>
            <pc:docMk/>
            <pc:sldMk cId="1692847537" sldId="1681"/>
            <ac:spMk id="6" creationId="{FAF16A6D-E567-4484-B1E7-41BACC1DD7D2}"/>
          </ac:spMkLst>
        </pc:spChg>
        <pc:spChg chg="del">
          <ac:chgData name="Joao Paulo Moreira Antunes" userId="41dcb569-6652-4419-bde3-5acb8724e1d8" providerId="ADAL" clId="{D8BC58F3-A27A-4227-9DB9-A4BA6BC5F35D}" dt="2022-08-16T14:24:01.529" v="48" actId="478"/>
          <ac:spMkLst>
            <pc:docMk/>
            <pc:sldMk cId="1692847537" sldId="1681"/>
            <ac:spMk id="38" creationId="{5FAF7519-8713-40CD-BB85-8A9456666ADD}"/>
          </ac:spMkLst>
        </pc:spChg>
        <pc:spChg chg="mod">
          <ac:chgData name="Joao Paulo Moreira Antunes" userId="41dcb569-6652-4419-bde3-5acb8724e1d8" providerId="ADAL" clId="{D8BC58F3-A27A-4227-9DB9-A4BA6BC5F35D}" dt="2022-08-16T14:31:24.477" v="107" actId="2711"/>
          <ac:spMkLst>
            <pc:docMk/>
            <pc:sldMk cId="1692847537" sldId="1681"/>
            <ac:spMk id="41" creationId="{B5C427DB-4D4E-4C34-8798-98B68A898847}"/>
          </ac:spMkLst>
        </pc:spChg>
        <pc:picChg chg="add mod">
          <ac:chgData name="Joao Paulo Moreira Antunes" userId="41dcb569-6652-4419-bde3-5acb8724e1d8" providerId="ADAL" clId="{D8BC58F3-A27A-4227-9DB9-A4BA6BC5F35D}" dt="2022-08-16T14:24:06.085" v="49"/>
          <ac:picMkLst>
            <pc:docMk/>
            <pc:sldMk cId="1692847537" sldId="1681"/>
            <ac:picMk id="5" creationId="{92750563-E82B-4537-B36A-9C322BC6ABE8}"/>
          </ac:picMkLst>
        </pc:picChg>
        <pc:picChg chg="del">
          <ac:chgData name="Joao Paulo Moreira Antunes" userId="41dcb569-6652-4419-bde3-5acb8724e1d8" providerId="ADAL" clId="{D8BC58F3-A27A-4227-9DB9-A4BA6BC5F35D}" dt="2022-08-16T14:23:59.901" v="47" actId="478"/>
          <ac:picMkLst>
            <pc:docMk/>
            <pc:sldMk cId="1692847537" sldId="1681"/>
            <ac:picMk id="37" creationId="{C10A12C7-4019-4F13-A073-1A1D98A582DE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3759636335" sldId="1681"/>
        </pc:sldMkLst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420750373" sldId="1682"/>
        </pc:sldMkLst>
      </pc:sldChg>
      <pc:sldChg chg="addSp delSp modSp add mod">
        <pc:chgData name="Joao Paulo Moreira Antunes" userId="41dcb569-6652-4419-bde3-5acb8724e1d8" providerId="ADAL" clId="{D8BC58F3-A27A-4227-9DB9-A4BA6BC5F35D}" dt="2022-08-16T14:31:40.273" v="109" actId="2711"/>
        <pc:sldMkLst>
          <pc:docMk/>
          <pc:sldMk cId="2217937218" sldId="1682"/>
        </pc:sldMkLst>
        <pc:spChg chg="del">
          <ac:chgData name="Joao Paulo Moreira Antunes" userId="41dcb569-6652-4419-bde3-5acb8724e1d8" providerId="ADAL" clId="{D8BC58F3-A27A-4227-9DB9-A4BA6BC5F35D}" dt="2022-08-16T14:24:28.594" v="53" actId="478"/>
          <ac:spMkLst>
            <pc:docMk/>
            <pc:sldMk cId="2217937218" sldId="1682"/>
            <ac:spMk id="6" creationId="{FAF16A6D-E567-4484-B1E7-41BACC1DD7D2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7" creationId="{7D3136B6-4CBE-4E99-82F4-3575477ECC1C}"/>
          </ac:spMkLst>
        </pc:spChg>
        <pc:spChg chg="add mod">
          <ac:chgData name="Joao Paulo Moreira Antunes" userId="41dcb569-6652-4419-bde3-5acb8724e1d8" providerId="ADAL" clId="{D8BC58F3-A27A-4227-9DB9-A4BA6BC5F35D}" dt="2022-08-16T14:24:43.635" v="55"/>
          <ac:spMkLst>
            <pc:docMk/>
            <pc:sldMk cId="2217937218" sldId="1682"/>
            <ac:spMk id="8" creationId="{E937584F-C513-4A75-B635-B900FE7084B0}"/>
          </ac:spMkLst>
        </pc:spChg>
        <pc:spChg chg="add mod">
          <ac:chgData name="Joao Paulo Moreira Antunes" userId="41dcb569-6652-4419-bde3-5acb8724e1d8" providerId="ADAL" clId="{D8BC58F3-A27A-4227-9DB9-A4BA6BC5F35D}" dt="2022-08-16T14:31:36.571" v="108" actId="2711"/>
          <ac:spMkLst>
            <pc:docMk/>
            <pc:sldMk cId="2217937218" sldId="1682"/>
            <ac:spMk id="9" creationId="{3B1424A6-4492-4E17-902E-52092ABA2B6E}"/>
          </ac:spMkLst>
        </pc:spChg>
        <pc:spChg chg="add mod">
          <ac:chgData name="Joao Paulo Moreira Antunes" userId="41dcb569-6652-4419-bde3-5acb8724e1d8" providerId="ADAL" clId="{D8BC58F3-A27A-4227-9DB9-A4BA6BC5F35D}" dt="2022-08-16T14:31:40.273" v="109" actId="2711"/>
          <ac:spMkLst>
            <pc:docMk/>
            <pc:sldMk cId="2217937218" sldId="1682"/>
            <ac:spMk id="11" creationId="{874EB150-9F57-4E69-B203-9E2BCC107F99}"/>
          </ac:spMkLst>
        </pc:spChg>
        <pc:spChg chg="del">
          <ac:chgData name="Joao Paulo Moreira Antunes" userId="41dcb569-6652-4419-bde3-5acb8724e1d8" providerId="ADAL" clId="{D8BC58F3-A27A-4227-9DB9-A4BA6BC5F35D}" dt="2022-08-16T14:24:30.066" v="54" actId="478"/>
          <ac:spMkLst>
            <pc:docMk/>
            <pc:sldMk cId="2217937218" sldId="1682"/>
            <ac:spMk id="41" creationId="{B5C427DB-4D4E-4C34-8798-98B68A898847}"/>
          </ac:spMkLst>
        </pc:spChg>
        <pc:picChg chg="del">
          <ac:chgData name="Joao Paulo Moreira Antunes" userId="41dcb569-6652-4419-bde3-5acb8724e1d8" providerId="ADAL" clId="{D8BC58F3-A27A-4227-9DB9-A4BA6BC5F35D}" dt="2022-08-16T14:24:26.538" v="52" actId="478"/>
          <ac:picMkLst>
            <pc:docMk/>
            <pc:sldMk cId="2217937218" sldId="1682"/>
            <ac:picMk id="5" creationId="{92750563-E82B-4537-B36A-9C322BC6ABE8}"/>
          </ac:picMkLst>
        </pc:picChg>
        <pc:picChg chg="add mod">
          <ac:chgData name="Joao Paulo Moreira Antunes" userId="41dcb569-6652-4419-bde3-5acb8724e1d8" providerId="ADAL" clId="{D8BC58F3-A27A-4227-9DB9-A4BA6BC5F35D}" dt="2022-08-16T14:24:43.635" v="55"/>
          <ac:picMkLst>
            <pc:docMk/>
            <pc:sldMk cId="2217937218" sldId="1682"/>
            <ac:picMk id="10" creationId="{D3398457-CAAC-4A5B-BD3A-F753DE3FBAF5}"/>
          </ac:picMkLst>
        </pc:picChg>
      </pc:sldChg>
      <pc:sldChg chg="del">
        <pc:chgData name="Joao Paulo Moreira Antunes" userId="41dcb569-6652-4419-bde3-5acb8724e1d8" providerId="ADAL" clId="{D8BC58F3-A27A-4227-9DB9-A4BA6BC5F35D}" dt="2022-08-16T14:20:22.545" v="9" actId="47"/>
        <pc:sldMkLst>
          <pc:docMk/>
          <pc:sldMk cId="1368905813" sldId="1683"/>
        </pc:sldMkLst>
      </pc:sldChg>
      <pc:sldChg chg="delSp modSp new mod modClrScheme chgLayout">
        <pc:chgData name="Joao Paulo Moreira Antunes" userId="41dcb569-6652-4419-bde3-5acb8724e1d8" providerId="ADAL" clId="{D8BC58F3-A27A-4227-9DB9-A4BA6BC5F35D}" dt="2022-08-16T21:11:06.278" v="339" actId="700"/>
        <pc:sldMkLst>
          <pc:docMk/>
          <pc:sldMk cId="2500756634" sldId="1683"/>
        </pc:sldMkLst>
        <pc:spChg chg="mod ord">
          <ac:chgData name="Joao Paulo Moreira Antunes" userId="41dcb569-6652-4419-bde3-5acb8724e1d8" providerId="ADAL" clId="{D8BC58F3-A27A-4227-9DB9-A4BA6BC5F35D}" dt="2022-08-16T21:11:06.278" v="339" actId="700"/>
          <ac:spMkLst>
            <pc:docMk/>
            <pc:sldMk cId="2500756634" sldId="1683"/>
            <ac:spMk id="2" creationId="{F4EFC91E-A499-4701-82B5-3D19914869CD}"/>
          </ac:spMkLst>
        </pc:spChg>
        <pc:spChg chg="del">
          <ac:chgData name="Joao Paulo Moreira Antunes" userId="41dcb569-6652-4419-bde3-5acb8724e1d8" providerId="ADAL" clId="{D8BC58F3-A27A-4227-9DB9-A4BA6BC5F35D}" dt="2022-08-16T14:25:37.699" v="64" actId="478"/>
          <ac:spMkLst>
            <pc:docMk/>
            <pc:sldMk cId="2500756634" sldId="1683"/>
            <ac:spMk id="3" creationId="{0AC66699-08EA-496F-AB5F-E8FA7B21337A}"/>
          </ac:spMkLst>
        </pc:spChg>
      </pc:sldChg>
      <pc:sldChg chg="addSp delSp modSp new mod modClrScheme chgLayout">
        <pc:chgData name="Joao Paulo Moreira Antunes" userId="41dcb569-6652-4419-bde3-5acb8724e1d8" providerId="ADAL" clId="{D8BC58F3-A27A-4227-9DB9-A4BA6BC5F35D}" dt="2022-08-16T14:32:15.069" v="121" actId="6549"/>
        <pc:sldMkLst>
          <pc:docMk/>
          <pc:sldMk cId="3895845611" sldId="1684"/>
        </pc:sldMkLst>
        <pc:spChg chg="del">
          <ac:chgData name="Joao Paulo Moreira Antunes" userId="41dcb569-6652-4419-bde3-5acb8724e1d8" providerId="ADAL" clId="{D8BC58F3-A27A-4227-9DB9-A4BA6BC5F35D}" dt="2022-08-16T14:25:55.369" v="67" actId="478"/>
          <ac:spMkLst>
            <pc:docMk/>
            <pc:sldMk cId="3895845611" sldId="1684"/>
            <ac:spMk id="2" creationId="{216DD2EB-6C37-465E-AA9B-9AC8AE0A69C1}"/>
          </ac:spMkLst>
        </pc:spChg>
        <pc:spChg chg="del">
          <ac:chgData name="Joao Paulo Moreira Antunes" userId="41dcb569-6652-4419-bde3-5acb8724e1d8" providerId="ADAL" clId="{D8BC58F3-A27A-4227-9DB9-A4BA6BC5F35D}" dt="2022-08-16T14:25:57.180" v="68" actId="478"/>
          <ac:spMkLst>
            <pc:docMk/>
            <pc:sldMk cId="3895845611" sldId="1684"/>
            <ac:spMk id="3" creationId="{21EDED52-0548-4C82-90A1-B5C72B3A1790}"/>
          </ac:spMkLst>
        </pc:spChg>
        <pc:spChg chg="add mod">
          <ac:chgData name="Joao Paulo Moreira Antunes" userId="41dcb569-6652-4419-bde3-5acb8724e1d8" providerId="ADAL" clId="{D8BC58F3-A27A-4227-9DB9-A4BA6BC5F35D}" dt="2022-08-16T14:32:15.069" v="121" actId="6549"/>
          <ac:spMkLst>
            <pc:docMk/>
            <pc:sldMk cId="3895845611" sldId="1684"/>
            <ac:spMk id="6" creationId="{508985EA-FD49-4073-B4B7-70C5859E6BB9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7" creationId="{D71DA0E1-A8D9-4F7D-A369-F69E497BA68C}"/>
          </ac:spMkLst>
        </pc:spChg>
        <pc:spChg chg="add del mod ord">
          <ac:chgData name="Joao Paulo Moreira Antunes" userId="41dcb569-6652-4419-bde3-5acb8724e1d8" providerId="ADAL" clId="{D8BC58F3-A27A-4227-9DB9-A4BA6BC5F35D}" dt="2022-08-16T14:29:05.349" v="79" actId="700"/>
          <ac:spMkLst>
            <pc:docMk/>
            <pc:sldMk cId="3895845611" sldId="1684"/>
            <ac:spMk id="8" creationId="{0C20F71A-DFA6-4160-BB73-9BC484BD885B}"/>
          </ac:spMkLst>
        </pc:spChg>
        <pc:picChg chg="add mod">
          <ac:chgData name="Joao Paulo Moreira Antunes" userId="41dcb569-6652-4419-bde3-5acb8724e1d8" providerId="ADAL" clId="{D8BC58F3-A27A-4227-9DB9-A4BA6BC5F35D}" dt="2022-08-16T14:26:16.490" v="74" actId="1076"/>
          <ac:picMkLst>
            <pc:docMk/>
            <pc:sldMk cId="3895845611" sldId="1684"/>
            <ac:picMk id="4" creationId="{4715C586-FC77-4F6D-8529-E7E5F6FAD8A2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30.418" v="124" actId="255"/>
        <pc:sldMkLst>
          <pc:docMk/>
          <pc:sldMk cId="2154132357" sldId="1685"/>
        </pc:sldMkLst>
        <pc:spChg chg="del">
          <ac:chgData name="Joao Paulo Moreira Antunes" userId="41dcb569-6652-4419-bde3-5acb8724e1d8" providerId="ADAL" clId="{D8BC58F3-A27A-4227-9DB9-A4BA6BC5F35D}" dt="2022-08-16T14:29:12.233" v="81" actId="478"/>
          <ac:spMkLst>
            <pc:docMk/>
            <pc:sldMk cId="2154132357" sldId="1685"/>
            <ac:spMk id="2" creationId="{760F0215-4D39-491C-B6E0-968718202F94}"/>
          </ac:spMkLst>
        </pc:spChg>
        <pc:spChg chg="del">
          <ac:chgData name="Joao Paulo Moreira Antunes" userId="41dcb569-6652-4419-bde3-5acb8724e1d8" providerId="ADAL" clId="{D8BC58F3-A27A-4227-9DB9-A4BA6BC5F35D}" dt="2022-08-16T14:29:13.239" v="82" actId="478"/>
          <ac:spMkLst>
            <pc:docMk/>
            <pc:sldMk cId="2154132357" sldId="1685"/>
            <ac:spMk id="3" creationId="{576E41EC-99E9-4D32-BF4C-EB4AE4621892}"/>
          </ac:spMkLst>
        </pc:spChg>
        <pc:spChg chg="add mod">
          <ac:chgData name="Joao Paulo Moreira Antunes" userId="41dcb569-6652-4419-bde3-5acb8724e1d8" providerId="ADAL" clId="{D8BC58F3-A27A-4227-9DB9-A4BA6BC5F35D}" dt="2022-08-16T14:32:30.418" v="124" actId="255"/>
          <ac:spMkLst>
            <pc:docMk/>
            <pc:sldMk cId="2154132357" sldId="1685"/>
            <ac:spMk id="5" creationId="{CE185378-536C-47E4-87A6-43BA5DA7E431}"/>
          </ac:spMkLst>
        </pc:spChg>
        <pc:picChg chg="add mod">
          <ac:chgData name="Joao Paulo Moreira Antunes" userId="41dcb569-6652-4419-bde3-5acb8724e1d8" providerId="ADAL" clId="{D8BC58F3-A27A-4227-9DB9-A4BA6BC5F35D}" dt="2022-08-16T14:29:29.947" v="89" actId="1076"/>
          <ac:picMkLst>
            <pc:docMk/>
            <pc:sldMk cId="2154132357" sldId="1685"/>
            <ac:picMk id="4" creationId="{D32D1C8F-89D9-4D22-A38C-1C9FFFCE905D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2:41.846" v="126" actId="255"/>
        <pc:sldMkLst>
          <pc:docMk/>
          <pc:sldMk cId="853096132" sldId="1686"/>
        </pc:sldMkLst>
        <pc:spChg chg="del">
          <ac:chgData name="Joao Paulo Moreira Antunes" userId="41dcb569-6652-4419-bde3-5acb8724e1d8" providerId="ADAL" clId="{D8BC58F3-A27A-4227-9DB9-A4BA6BC5F35D}" dt="2022-08-16T14:29:47.979" v="92" actId="478"/>
          <ac:spMkLst>
            <pc:docMk/>
            <pc:sldMk cId="853096132" sldId="1686"/>
            <ac:spMk id="2" creationId="{0DD4D5B6-2DD8-4208-8DCA-CD6E3C455193}"/>
          </ac:spMkLst>
        </pc:spChg>
        <pc:spChg chg="del">
          <ac:chgData name="Joao Paulo Moreira Antunes" userId="41dcb569-6652-4419-bde3-5acb8724e1d8" providerId="ADAL" clId="{D8BC58F3-A27A-4227-9DB9-A4BA6BC5F35D}" dt="2022-08-16T14:29:49.576" v="93" actId="478"/>
          <ac:spMkLst>
            <pc:docMk/>
            <pc:sldMk cId="853096132" sldId="1686"/>
            <ac:spMk id="3" creationId="{3E400FD9-FF2B-457D-BAC3-52C33E0972AA}"/>
          </ac:spMkLst>
        </pc:spChg>
        <pc:spChg chg="add mod">
          <ac:chgData name="Joao Paulo Moreira Antunes" userId="41dcb569-6652-4419-bde3-5acb8724e1d8" providerId="ADAL" clId="{D8BC58F3-A27A-4227-9DB9-A4BA6BC5F35D}" dt="2022-08-16T14:32:41.846" v="126" actId="255"/>
          <ac:spMkLst>
            <pc:docMk/>
            <pc:sldMk cId="853096132" sldId="1686"/>
            <ac:spMk id="4" creationId="{16F845DB-3733-4360-AA05-6F8691B1EB28}"/>
          </ac:spMkLst>
        </pc:sp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5" creationId="{88087CD8-A818-4557-8117-07F3E2A365BD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6" creationId="{94D5958B-3B7D-47ED-9F0C-F105EA6DE536}"/>
          </ac:picMkLst>
        </pc:picChg>
        <pc:picChg chg="add mod">
          <ac:chgData name="Joao Paulo Moreira Antunes" userId="41dcb569-6652-4419-bde3-5acb8724e1d8" providerId="ADAL" clId="{D8BC58F3-A27A-4227-9DB9-A4BA6BC5F35D}" dt="2022-08-16T14:29:54.445" v="96" actId="1076"/>
          <ac:picMkLst>
            <pc:docMk/>
            <pc:sldMk cId="853096132" sldId="1686"/>
            <ac:picMk id="7" creationId="{BD4C1231-FCA2-46F7-8CDF-2945169F1E1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04.084" v="128" actId="255"/>
        <pc:sldMkLst>
          <pc:docMk/>
          <pc:sldMk cId="1297409023" sldId="1687"/>
        </pc:sldMkLst>
        <pc:spChg chg="del">
          <ac:chgData name="Joao Paulo Moreira Antunes" userId="41dcb569-6652-4419-bde3-5acb8724e1d8" providerId="ADAL" clId="{D8BC58F3-A27A-4227-9DB9-A4BA6BC5F35D}" dt="2022-08-16T14:30:11.383" v="98" actId="478"/>
          <ac:spMkLst>
            <pc:docMk/>
            <pc:sldMk cId="1297409023" sldId="1687"/>
            <ac:spMk id="2" creationId="{05F21DDF-8571-4BD4-9279-9C8E24DFD7CE}"/>
          </ac:spMkLst>
        </pc:spChg>
        <pc:spChg chg="del">
          <ac:chgData name="Joao Paulo Moreira Antunes" userId="41dcb569-6652-4419-bde3-5acb8724e1d8" providerId="ADAL" clId="{D8BC58F3-A27A-4227-9DB9-A4BA6BC5F35D}" dt="2022-08-16T14:30:13.202" v="99" actId="478"/>
          <ac:spMkLst>
            <pc:docMk/>
            <pc:sldMk cId="1297409023" sldId="1687"/>
            <ac:spMk id="3" creationId="{3AE9F78A-136B-41EA-8757-18310EBAE68B}"/>
          </ac:spMkLst>
        </pc:spChg>
        <pc:spChg chg="add mod">
          <ac:chgData name="Joao Paulo Moreira Antunes" userId="41dcb569-6652-4419-bde3-5acb8724e1d8" providerId="ADAL" clId="{D8BC58F3-A27A-4227-9DB9-A4BA6BC5F35D}" dt="2022-08-16T14:33:04.084" v="128" actId="255"/>
          <ac:spMkLst>
            <pc:docMk/>
            <pc:sldMk cId="1297409023" sldId="1687"/>
            <ac:spMk id="4" creationId="{E48831DE-D23E-4C38-AAB9-8562E4CE1350}"/>
          </ac:spMkLst>
        </pc:spChg>
        <pc:picChg chg="add mod">
          <ac:chgData name="Joao Paulo Moreira Antunes" userId="41dcb569-6652-4419-bde3-5acb8724e1d8" providerId="ADAL" clId="{D8BC58F3-A27A-4227-9DB9-A4BA6BC5F35D}" dt="2022-08-16T14:30:16.675" v="101" actId="1076"/>
          <ac:picMkLst>
            <pc:docMk/>
            <pc:sldMk cId="1297409023" sldId="1687"/>
            <ac:picMk id="5" creationId="{403BCDE7-CF85-4EF3-A7D6-59DDA539095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3:26.969" v="134" actId="207"/>
        <pc:sldMkLst>
          <pc:docMk/>
          <pc:sldMk cId="290544020" sldId="1688"/>
        </pc:sldMkLst>
        <pc:spChg chg="del">
          <ac:chgData name="Joao Paulo Moreira Antunes" userId="41dcb569-6652-4419-bde3-5acb8724e1d8" providerId="ADAL" clId="{D8BC58F3-A27A-4227-9DB9-A4BA6BC5F35D}" dt="2022-08-16T14:33:11.560" v="130" actId="478"/>
          <ac:spMkLst>
            <pc:docMk/>
            <pc:sldMk cId="290544020" sldId="1688"/>
            <ac:spMk id="2" creationId="{B1DEBB52-E354-46F8-992E-DAA3B9ED6A5E}"/>
          </ac:spMkLst>
        </pc:spChg>
        <pc:spChg chg="del">
          <ac:chgData name="Joao Paulo Moreira Antunes" userId="41dcb569-6652-4419-bde3-5acb8724e1d8" providerId="ADAL" clId="{D8BC58F3-A27A-4227-9DB9-A4BA6BC5F35D}" dt="2022-08-16T14:33:12.695" v="131" actId="478"/>
          <ac:spMkLst>
            <pc:docMk/>
            <pc:sldMk cId="290544020" sldId="1688"/>
            <ac:spMk id="3" creationId="{5C68161D-DA45-4406-885E-B23CF76BD063}"/>
          </ac:spMkLst>
        </pc:spChg>
        <pc:spChg chg="add mod">
          <ac:chgData name="Joao Paulo Moreira Antunes" userId="41dcb569-6652-4419-bde3-5acb8724e1d8" providerId="ADAL" clId="{D8BC58F3-A27A-4227-9DB9-A4BA6BC5F35D}" dt="2022-08-16T14:33:26.969" v="134" actId="207"/>
          <ac:spMkLst>
            <pc:docMk/>
            <pc:sldMk cId="290544020" sldId="1688"/>
            <ac:spMk id="4" creationId="{DD55F0F7-2890-486A-BDB9-5D2806B823FA}"/>
          </ac:spMkLst>
        </pc:spChg>
        <pc:picChg chg="add mod">
          <ac:chgData name="Joao Paulo Moreira Antunes" userId="41dcb569-6652-4419-bde3-5acb8724e1d8" providerId="ADAL" clId="{D8BC58F3-A27A-4227-9DB9-A4BA6BC5F35D}" dt="2022-08-16T14:33:24.092" v="133" actId="1076"/>
          <ac:picMkLst>
            <pc:docMk/>
            <pc:sldMk cId="290544020" sldId="1688"/>
            <ac:picMk id="5" creationId="{0EC8F992-C027-4CA0-8390-E53F3F33A1F5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04.055" v="154" actId="1076"/>
        <pc:sldMkLst>
          <pc:docMk/>
          <pc:sldMk cId="3777404988" sldId="1689"/>
        </pc:sldMkLst>
        <pc:spChg chg="mod">
          <ac:chgData name="Joao Paulo Moreira Antunes" userId="41dcb569-6652-4419-bde3-5acb8724e1d8" providerId="ADAL" clId="{D8BC58F3-A27A-4227-9DB9-A4BA6BC5F35D}" dt="2022-08-16T14:34:00.294" v="152" actId="1076"/>
          <ac:spMkLst>
            <pc:docMk/>
            <pc:sldMk cId="3777404988" sldId="1689"/>
            <ac:spMk id="2" creationId="{626A2A84-F7C2-4F32-9DFA-61D36138567E}"/>
          </ac:spMkLst>
        </pc:spChg>
        <pc:spChg chg="del">
          <ac:chgData name="Joao Paulo Moreira Antunes" userId="41dcb569-6652-4419-bde3-5acb8724e1d8" providerId="ADAL" clId="{D8BC58F3-A27A-4227-9DB9-A4BA6BC5F35D}" dt="2022-08-16T14:34:01.842" v="153" actId="478"/>
          <ac:spMkLst>
            <pc:docMk/>
            <pc:sldMk cId="3777404988" sldId="1689"/>
            <ac:spMk id="3" creationId="{A765D926-2845-4AC0-939C-CD650662C9E6}"/>
          </ac:spMkLst>
        </pc:spChg>
        <pc:picChg chg="add mod">
          <ac:chgData name="Joao Paulo Moreira Antunes" userId="41dcb569-6652-4419-bde3-5acb8724e1d8" providerId="ADAL" clId="{D8BC58F3-A27A-4227-9DB9-A4BA6BC5F35D}" dt="2022-08-16T14:34:04.055" v="154" actId="1076"/>
          <ac:picMkLst>
            <pc:docMk/>
            <pc:sldMk cId="3777404988" sldId="1689"/>
            <ac:picMk id="4" creationId="{74ABE1C4-263A-412A-BD75-17BC176E2B0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4:53.554" v="164" actId="1076"/>
        <pc:sldMkLst>
          <pc:docMk/>
          <pc:sldMk cId="616611228" sldId="1690"/>
        </pc:sldMkLst>
        <pc:spChg chg="del">
          <ac:chgData name="Joao Paulo Moreira Antunes" userId="41dcb569-6652-4419-bde3-5acb8724e1d8" providerId="ADAL" clId="{D8BC58F3-A27A-4227-9DB9-A4BA6BC5F35D}" dt="2022-08-16T14:34:20.904" v="156" actId="478"/>
          <ac:spMkLst>
            <pc:docMk/>
            <pc:sldMk cId="616611228" sldId="1690"/>
            <ac:spMk id="2" creationId="{A7AF0221-9B15-4120-95BA-249FF421B390}"/>
          </ac:spMkLst>
        </pc:spChg>
        <pc:spChg chg="del">
          <ac:chgData name="Joao Paulo Moreira Antunes" userId="41dcb569-6652-4419-bde3-5acb8724e1d8" providerId="ADAL" clId="{D8BC58F3-A27A-4227-9DB9-A4BA6BC5F35D}" dt="2022-08-16T14:34:22.186" v="157" actId="478"/>
          <ac:spMkLst>
            <pc:docMk/>
            <pc:sldMk cId="616611228" sldId="1690"/>
            <ac:spMk id="3" creationId="{046422CA-72E0-45DE-8982-35A1A16CA9ED}"/>
          </ac:spMkLst>
        </pc:spChg>
        <pc:spChg chg="add del mod">
          <ac:chgData name="Joao Paulo Moreira Antunes" userId="41dcb569-6652-4419-bde3-5acb8724e1d8" providerId="ADAL" clId="{D8BC58F3-A27A-4227-9DB9-A4BA6BC5F35D}" dt="2022-08-16T14:34:53.554" v="164" actId="1076"/>
          <ac:spMkLst>
            <pc:docMk/>
            <pc:sldMk cId="616611228" sldId="1690"/>
            <ac:spMk id="4" creationId="{257B6DBB-9D9D-458B-8BB6-B9EEAF9E3280}"/>
          </ac:spMkLst>
        </pc:spChg>
        <pc:spChg chg="add del mod">
          <ac:chgData name="Joao Paulo Moreira Antunes" userId="41dcb569-6652-4419-bde3-5acb8724e1d8" providerId="ADAL" clId="{D8BC58F3-A27A-4227-9DB9-A4BA6BC5F35D}" dt="2022-08-16T14:34:49.838" v="163" actId="478"/>
          <ac:spMkLst>
            <pc:docMk/>
            <pc:sldMk cId="616611228" sldId="1690"/>
            <ac:spMk id="8" creationId="{7730E5E8-8C43-480A-A488-6E90A30E100A}"/>
          </ac:spMkLst>
        </pc:spChg>
        <pc:picChg chg="add mod">
          <ac:chgData name="Joao Paulo Moreira Antunes" userId="41dcb569-6652-4419-bde3-5acb8724e1d8" providerId="ADAL" clId="{D8BC58F3-A27A-4227-9DB9-A4BA6BC5F35D}" dt="2022-08-16T14:34:40.858" v="160" actId="1076"/>
          <ac:picMkLst>
            <pc:docMk/>
            <pc:sldMk cId="616611228" sldId="1690"/>
            <ac:picMk id="5" creationId="{78F56315-489D-4547-BA12-C9F643AAE2EE}"/>
          </ac:picMkLst>
        </pc:picChg>
        <pc:picChg chg="add mod">
          <ac:chgData name="Joao Paulo Moreira Antunes" userId="41dcb569-6652-4419-bde3-5acb8724e1d8" providerId="ADAL" clId="{D8BC58F3-A27A-4227-9DB9-A4BA6BC5F35D}" dt="2022-08-16T14:34:44.285" v="161" actId="1076"/>
          <ac:picMkLst>
            <pc:docMk/>
            <pc:sldMk cId="616611228" sldId="1690"/>
            <ac:picMk id="6" creationId="{71827585-3BCD-4685-B5F8-722D7FD464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6:27.871" v="170" actId="1076"/>
        <pc:sldMkLst>
          <pc:docMk/>
          <pc:sldMk cId="454280944" sldId="1691"/>
        </pc:sldMkLst>
        <pc:spChg chg="del">
          <ac:chgData name="Joao Paulo Moreira Antunes" userId="41dcb569-6652-4419-bde3-5acb8724e1d8" providerId="ADAL" clId="{D8BC58F3-A27A-4227-9DB9-A4BA6BC5F35D}" dt="2022-08-16T14:36:02.938" v="166" actId="478"/>
          <ac:spMkLst>
            <pc:docMk/>
            <pc:sldMk cId="454280944" sldId="1691"/>
            <ac:spMk id="2" creationId="{5349A697-2699-43EE-A44A-AEE50A25A94A}"/>
          </ac:spMkLst>
        </pc:spChg>
        <pc:spChg chg="del">
          <ac:chgData name="Joao Paulo Moreira Antunes" userId="41dcb569-6652-4419-bde3-5acb8724e1d8" providerId="ADAL" clId="{D8BC58F3-A27A-4227-9DB9-A4BA6BC5F35D}" dt="2022-08-16T14:36:05.639" v="167" actId="478"/>
          <ac:spMkLst>
            <pc:docMk/>
            <pc:sldMk cId="454280944" sldId="1691"/>
            <ac:spMk id="3" creationId="{8156BC44-BE20-406E-B2CC-5F2081B40135}"/>
          </ac:spMkLst>
        </pc:spChg>
        <pc:spChg chg="add mod">
          <ac:chgData name="Joao Paulo Moreira Antunes" userId="41dcb569-6652-4419-bde3-5acb8724e1d8" providerId="ADAL" clId="{D8BC58F3-A27A-4227-9DB9-A4BA6BC5F35D}" dt="2022-08-16T14:36:21.915" v="169" actId="1076"/>
          <ac:spMkLst>
            <pc:docMk/>
            <pc:sldMk cId="454280944" sldId="1691"/>
            <ac:spMk id="4" creationId="{DDA82FBA-CABC-488E-A35C-F24704CDE69C}"/>
          </ac:spMkLst>
        </pc:spChg>
        <pc:picChg chg="add mod">
          <ac:chgData name="Joao Paulo Moreira Antunes" userId="41dcb569-6652-4419-bde3-5acb8724e1d8" providerId="ADAL" clId="{D8BC58F3-A27A-4227-9DB9-A4BA6BC5F35D}" dt="2022-08-16T14:36:27.871" v="170" actId="1076"/>
          <ac:picMkLst>
            <pc:docMk/>
            <pc:sldMk cId="454280944" sldId="1691"/>
            <ac:picMk id="5" creationId="{3A257692-D4AE-40DB-842D-5F8023F823A7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37:19.403" v="183" actId="1076"/>
        <pc:sldMkLst>
          <pc:docMk/>
          <pc:sldMk cId="420811071" sldId="1692"/>
        </pc:sldMkLst>
        <pc:spChg chg="del">
          <ac:chgData name="Joao Paulo Moreira Antunes" userId="41dcb569-6652-4419-bde3-5acb8724e1d8" providerId="ADAL" clId="{D8BC58F3-A27A-4227-9DB9-A4BA6BC5F35D}" dt="2022-08-16T14:36:46.309" v="172" actId="478"/>
          <ac:spMkLst>
            <pc:docMk/>
            <pc:sldMk cId="420811071" sldId="1692"/>
            <ac:spMk id="2" creationId="{03BB6E13-3DE5-4379-A2A4-6C601BBB50FC}"/>
          </ac:spMkLst>
        </pc:spChg>
        <pc:spChg chg="del">
          <ac:chgData name="Joao Paulo Moreira Antunes" userId="41dcb569-6652-4419-bde3-5acb8724e1d8" providerId="ADAL" clId="{D8BC58F3-A27A-4227-9DB9-A4BA6BC5F35D}" dt="2022-08-16T14:36:47.516" v="173" actId="478"/>
          <ac:spMkLst>
            <pc:docMk/>
            <pc:sldMk cId="420811071" sldId="1692"/>
            <ac:spMk id="3" creationId="{8997A72D-A3E9-4EC3-AA0D-9A21D4E19618}"/>
          </ac:spMkLst>
        </pc:spChg>
        <pc:spChg chg="add mod">
          <ac:chgData name="Joao Paulo Moreira Antunes" userId="41dcb569-6652-4419-bde3-5acb8724e1d8" providerId="ADAL" clId="{D8BC58F3-A27A-4227-9DB9-A4BA6BC5F35D}" dt="2022-08-16T14:37:16.809" v="182" actId="1076"/>
          <ac:spMkLst>
            <pc:docMk/>
            <pc:sldMk cId="420811071" sldId="1692"/>
            <ac:spMk id="4" creationId="{182BA9B7-3AE4-4A38-BEC1-11F995294051}"/>
          </ac:spMkLst>
        </pc:spChg>
        <pc:spChg chg="add mod">
          <ac:chgData name="Joao Paulo Moreira Antunes" userId="41dcb569-6652-4419-bde3-5acb8724e1d8" providerId="ADAL" clId="{D8BC58F3-A27A-4227-9DB9-A4BA6BC5F35D}" dt="2022-08-16T14:37:19.403" v="183" actId="1076"/>
          <ac:spMkLst>
            <pc:docMk/>
            <pc:sldMk cId="420811071" sldId="1692"/>
            <ac:spMk id="5" creationId="{E32981C1-96FD-4DAC-A277-21B002D17394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6" creationId="{CAAB7796-660F-4192-A011-33A4DA8C296D}"/>
          </ac:spMkLst>
        </pc:spChg>
        <pc:spChg chg="add del mod">
          <ac:chgData name="Joao Paulo Moreira Antunes" userId="41dcb569-6652-4419-bde3-5acb8724e1d8" providerId="ADAL" clId="{D8BC58F3-A27A-4227-9DB9-A4BA6BC5F35D}" dt="2022-08-16T14:36:51.204" v="176" actId="478"/>
          <ac:spMkLst>
            <pc:docMk/>
            <pc:sldMk cId="420811071" sldId="1692"/>
            <ac:spMk id="7" creationId="{B20A187D-89A4-4CDE-94FB-3994D9BDD2EB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03.196" v="194" actId="1076"/>
        <pc:sldMkLst>
          <pc:docMk/>
          <pc:sldMk cId="158166760" sldId="1693"/>
        </pc:sldMkLst>
        <pc:spChg chg="del">
          <ac:chgData name="Joao Paulo Moreira Antunes" userId="41dcb569-6652-4419-bde3-5acb8724e1d8" providerId="ADAL" clId="{D8BC58F3-A27A-4227-9DB9-A4BA6BC5F35D}" dt="2022-08-16T14:37:31.831" v="185" actId="478"/>
          <ac:spMkLst>
            <pc:docMk/>
            <pc:sldMk cId="158166760" sldId="1693"/>
            <ac:spMk id="2" creationId="{69D976CB-08BC-42E5-A753-5EDDE6832235}"/>
          </ac:spMkLst>
        </pc:spChg>
        <pc:spChg chg="del">
          <ac:chgData name="Joao Paulo Moreira Antunes" userId="41dcb569-6652-4419-bde3-5acb8724e1d8" providerId="ADAL" clId="{D8BC58F3-A27A-4227-9DB9-A4BA6BC5F35D}" dt="2022-08-16T14:37:33.092" v="186" actId="478"/>
          <ac:spMkLst>
            <pc:docMk/>
            <pc:sldMk cId="158166760" sldId="1693"/>
            <ac:spMk id="3" creationId="{13EF5770-4022-4D81-B437-F2EBB6E00F6F}"/>
          </ac:spMkLst>
        </pc:spChg>
        <pc:spChg chg="add mod">
          <ac:chgData name="Joao Paulo Moreira Antunes" userId="41dcb569-6652-4419-bde3-5acb8724e1d8" providerId="ADAL" clId="{D8BC58F3-A27A-4227-9DB9-A4BA6BC5F35D}" dt="2022-08-16T14:37:44.462" v="190" actId="1076"/>
          <ac:spMkLst>
            <pc:docMk/>
            <pc:sldMk cId="158166760" sldId="1693"/>
            <ac:spMk id="4" creationId="{21ABA12C-0044-4927-AAC3-3BF2A0832301}"/>
          </ac:spMkLst>
        </pc:spChg>
        <pc:spChg chg="add mod">
          <ac:chgData name="Joao Paulo Moreira Antunes" userId="41dcb569-6652-4419-bde3-5acb8724e1d8" providerId="ADAL" clId="{D8BC58F3-A27A-4227-9DB9-A4BA6BC5F35D}" dt="2022-08-16T14:38:03.196" v="194" actId="1076"/>
          <ac:spMkLst>
            <pc:docMk/>
            <pc:sldMk cId="158166760" sldId="1693"/>
            <ac:spMk id="5" creationId="{788919A2-0E25-4649-9454-A3A48664D2C8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8:52.050" v="202" actId="207"/>
        <pc:sldMkLst>
          <pc:docMk/>
          <pc:sldMk cId="1513858252" sldId="1694"/>
        </pc:sldMkLst>
        <pc:spChg chg="del">
          <ac:chgData name="Joao Paulo Moreira Antunes" userId="41dcb569-6652-4419-bde3-5acb8724e1d8" providerId="ADAL" clId="{D8BC58F3-A27A-4227-9DB9-A4BA6BC5F35D}" dt="2022-08-16T14:38:29.780" v="196" actId="478"/>
          <ac:spMkLst>
            <pc:docMk/>
            <pc:sldMk cId="1513858252" sldId="1694"/>
            <ac:spMk id="2" creationId="{76D0308E-AB69-4491-8170-38977A889A45}"/>
          </ac:spMkLst>
        </pc:spChg>
        <pc:spChg chg="del">
          <ac:chgData name="Joao Paulo Moreira Antunes" userId="41dcb569-6652-4419-bde3-5acb8724e1d8" providerId="ADAL" clId="{D8BC58F3-A27A-4227-9DB9-A4BA6BC5F35D}" dt="2022-08-16T14:38:31.102" v="197" actId="478"/>
          <ac:spMkLst>
            <pc:docMk/>
            <pc:sldMk cId="1513858252" sldId="1694"/>
            <ac:spMk id="3" creationId="{EE998D52-9664-4FA6-AC79-943763632B29}"/>
          </ac:spMkLst>
        </pc:spChg>
        <pc:spChg chg="add mod">
          <ac:chgData name="Joao Paulo Moreira Antunes" userId="41dcb569-6652-4419-bde3-5acb8724e1d8" providerId="ADAL" clId="{D8BC58F3-A27A-4227-9DB9-A4BA6BC5F35D}" dt="2022-08-16T14:38:49.256" v="201" actId="1076"/>
          <ac:spMkLst>
            <pc:docMk/>
            <pc:sldMk cId="1513858252" sldId="1694"/>
            <ac:spMk id="4" creationId="{C1CD4372-2B4B-4026-9DD5-C9B62EE4D752}"/>
          </ac:spMkLst>
        </pc:spChg>
        <pc:spChg chg="add mod">
          <ac:chgData name="Joao Paulo Moreira Antunes" userId="41dcb569-6652-4419-bde3-5acb8724e1d8" providerId="ADAL" clId="{D8BC58F3-A27A-4227-9DB9-A4BA6BC5F35D}" dt="2022-08-16T14:38:52.050" v="202" actId="207"/>
          <ac:spMkLst>
            <pc:docMk/>
            <pc:sldMk cId="1513858252" sldId="1694"/>
            <ac:spMk id="5" creationId="{42902A81-8299-42DB-B018-432D1D280181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39:30.168" v="213" actId="14100"/>
        <pc:sldMkLst>
          <pc:docMk/>
          <pc:sldMk cId="1141567049" sldId="1695"/>
        </pc:sldMkLst>
        <pc:spChg chg="del">
          <ac:chgData name="Joao Paulo Moreira Antunes" userId="41dcb569-6652-4419-bde3-5acb8724e1d8" providerId="ADAL" clId="{D8BC58F3-A27A-4227-9DB9-A4BA6BC5F35D}" dt="2022-08-16T14:39:05.894" v="204" actId="478"/>
          <ac:spMkLst>
            <pc:docMk/>
            <pc:sldMk cId="1141567049" sldId="1695"/>
            <ac:spMk id="2" creationId="{7BE33EF3-41E6-4169-8793-887A77783349}"/>
          </ac:spMkLst>
        </pc:spChg>
        <pc:spChg chg="del">
          <ac:chgData name="Joao Paulo Moreira Antunes" userId="41dcb569-6652-4419-bde3-5acb8724e1d8" providerId="ADAL" clId="{D8BC58F3-A27A-4227-9DB9-A4BA6BC5F35D}" dt="2022-08-16T14:39:07.290" v="205" actId="478"/>
          <ac:spMkLst>
            <pc:docMk/>
            <pc:sldMk cId="1141567049" sldId="1695"/>
            <ac:spMk id="3" creationId="{899FAD6C-CEF9-4865-94FD-A2BDD89E98E8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4" creationId="{4FB9D612-5AD1-45F6-98CF-D0BAC2FF9115}"/>
          </ac:spMkLst>
        </pc:spChg>
        <pc:spChg chg="add mod">
          <ac:chgData name="Joao Paulo Moreira Antunes" userId="41dcb569-6652-4419-bde3-5acb8724e1d8" providerId="ADAL" clId="{D8BC58F3-A27A-4227-9DB9-A4BA6BC5F35D}" dt="2022-08-16T14:39:21.588" v="210" actId="1076"/>
          <ac:spMkLst>
            <pc:docMk/>
            <pc:sldMk cId="1141567049" sldId="1695"/>
            <ac:spMk id="5" creationId="{8CC3CB80-E23C-4DCE-81AD-EA374EEBE0C5}"/>
          </ac:spMkLst>
        </pc:spChg>
        <pc:spChg chg="add mod">
          <ac:chgData name="Joao Paulo Moreira Antunes" userId="41dcb569-6652-4419-bde3-5acb8724e1d8" providerId="ADAL" clId="{D8BC58F3-A27A-4227-9DB9-A4BA6BC5F35D}" dt="2022-08-16T14:39:09.675" v="206"/>
          <ac:spMkLst>
            <pc:docMk/>
            <pc:sldMk cId="1141567049" sldId="1695"/>
            <ac:spMk id="7" creationId="{D6C39030-1D50-4747-B7E5-C0029B4B8923}"/>
          </ac:spMkLst>
        </pc:spChg>
        <pc:picChg chg="add mod">
          <ac:chgData name="Joao Paulo Moreira Antunes" userId="41dcb569-6652-4419-bde3-5acb8724e1d8" providerId="ADAL" clId="{D8BC58F3-A27A-4227-9DB9-A4BA6BC5F35D}" dt="2022-08-16T14:39:30.168" v="213" actId="14100"/>
          <ac:picMkLst>
            <pc:docMk/>
            <pc:sldMk cId="1141567049" sldId="1695"/>
            <ac:picMk id="6" creationId="{61108EC6-3B09-43EA-9AFD-6A05FEFDACAC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0:14.077" v="223" actId="14100"/>
        <pc:sldMkLst>
          <pc:docMk/>
          <pc:sldMk cId="2889615753" sldId="1696"/>
        </pc:sldMkLst>
        <pc:spChg chg="del">
          <ac:chgData name="Joao Paulo Moreira Antunes" userId="41dcb569-6652-4419-bde3-5acb8724e1d8" providerId="ADAL" clId="{D8BC58F3-A27A-4227-9DB9-A4BA6BC5F35D}" dt="2022-08-16T14:39:39.782" v="215" actId="478"/>
          <ac:spMkLst>
            <pc:docMk/>
            <pc:sldMk cId="2889615753" sldId="1696"/>
            <ac:spMk id="2" creationId="{BFCB3FBA-9719-4B34-BCA4-65763709625F}"/>
          </ac:spMkLst>
        </pc:spChg>
        <pc:spChg chg="del">
          <ac:chgData name="Joao Paulo Moreira Antunes" userId="41dcb569-6652-4419-bde3-5acb8724e1d8" providerId="ADAL" clId="{D8BC58F3-A27A-4227-9DB9-A4BA6BC5F35D}" dt="2022-08-16T14:39:41.041" v="216" actId="478"/>
          <ac:spMkLst>
            <pc:docMk/>
            <pc:sldMk cId="2889615753" sldId="1696"/>
            <ac:spMk id="3" creationId="{53033F74-6A92-4892-9B46-E870AD365181}"/>
          </ac:spMkLst>
        </pc:spChg>
        <pc:spChg chg="add mod">
          <ac:chgData name="Joao Paulo Moreira Antunes" userId="41dcb569-6652-4419-bde3-5acb8724e1d8" providerId="ADAL" clId="{D8BC58F3-A27A-4227-9DB9-A4BA6BC5F35D}" dt="2022-08-16T14:39:58.509" v="219" actId="255"/>
          <ac:spMkLst>
            <pc:docMk/>
            <pc:sldMk cId="2889615753" sldId="1696"/>
            <ac:spMk id="4" creationId="{CE3F0B52-15EA-4F42-9C97-8E1362A45FC8}"/>
          </ac:spMkLst>
        </pc:spChg>
        <pc:spChg chg="add mod">
          <ac:chgData name="Joao Paulo Moreira Antunes" userId="41dcb569-6652-4419-bde3-5acb8724e1d8" providerId="ADAL" clId="{D8BC58F3-A27A-4227-9DB9-A4BA6BC5F35D}" dt="2022-08-16T14:40:14.077" v="223" actId="14100"/>
          <ac:spMkLst>
            <pc:docMk/>
            <pc:sldMk cId="2889615753" sldId="1696"/>
            <ac:spMk id="5" creationId="{55F56946-714E-48F9-A7E0-550D0B4CDFEC}"/>
          </ac:spMkLst>
        </pc:spChg>
      </pc:sldChg>
      <pc:sldChg chg="delSp modSp new mod">
        <pc:chgData name="Joao Paulo Moreira Antunes" userId="41dcb569-6652-4419-bde3-5acb8724e1d8" providerId="ADAL" clId="{D8BC58F3-A27A-4227-9DB9-A4BA6BC5F35D}" dt="2022-08-16T14:40:39.667" v="244" actId="20577"/>
        <pc:sldMkLst>
          <pc:docMk/>
          <pc:sldMk cId="1836155095" sldId="1697"/>
        </pc:sldMkLst>
        <pc:spChg chg="mod">
          <ac:chgData name="Joao Paulo Moreira Antunes" userId="41dcb569-6652-4419-bde3-5acb8724e1d8" providerId="ADAL" clId="{D8BC58F3-A27A-4227-9DB9-A4BA6BC5F35D}" dt="2022-08-16T14:40:39.667" v="244" actId="20577"/>
          <ac:spMkLst>
            <pc:docMk/>
            <pc:sldMk cId="1836155095" sldId="1697"/>
            <ac:spMk id="2" creationId="{B223C7F1-7D2C-4F24-AD62-6BB559AF2BBB}"/>
          </ac:spMkLst>
        </pc:spChg>
        <pc:spChg chg="del">
          <ac:chgData name="Joao Paulo Moreira Antunes" userId="41dcb569-6652-4419-bde3-5acb8724e1d8" providerId="ADAL" clId="{D8BC58F3-A27A-4227-9DB9-A4BA6BC5F35D}" dt="2022-08-16T14:40:25.382" v="225" actId="478"/>
          <ac:spMkLst>
            <pc:docMk/>
            <pc:sldMk cId="1836155095" sldId="1697"/>
            <ac:spMk id="3" creationId="{4FAFAAB6-6446-4827-BF1B-5140A9CFC1C3}"/>
          </ac:spMkLst>
        </pc:spChg>
      </pc:sldChg>
      <pc:sldChg chg="addSp delSp modSp new mod">
        <pc:chgData name="Joao Paulo Moreira Antunes" userId="41dcb569-6652-4419-bde3-5acb8724e1d8" providerId="ADAL" clId="{D8BC58F3-A27A-4227-9DB9-A4BA6BC5F35D}" dt="2022-08-16T14:41:05.551" v="253" actId="1076"/>
        <pc:sldMkLst>
          <pc:docMk/>
          <pc:sldMk cId="3615808841" sldId="1698"/>
        </pc:sldMkLst>
        <pc:spChg chg="del">
          <ac:chgData name="Joao Paulo Moreira Antunes" userId="41dcb569-6652-4419-bde3-5acb8724e1d8" providerId="ADAL" clId="{D8BC58F3-A27A-4227-9DB9-A4BA6BC5F35D}" dt="2022-08-16T14:40:53.072" v="246" actId="478"/>
          <ac:spMkLst>
            <pc:docMk/>
            <pc:sldMk cId="3615808841" sldId="1698"/>
            <ac:spMk id="2" creationId="{5F1919BA-75B6-45EC-9716-323FEE8A331F}"/>
          </ac:spMkLst>
        </pc:spChg>
        <pc:spChg chg="del">
          <ac:chgData name="Joao Paulo Moreira Antunes" userId="41dcb569-6652-4419-bde3-5acb8724e1d8" providerId="ADAL" clId="{D8BC58F3-A27A-4227-9DB9-A4BA6BC5F35D}" dt="2022-08-16T14:40:53.993" v="247" actId="478"/>
          <ac:spMkLst>
            <pc:docMk/>
            <pc:sldMk cId="3615808841" sldId="1698"/>
            <ac:spMk id="3" creationId="{F75F5127-58AB-4D4F-A70A-C7AD9E602029}"/>
          </ac:spMkLst>
        </pc:spChg>
        <pc:spChg chg="add mod">
          <ac:chgData name="Joao Paulo Moreira Antunes" userId="41dcb569-6652-4419-bde3-5acb8724e1d8" providerId="ADAL" clId="{D8BC58F3-A27A-4227-9DB9-A4BA6BC5F35D}" dt="2022-08-16T14:41:05.551" v="253" actId="1076"/>
          <ac:spMkLst>
            <pc:docMk/>
            <pc:sldMk cId="3615808841" sldId="1698"/>
            <ac:spMk id="4" creationId="{7803AB3C-A6B2-4D92-8806-DD64D902ADEB}"/>
          </ac:spMkLst>
        </pc:spChg>
        <pc:picChg chg="add mod">
          <ac:chgData name="Joao Paulo Moreira Antunes" userId="41dcb569-6652-4419-bde3-5acb8724e1d8" providerId="ADAL" clId="{D8BC58F3-A27A-4227-9DB9-A4BA6BC5F35D}" dt="2022-08-16T14:41:03.123" v="252" actId="1076"/>
          <ac:picMkLst>
            <pc:docMk/>
            <pc:sldMk cId="3615808841" sldId="1698"/>
            <ac:picMk id="5" creationId="{02AA1FD5-E938-4561-9B4E-1BE11F910676}"/>
          </ac:picMkLst>
        </pc:picChg>
        <pc:picChg chg="add mod">
          <ac:chgData name="Joao Paulo Moreira Antunes" userId="41dcb569-6652-4419-bde3-5acb8724e1d8" providerId="ADAL" clId="{D8BC58F3-A27A-4227-9DB9-A4BA6BC5F35D}" dt="2022-08-16T14:41:02.029" v="251" actId="1076"/>
          <ac:picMkLst>
            <pc:docMk/>
            <pc:sldMk cId="3615808841" sldId="1698"/>
            <ac:picMk id="6" creationId="{1505FD81-68B4-4787-ADCD-AD6F1B8DF166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1:31.970" v="258" actId="1076"/>
        <pc:sldMkLst>
          <pc:docMk/>
          <pc:sldMk cId="3044268514" sldId="1699"/>
        </pc:sldMkLst>
        <pc:spChg chg="mod">
          <ac:chgData name="Joao Paulo Moreira Antunes" userId="41dcb569-6652-4419-bde3-5acb8724e1d8" providerId="ADAL" clId="{D8BC58F3-A27A-4227-9DB9-A4BA6BC5F35D}" dt="2022-08-16T14:41:14.774" v="255"/>
          <ac:spMkLst>
            <pc:docMk/>
            <pc:sldMk cId="3044268514" sldId="1699"/>
            <ac:spMk id="2" creationId="{04053880-3218-4DC6-AF7B-618636E08D6D}"/>
          </ac:spMkLst>
        </pc:spChg>
        <pc:spChg chg="del">
          <ac:chgData name="Joao Paulo Moreira Antunes" userId="41dcb569-6652-4419-bde3-5acb8724e1d8" providerId="ADAL" clId="{D8BC58F3-A27A-4227-9DB9-A4BA6BC5F35D}" dt="2022-08-16T14:41:16.600" v="256" actId="478"/>
          <ac:spMkLst>
            <pc:docMk/>
            <pc:sldMk cId="3044268514" sldId="1699"/>
            <ac:spMk id="3" creationId="{8C3321CA-B425-48C1-88A2-D29FDB573435}"/>
          </ac:spMkLst>
        </pc:spChg>
        <pc:picChg chg="add mod">
          <ac:chgData name="Joao Paulo Moreira Antunes" userId="41dcb569-6652-4419-bde3-5acb8724e1d8" providerId="ADAL" clId="{D8BC58F3-A27A-4227-9DB9-A4BA6BC5F35D}" dt="2022-08-16T14:41:31.970" v="258" actId="1076"/>
          <ac:picMkLst>
            <pc:docMk/>
            <pc:sldMk cId="3044268514" sldId="1699"/>
            <ac:picMk id="4" creationId="{1E558FAE-4435-44BB-BC0F-F8C637FCC28E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4:30.233" v="295" actId="20577"/>
        <pc:sldMkLst>
          <pc:docMk/>
          <pc:sldMk cId="1072958721" sldId="1700"/>
        </pc:sldMkLst>
        <pc:spChg chg="del">
          <ac:chgData name="Joao Paulo Moreira Antunes" userId="41dcb569-6652-4419-bde3-5acb8724e1d8" providerId="ADAL" clId="{D8BC58F3-A27A-4227-9DB9-A4BA6BC5F35D}" dt="2022-08-16T14:41:43.120" v="260" actId="478"/>
          <ac:spMkLst>
            <pc:docMk/>
            <pc:sldMk cId="1072958721" sldId="1700"/>
            <ac:spMk id="2" creationId="{2BF781C0-5049-4E8A-8021-0A6CCCAA005B}"/>
          </ac:spMkLst>
        </pc:spChg>
        <pc:spChg chg="del">
          <ac:chgData name="Joao Paulo Moreira Antunes" userId="41dcb569-6652-4419-bde3-5acb8724e1d8" providerId="ADAL" clId="{D8BC58F3-A27A-4227-9DB9-A4BA6BC5F35D}" dt="2022-08-16T14:41:44.101" v="261" actId="478"/>
          <ac:spMkLst>
            <pc:docMk/>
            <pc:sldMk cId="1072958721" sldId="1700"/>
            <ac:spMk id="3" creationId="{CFB43838-B105-416C-821E-EC57409E4059}"/>
          </ac:spMkLst>
        </pc:spChg>
        <pc:spChg chg="add mod">
          <ac:chgData name="Joao Paulo Moreira Antunes" userId="41dcb569-6652-4419-bde3-5acb8724e1d8" providerId="ADAL" clId="{D8BC58F3-A27A-4227-9DB9-A4BA6BC5F35D}" dt="2022-08-16T14:44:30.233" v="295" actId="20577"/>
          <ac:spMkLst>
            <pc:docMk/>
            <pc:sldMk cId="1072958721" sldId="1700"/>
            <ac:spMk id="5" creationId="{B02495A5-D1A1-457C-A9FB-DB03868911C7}"/>
          </ac:spMkLst>
        </pc:spChg>
        <pc:spChg chg="add del mod">
          <ac:chgData name="Joao Paulo Moreira Antunes" userId="41dcb569-6652-4419-bde3-5acb8724e1d8" providerId="ADAL" clId="{D8BC58F3-A27A-4227-9DB9-A4BA6BC5F35D}" dt="2022-08-16T14:41:58.984" v="267" actId="478"/>
          <ac:spMkLst>
            <pc:docMk/>
            <pc:sldMk cId="1072958721" sldId="1700"/>
            <ac:spMk id="6" creationId="{DD81B7C5-2F80-48B6-AB8C-34702EB54447}"/>
          </ac:spMkLst>
        </pc:spChg>
        <pc:picChg chg="add del mod">
          <ac:chgData name="Joao Paulo Moreira Antunes" userId="41dcb569-6652-4419-bde3-5acb8724e1d8" providerId="ADAL" clId="{D8BC58F3-A27A-4227-9DB9-A4BA6BC5F35D}" dt="2022-08-16T14:41:48.384" v="263" actId="478"/>
          <ac:picMkLst>
            <pc:docMk/>
            <pc:sldMk cId="1072958721" sldId="1700"/>
            <ac:picMk id="4" creationId="{AFCCA957-C051-4D14-92B7-524BAF94F8D5}"/>
          </ac:picMkLst>
        </pc:picChg>
        <pc:picChg chg="add del mod">
          <ac:chgData name="Joao Paulo Moreira Antunes" userId="41dcb569-6652-4419-bde3-5acb8724e1d8" providerId="ADAL" clId="{D8BC58F3-A27A-4227-9DB9-A4BA6BC5F35D}" dt="2022-08-16T14:42:57.662" v="275" actId="478"/>
          <ac:picMkLst>
            <pc:docMk/>
            <pc:sldMk cId="1072958721" sldId="1700"/>
            <ac:picMk id="8" creationId="{E9DE75D6-1C9E-4986-B8FC-373BDD906328}"/>
          </ac:picMkLst>
        </pc:picChg>
        <pc:picChg chg="add del">
          <ac:chgData name="Joao Paulo Moreira Antunes" userId="41dcb569-6652-4419-bde3-5acb8724e1d8" providerId="ADAL" clId="{D8BC58F3-A27A-4227-9DB9-A4BA6BC5F35D}" dt="2022-08-16T14:44:05.442" v="277" actId="478"/>
          <ac:picMkLst>
            <pc:docMk/>
            <pc:sldMk cId="1072958721" sldId="1700"/>
            <ac:picMk id="10" creationId="{6F6DC400-7E77-4FFB-BE8E-F4367F040C04}"/>
          </ac:picMkLst>
        </pc:picChg>
        <pc:picChg chg="add mod">
          <ac:chgData name="Joao Paulo Moreira Antunes" userId="41dcb569-6652-4419-bde3-5acb8724e1d8" providerId="ADAL" clId="{D8BC58F3-A27A-4227-9DB9-A4BA6BC5F35D}" dt="2022-08-16T14:44:25.336" v="279" actId="1076"/>
          <ac:picMkLst>
            <pc:docMk/>
            <pc:sldMk cId="1072958721" sldId="1700"/>
            <ac:picMk id="12" creationId="{FB267ADF-E56C-4350-B7D7-A0E9D433E338}"/>
          </ac:picMkLst>
        </pc:picChg>
      </pc:sldChg>
      <pc:sldChg chg="addSp delSp modSp new mod">
        <pc:chgData name="Joao Paulo Moreira Antunes" userId="41dcb569-6652-4419-bde3-5acb8724e1d8" providerId="ADAL" clId="{D8BC58F3-A27A-4227-9DB9-A4BA6BC5F35D}" dt="2022-08-16T14:46:07.113" v="337" actId="1076"/>
        <pc:sldMkLst>
          <pc:docMk/>
          <pc:sldMk cId="84951744" sldId="1701"/>
        </pc:sldMkLst>
        <pc:spChg chg="mod">
          <ac:chgData name="Joao Paulo Moreira Antunes" userId="41dcb569-6652-4419-bde3-5acb8724e1d8" providerId="ADAL" clId="{D8BC58F3-A27A-4227-9DB9-A4BA6BC5F35D}" dt="2022-08-16T14:45:51.977" v="331" actId="20577"/>
          <ac:spMkLst>
            <pc:docMk/>
            <pc:sldMk cId="84951744" sldId="1701"/>
            <ac:spMk id="2" creationId="{3740E737-BAFC-47DE-8FB3-0D133925DF24}"/>
          </ac:spMkLst>
        </pc:spChg>
        <pc:spChg chg="del">
          <ac:chgData name="Joao Paulo Moreira Antunes" userId="41dcb569-6652-4419-bde3-5acb8724e1d8" providerId="ADAL" clId="{D8BC58F3-A27A-4227-9DB9-A4BA6BC5F35D}" dt="2022-08-16T14:44:51.600" v="312" actId="478"/>
          <ac:spMkLst>
            <pc:docMk/>
            <pc:sldMk cId="84951744" sldId="1701"/>
            <ac:spMk id="3" creationId="{F0485901-3233-4E7A-8F7C-1685C848850B}"/>
          </ac:spMkLst>
        </pc:spChg>
        <pc:picChg chg="add mod">
          <ac:chgData name="Joao Paulo Moreira Antunes" userId="41dcb569-6652-4419-bde3-5acb8724e1d8" providerId="ADAL" clId="{D8BC58F3-A27A-4227-9DB9-A4BA6BC5F35D}" dt="2022-08-16T14:46:07.113" v="337" actId="1076"/>
          <ac:picMkLst>
            <pc:docMk/>
            <pc:sldMk cId="84951744" sldId="1701"/>
            <ac:picMk id="4" creationId="{12A75512-3DBE-411B-A7B0-96E9519B07AF}"/>
          </ac:picMkLst>
        </pc:picChg>
        <pc:picChg chg="add mod">
          <ac:chgData name="Joao Paulo Moreira Antunes" userId="41dcb569-6652-4419-bde3-5acb8724e1d8" providerId="ADAL" clId="{D8BC58F3-A27A-4227-9DB9-A4BA6BC5F35D}" dt="2022-08-16T14:46:05.621" v="336" actId="14100"/>
          <ac:picMkLst>
            <pc:docMk/>
            <pc:sldMk cId="84951744" sldId="1701"/>
            <ac:picMk id="5" creationId="{639A8F04-6B82-401A-B765-63114A8A0FB8}"/>
          </ac:picMkLst>
        </pc:picChg>
        <pc:picChg chg="add mod">
          <ac:chgData name="Joao Paulo Moreira Antunes" userId="41dcb569-6652-4419-bde3-5acb8724e1d8" providerId="ADAL" clId="{D8BC58F3-A27A-4227-9DB9-A4BA6BC5F35D}" dt="2022-08-16T14:46:02.798" v="335" actId="14100"/>
          <ac:picMkLst>
            <pc:docMk/>
            <pc:sldMk cId="84951744" sldId="1701"/>
            <ac:picMk id="6" creationId="{5EBB1186-4E97-4DA0-8352-DEDD4298C562}"/>
          </ac:picMkLst>
        </pc:picChg>
      </pc:sldChg>
      <pc:sldMasterChg chg="delSldLayout">
        <pc:chgData name="Joao Paulo Moreira Antunes" userId="41dcb569-6652-4419-bde3-5acb8724e1d8" providerId="ADAL" clId="{D8BC58F3-A27A-4227-9DB9-A4BA6BC5F35D}" dt="2022-08-16T14:20:22.545" v="9" actId="47"/>
        <pc:sldMasterMkLst>
          <pc:docMk/>
          <pc:sldMasterMk cId="1881724970" sldId="2147484551"/>
        </pc:sldMasterMkLst>
        <pc:sldLayoutChg chg="del">
          <pc:chgData name="Joao Paulo Moreira Antunes" userId="41dcb569-6652-4419-bde3-5acb8724e1d8" providerId="ADAL" clId="{D8BC58F3-A27A-4227-9DB9-A4BA6BC5F35D}" dt="2022-08-16T14:20:22.545" v="9" actId="47"/>
          <pc:sldLayoutMkLst>
            <pc:docMk/>
            <pc:sldMasterMk cId="1881724970" sldId="2147484551"/>
            <pc:sldLayoutMk cId="772925452" sldId="2147484574"/>
          </pc:sldLayoutMkLst>
        </pc:sldLayoutChg>
      </pc:sldMasterChg>
    </pc:docChg>
  </pc:docChgLst>
  <pc:docChgLst>
    <pc:chgData name="Willian Felipe Lemes" userId="S::willianfl@pbtech.net.br::0f26044e-4ab5-45c9-abc2-7f98ba37a1b3" providerId="AD" clId="Web-{48896246-52E6-F60F-EC63-D4B3AF6CAEA8}"/>
    <pc:docChg chg="modSld">
      <pc:chgData name="Willian Felipe Lemes" userId="S::willianfl@pbtech.net.br::0f26044e-4ab5-45c9-abc2-7f98ba37a1b3" providerId="AD" clId="Web-{48896246-52E6-F60F-EC63-D4B3AF6CAEA8}" dt="2022-08-20T17:52:30.278" v="0"/>
      <pc:docMkLst>
        <pc:docMk/>
      </pc:docMkLst>
      <pc:sldChg chg="delSp">
        <pc:chgData name="Willian Felipe Lemes" userId="S::willianfl@pbtech.net.br::0f26044e-4ab5-45c9-abc2-7f98ba37a1b3" providerId="AD" clId="Web-{48896246-52E6-F60F-EC63-D4B3AF6CAEA8}" dt="2022-08-20T17:52:30.278" v="0"/>
        <pc:sldMkLst>
          <pc:docMk/>
          <pc:sldMk cId="622143730" sldId="1678"/>
        </pc:sldMkLst>
        <pc:picChg chg="del">
          <ac:chgData name="Willian Felipe Lemes" userId="S::willianfl@pbtech.net.br::0f26044e-4ab5-45c9-abc2-7f98ba37a1b3" providerId="AD" clId="Web-{48896246-52E6-F60F-EC63-D4B3AF6CAEA8}" dt="2022-08-20T17:52:30.278" v="0"/>
          <ac:picMkLst>
            <pc:docMk/>
            <pc:sldMk cId="622143730" sldId="1678"/>
            <ac:picMk id="3" creationId="{7947779F-D246-49DF-617E-6354254FE21B}"/>
          </ac:picMkLst>
        </pc:picChg>
      </pc:sldChg>
    </pc:docChg>
  </pc:docChgLst>
  <pc:docChgLst>
    <pc:chgData name="Joao" userId="41dcb569-6652-4419-bde3-5acb8724e1d8" providerId="ADAL" clId="{5E13EB4E-974A-4047-9157-F86B0FFD9459}"/>
    <pc:docChg chg="custSel modSld">
      <pc:chgData name="Joao" userId="41dcb569-6652-4419-bde3-5acb8724e1d8" providerId="ADAL" clId="{5E13EB4E-974A-4047-9157-F86B0FFD9459}" dt="2022-08-20T21:18:05.276" v="9" actId="1076"/>
      <pc:docMkLst>
        <pc:docMk/>
      </pc:docMkLst>
      <pc:sldChg chg="addSp delSp modSp mod">
        <pc:chgData name="Joao" userId="41dcb569-6652-4419-bde3-5acb8724e1d8" providerId="ADAL" clId="{5E13EB4E-974A-4047-9157-F86B0FFD9459}" dt="2022-08-20T21:18:05.276" v="9" actId="1076"/>
        <pc:sldMkLst>
          <pc:docMk/>
          <pc:sldMk cId="2154132357" sldId="1685"/>
        </pc:sldMkLst>
        <pc:picChg chg="ord">
          <ac:chgData name="Joao" userId="41dcb569-6652-4419-bde3-5acb8724e1d8" providerId="ADAL" clId="{5E13EB4E-974A-4047-9157-F86B0FFD9459}" dt="2022-08-20T21:17:40.814" v="6" actId="166"/>
          <ac:picMkLst>
            <pc:docMk/>
            <pc:sldMk cId="2154132357" sldId="1685"/>
            <ac:picMk id="3" creationId="{66EAF3D0-6ED4-4A5D-93E6-48B32E374F5A}"/>
          </ac:picMkLst>
        </pc:picChg>
        <pc:picChg chg="del">
          <ac:chgData name="Joao" userId="41dcb569-6652-4419-bde3-5acb8724e1d8" providerId="ADAL" clId="{5E13EB4E-974A-4047-9157-F86B0FFD9459}" dt="2022-08-20T21:17:20.170" v="0" actId="478"/>
          <ac:picMkLst>
            <pc:docMk/>
            <pc:sldMk cId="2154132357" sldId="1685"/>
            <ac:picMk id="4" creationId="{D32D1C8F-89D9-4D22-A38C-1C9FFFCE905D}"/>
          </ac:picMkLst>
        </pc:picChg>
        <pc:picChg chg="add del mod">
          <ac:chgData name="Joao" userId="41dcb569-6652-4419-bde3-5acb8724e1d8" providerId="ADAL" clId="{5E13EB4E-974A-4047-9157-F86B0FFD9459}" dt="2022-08-20T21:18:02.948" v="7" actId="478"/>
          <ac:picMkLst>
            <pc:docMk/>
            <pc:sldMk cId="2154132357" sldId="1685"/>
            <ac:picMk id="6" creationId="{11231FB1-E99F-45A9-9D21-DA88074568A5}"/>
          </ac:picMkLst>
        </pc:picChg>
        <pc:picChg chg="add mod">
          <ac:chgData name="Joao" userId="41dcb569-6652-4419-bde3-5acb8724e1d8" providerId="ADAL" clId="{5E13EB4E-974A-4047-9157-F86B0FFD9459}" dt="2022-08-20T21:18:05.276" v="9" actId="1076"/>
          <ac:picMkLst>
            <pc:docMk/>
            <pc:sldMk cId="2154132357" sldId="1685"/>
            <ac:picMk id="8" creationId="{822FC2B1-D0CB-4B43-8FDA-AD877591A540}"/>
          </ac:picMkLst>
        </pc:picChg>
      </pc:sldChg>
    </pc:docChg>
  </pc:docChgLst>
  <pc:docChgLst>
    <pc:chgData name="Willian Felipe Lemes" userId="S::willianfl@pbtech.net.br::0f26044e-4ab5-45c9-abc2-7f98ba37a1b3" providerId="AD" clId="Web-{38801968-1773-E342-CA90-79BF65576B8D}"/>
    <pc:docChg chg="modSld">
      <pc:chgData name="Willian Felipe Lemes" userId="S::willianfl@pbtech.net.br::0f26044e-4ab5-45c9-abc2-7f98ba37a1b3" providerId="AD" clId="Web-{38801968-1773-E342-CA90-79BF65576B8D}" dt="2022-08-16T21:22:52.196" v="7" actId="20577"/>
      <pc:docMkLst>
        <pc:docMk/>
      </pc:docMkLst>
      <pc:sldChg chg="modSp">
        <pc:chgData name="Willian Felipe Lemes" userId="S::willianfl@pbtech.net.br::0f26044e-4ab5-45c9-abc2-7f98ba37a1b3" providerId="AD" clId="Web-{38801968-1773-E342-CA90-79BF65576B8D}" dt="2022-08-16T21:20:22.113" v="0" actId="20577"/>
        <pc:sldMkLst>
          <pc:docMk/>
          <pc:sldMk cId="1873277017" sldId="1679"/>
        </pc:sldMkLst>
        <pc:spChg chg="mod">
          <ac:chgData name="Willian Felipe Lemes" userId="S::willianfl@pbtech.net.br::0f26044e-4ab5-45c9-abc2-7f98ba37a1b3" providerId="AD" clId="Web-{38801968-1773-E342-CA90-79BF65576B8D}" dt="2022-08-16T21:20:22.113" v="0" actId="20577"/>
          <ac:spMkLst>
            <pc:docMk/>
            <pc:sldMk cId="1873277017" sldId="1679"/>
            <ac:spMk id="2" creationId="{47559891-1DDC-464E-97C3-0C96CA94A1F5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0:37.176" v="2" actId="20577"/>
        <pc:sldMkLst>
          <pc:docMk/>
          <pc:sldMk cId="2217937218" sldId="1682"/>
        </pc:sldMkLst>
        <pc:spChg chg="mod">
          <ac:chgData name="Willian Felipe Lemes" userId="S::willianfl@pbtech.net.br::0f26044e-4ab5-45c9-abc2-7f98ba37a1b3" providerId="AD" clId="Web-{38801968-1773-E342-CA90-79BF65576B8D}" dt="2022-08-16T21:20:37.176" v="2" actId="20577"/>
          <ac:spMkLst>
            <pc:docMk/>
            <pc:sldMk cId="2217937218" sldId="1682"/>
            <ac:spMk id="9" creationId="{3B1424A6-4492-4E17-902E-52092ABA2B6E}"/>
          </ac:spMkLst>
        </pc:spChg>
      </pc:sldChg>
      <pc:sldChg chg="modSp">
        <pc:chgData name="Willian Felipe Lemes" userId="S::willianfl@pbtech.net.br::0f26044e-4ab5-45c9-abc2-7f98ba37a1b3" providerId="AD" clId="Web-{38801968-1773-E342-CA90-79BF65576B8D}" dt="2022-08-16T21:22:52.196" v="7" actId="20577"/>
        <pc:sldMkLst>
          <pc:docMk/>
          <pc:sldMk cId="1513858252" sldId="1694"/>
        </pc:sldMkLst>
        <pc:spChg chg="mod">
          <ac:chgData name="Willian Felipe Lemes" userId="S::willianfl@pbtech.net.br::0f26044e-4ab5-45c9-abc2-7f98ba37a1b3" providerId="AD" clId="Web-{38801968-1773-E342-CA90-79BF65576B8D}" dt="2022-08-16T21:22:52.196" v="7" actId="20577"/>
          <ac:spMkLst>
            <pc:docMk/>
            <pc:sldMk cId="1513858252" sldId="1694"/>
            <ac:spMk id="4" creationId="{C1CD4372-2B4B-4026-9DD5-C9B62EE4D75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DB7B-8DB8-4A3A-95C8-7102BBC9A9E1}" type="datetime8">
              <a:rPr lang="en-US" smtClean="0">
                <a:latin typeface="Segoe UI" pitchFamily="34" charset="0"/>
              </a:rPr>
              <a:t>8/6/2024 1:30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CE60099-03E7-4FA1-8A7F-E6E6CFB0F855}" type="datetime8">
              <a:rPr lang="en-US" smtClean="0"/>
              <a:t>8/6/2024 1:30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72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Paraná banco é considerado pioneiro no crédito consignado, oferece este serviço desde 1995 e hoje é especialista no segmento, oferecendo-o para aposentados e pensionistas do INSS, servidores públicos (federais, estaduais e municipais) e profissionais das Forças Armadas para contratação em nossas lojas físicas ou pela internet.</a:t>
            </a:r>
          </a:p>
          <a:p>
            <a:pPr algn="l"/>
            <a:r>
              <a:rPr lang="pt-BR" b="0" i="0" dirty="0">
                <a:solidFill>
                  <a:srgbClr val="58595B"/>
                </a:solidFill>
                <a:effectLst/>
                <a:latin typeface="Montserrat" panose="00000500000000000000" pitchFamily="2" charset="0"/>
              </a:rPr>
              <a:t>Atualmente, possuí 20 lojas próprias e mais de 135 correspondentes exclusivos. Estamos presentes em todo o país, oferecendo empréstimos com segurança e transparência para quem deseja quitar dívidas maiores, investir em algo ou mesmo realizar um sonho.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82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16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92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Solicitar acesso via </a:t>
            </a:r>
            <a:r>
              <a:rPr lang="pt-BR" dirty="0" err="1"/>
              <a:t>form</a:t>
            </a:r>
            <a:r>
              <a:rPr lang="pt-BR" dirty="0"/>
              <a:t> do recurso </a:t>
            </a:r>
            <a:r>
              <a:rPr lang="pt-BR" dirty="0" err="1"/>
              <a:t>azureopenai</a:t>
            </a:r>
            <a:r>
              <a:rPr lang="pt-BR" dirty="0"/>
              <a:t>(tempo de resposta da </a:t>
            </a:r>
            <a:r>
              <a:rPr lang="pt-BR" dirty="0" err="1"/>
              <a:t>solicitacao</a:t>
            </a:r>
            <a:r>
              <a:rPr lang="pt-BR" dirty="0"/>
              <a:t> menciona ate 10 dias uteis, comigo levou 2 dias)</a:t>
            </a:r>
          </a:p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5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2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0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59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jpe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03760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2926B-CE4C-8042-8EAB-E69CCC77C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60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2" name="Picture 1" descr="A picture containing person, window, computer, table&#10;&#10;Description automatically generated">
            <a:extLst>
              <a:ext uri="{FF2B5EF4-FFF2-40B4-BE49-F238E27FC236}">
                <a16:creationId xmlns:a16="http://schemas.microsoft.com/office/drawing/2014/main" id="{B79E2876-FB33-2646-85EE-84CA60F64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-1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582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498CFD-6F0F-1548-B3CF-58EC8479BA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898" y="0"/>
            <a:ext cx="6093577" cy="6994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1817169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1192213"/>
            <a:ext cx="3690937" cy="917575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spc="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Contents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354764" y="1192213"/>
            <a:ext cx="558414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chemeClr val="tx2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  <a:br>
              <a:rPr lang="en-US"/>
            </a:br>
            <a:r>
              <a:rPr lang="en-US"/>
              <a:t>##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F941B29-79EC-DD49-A767-757BAE16FC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3178" y="1192212"/>
            <a:ext cx="3356359" cy="386238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defTabSz="517525">
              <a:spcAft>
                <a:spcPts val="500"/>
              </a:spcAft>
              <a:buNone/>
              <a:defRPr sz="1800" spc="0" baseline="0">
                <a:solidFill>
                  <a:srgbClr val="000000"/>
                </a:solidFill>
              </a:defRPr>
            </a:lvl1pPr>
            <a:lvl2pPr marL="228600" indent="0">
              <a:buNone/>
              <a:defRPr sz="1800"/>
            </a:lvl2pPr>
            <a:lvl3pPr marL="457200" indent="0">
              <a:buNone/>
              <a:defRPr sz="1800"/>
            </a:lvl3pPr>
            <a:lvl4pPr marL="685800" indent="0">
              <a:buNone/>
              <a:defRPr sz="1800"/>
            </a:lvl4pPr>
            <a:lvl5pPr marL="914400" indent="0">
              <a:buNone/>
              <a:defRPr sz="1800"/>
            </a:lvl5pPr>
          </a:lstStyle>
          <a:p>
            <a:pPr lvl="0"/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  <a:br>
              <a:rPr lang="en-US"/>
            </a:br>
            <a:r>
              <a:rPr lang="en-US"/>
              <a:t>Section Title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A2F7DAD6-99FA-B74A-87E5-BFA3CB237070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16723881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1153318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400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075739"/>
            <a:ext cx="1153318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400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4593491"/>
            <a:ext cx="11533187" cy="1538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0"/>
              </a:spcBef>
              <a:buNone/>
              <a:defRPr sz="100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000" spc="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4385524"/>
            <a:ext cx="11533187" cy="207967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3276" y="3323870"/>
            <a:ext cx="11533187" cy="2204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82208845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42900" marR="0" lvl="0" indent="-342900" algn="l" defTabSz="932742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5344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0860"/>
            <a:ext cx="957262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05042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13383" y="32141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None/>
              <a:defRPr sz="1400" b="0" spc="0" baseline="0">
                <a:solidFill>
                  <a:schemeClr val="tx2"/>
                </a:solidFill>
                <a:latin typeface="+mj-lt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327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5042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20326" y="3445695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9385498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89438" y="2410676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513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72768" y="2645384"/>
            <a:ext cx="3690937" cy="20671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839620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4280" y="1631568"/>
            <a:ext cx="3681793" cy="3169920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01F238-570E-E648-9E57-DAA86A7A8ED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4663" y="1631565"/>
            <a:ext cx="3681412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5406" y="1631564"/>
            <a:ext cx="3684970" cy="3161093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877AA6F-F5D0-8349-8D7F-7A036C53AFE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89438" y="1631566"/>
            <a:ext cx="3690937" cy="31610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7388" y="1631566"/>
            <a:ext cx="3681793" cy="3165507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83A4321-3796-F044-9126-51A6AA308B7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307388" y="1631565"/>
            <a:ext cx="3681412" cy="316109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3: three columns images and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197742EC-5845-4BB1-84A3-00C1CF89012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94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06DC0489-95B2-B74C-8FE4-80E75D67DE41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F22038DD-9076-B34B-B54A-107DF3F024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4280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0C89B53-FA50-F248-AD0B-933DE098D70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92422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C11EA858-BBCA-2149-9368-C1FDBC6C8D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07388" y="5260328"/>
            <a:ext cx="3690937" cy="912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995485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42601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8689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34777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308659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269538" y="3230880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5139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2728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894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54763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02625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69538" y="2065338"/>
            <a:ext cx="261936" cy="263525"/>
          </a:xfrm>
          <a:prstGeom prst="rect">
            <a:avLst/>
          </a:prstGeom>
        </p:spPr>
        <p:txBody>
          <a:bodyPr tIns="0" bIns="0"/>
          <a:lstStyle>
            <a:lvl1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32472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defRPr lang="en-US" sz="100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3276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42601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86899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54763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02625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245998" y="3694402"/>
            <a:ext cx="1727201" cy="18937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0440" y="2347335"/>
            <a:ext cx="660400" cy="6604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9398" y="2347335"/>
            <a:ext cx="660400" cy="6604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60201" y="2347335"/>
            <a:ext cx="660400" cy="6604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163" y="2347335"/>
            <a:ext cx="660400" cy="6604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9298" y="2347335"/>
            <a:ext cx="660400" cy="6604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715" y="2347335"/>
            <a:ext cx="660400" cy="660400"/>
          </a:xfrm>
          <a:prstGeom prst="rect">
            <a:avLst/>
          </a:prstGeom>
        </p:spPr>
      </p:pic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42601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6513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Drop graphic here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8689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34777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308659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269538" y="2328862"/>
            <a:ext cx="1727200" cy="6858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rgbClr val="000000"/>
                </a:solidFill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lang="en-US"/>
              <a:t>Drop graphic here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6977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29362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410718743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6403934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41926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436475" cy="6994525"/>
          </a:xfrm>
          <a:prstGeom prst="rect">
            <a:avLst/>
          </a:prstGeom>
        </p:spPr>
      </p:pic>
      <p:sp>
        <p:nvSpPr>
          <p:cNvPr id="5" name="Title 35">
            <a:extLst>
              <a:ext uri="{FF2B5EF4-FFF2-40B4-BE49-F238E27FC236}">
                <a16:creationId xmlns:a16="http://schemas.microsoft.com/office/drawing/2014/main" id="{60388DA1-8C2D-4FFD-88BD-DE4D7CEFD0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960438"/>
            <a:ext cx="7604124" cy="36290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spc="-50" baseline="0" dirty="0">
                <a:solidFill>
                  <a:schemeClr val="tx1"/>
                </a:solidFill>
              </a:defRPr>
            </a:lvl1pPr>
          </a:lstStyle>
          <a:p>
            <a:pPr marL="0" lvl="0">
              <a:lnSpc>
                <a:spcPts val="560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83504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193607F-5D7C-414A-BD66-EADF11B22CA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54763" y="0"/>
            <a:ext cx="6092825" cy="699452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762" y="0"/>
            <a:ext cx="6093577" cy="6994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56530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31D123-CA1A-4568-88C8-6B1287D07E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5138" y="2410676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56201C-07C6-4B48-97C5-8ACFF3D0A97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5138" y="1960860"/>
            <a:ext cx="4919661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lang="en-US" sz="20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Subhead Segoe UI Regular 20/24. 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B6CD1B2-B033-3544-BC3C-77A135C65972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B8FCD16-3426-8B48-803D-6B6E81EED2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138" y="2627970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0D336736-F7E2-BA48-AD3E-B0037BAC681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137" y="3497262"/>
            <a:ext cx="4919662" cy="20679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  <a:p>
            <a:pPr lvl="1"/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9FA36614-3522-794F-B70F-0659F06DAB3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5137" y="3711916"/>
            <a:ext cx="4919661" cy="7273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874128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182" y="2195637"/>
            <a:ext cx="3721892" cy="2641473"/>
          </a:xfrm>
          <a:prstGeom prst="rect">
            <a:avLst/>
          </a:prstGeom>
        </p:spPr>
      </p:pic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717A0C5-B07A-A34B-9DBC-AEA2B456E25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975" y="2195637"/>
            <a:ext cx="3721100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302"/>
          <a:stretch/>
        </p:blipFill>
        <p:spPr>
          <a:xfrm>
            <a:off x="4381499" y="2195637"/>
            <a:ext cx="3695702" cy="2641475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287B92-3963-B94C-821F-3908B3544A4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6263" y="2195637"/>
            <a:ext cx="369093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13791" y="2284474"/>
            <a:ext cx="3695703" cy="2552636"/>
          </a:xfrm>
          <a:prstGeom prst="rect">
            <a:avLst/>
          </a:prstGeom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DC31788-B7D8-9D46-BE0A-6B7EED7110B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13738" y="2195637"/>
            <a:ext cx="3684587" cy="264147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Drop photo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Photo layout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386263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8307388" y="5026024"/>
            <a:ext cx="3690937" cy="22051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>
                <a:solidFill>
                  <a:schemeClr val="tx2"/>
                </a:solidFill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id="{F848FF14-9025-D34E-A47B-6D1957DCA63E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97163EF-E7E8-4446-98C1-DF17E29E73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6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8E57B78A-F25C-4D46-917C-E53FD3A557E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8443" y="5260860"/>
            <a:ext cx="3688758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A1AA5291-B66D-8249-B809-BA15DD1EEA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313738" y="5260860"/>
            <a:ext cx="3690937" cy="6821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as. </a:t>
            </a:r>
          </a:p>
        </p:txBody>
      </p:sp>
    </p:spTree>
    <p:extLst>
      <p:ext uri="{BB962C8B-B14F-4D97-AF65-F5344CB8AC3E}">
        <p14:creationId xmlns:p14="http://schemas.microsoft.com/office/powerpoint/2010/main" val="354089618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B95F29-56C3-4C85-A12B-0B0BE769E7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1: one column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5138" y="1961079"/>
            <a:ext cx="4853623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400"/>
              </a:lnSpc>
              <a:buNone/>
              <a:defRPr sz="2000" b="0" i="0">
                <a:solidFill>
                  <a:srgbClr val="000000"/>
                </a:solidFill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pt-BR"/>
              <a:t>Large subhead Segoe UI Regular 20/24. Em volor resequaectur.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5139" y="2761498"/>
            <a:ext cx="4853622" cy="2522101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34476FE-7091-4DE7-A55E-3EF5A6569A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6319" y="1549941"/>
            <a:ext cx="5950156" cy="442984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9732C163-B0E6-5B41-A1A7-C570F404A2CB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5693262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99DE98C-91A8-4163-A280-8BB561692C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3900" y="426474"/>
            <a:ext cx="7902575" cy="6568052"/>
          </a:xfrm>
          <a:prstGeom prst="rect">
            <a:avLst/>
          </a:prstGeom>
        </p:spPr>
      </p:pic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784CA30E-A92E-4E40-944A-73B1CF9EEE0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85449" y="1565663"/>
            <a:ext cx="5951026" cy="440096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D17D4B4-B6B9-4273-ACCB-7A5ED46F35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849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FB204BE2-B985-4315-8D5B-9C54B1074D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3638" y="2040568"/>
            <a:ext cx="1727200" cy="45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900"/>
              </a:spcBef>
              <a:buNone/>
              <a:defRPr lang="en-US" sz="1400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400">
                <a:solidFill>
                  <a:srgbClr val="000000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9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UI </a:t>
            </a:r>
            <a:r>
              <a:rPr lang="en-US" err="1"/>
              <a:t>Semibold</a:t>
            </a:r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9045D2-7C49-4F5C-A376-228A5A2B01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2: two columns</a:t>
            </a: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9958694-2D93-5A49-BF9C-C2FD1753BAA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2963930-27DC-A146-BED0-307A0CE5F43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277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EE99189-A4FF-8C44-809C-285F33AF913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433365" y="2501585"/>
            <a:ext cx="1727200" cy="198585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8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8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5303834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c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CDB1EA-72FB-46B3-89D4-DEE1F2EF7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953" y="496641"/>
            <a:ext cx="11087895" cy="64978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Device layout 3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0473E679-3B6D-497A-A0F6-454C968B7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39975" y="1631447"/>
            <a:ext cx="7832726" cy="441411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A8F5F40B-56C9-1D43-9521-8583515F1C5D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4094364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65139" y="1989614"/>
            <a:ext cx="3690933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65135" y="5973763"/>
            <a:ext cx="3690937" cy="3077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  <a:defRPr sz="100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32742" rtl="0" eaLnBrk="1" fontAlgn="auto" latinLnBrk="0" hangingPunct="1">
              <a:lnSpc>
                <a:spcPts val="1200"/>
              </a:lnSpc>
              <a:spcBef>
                <a:spcPts val="45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000">
                <a:solidFill>
                  <a:schemeClr val="tx1"/>
                </a:solidFill>
              </a:defRPr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89438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89438" y="1989614"/>
            <a:ext cx="3679825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302624" y="1989614"/>
            <a:ext cx="3695701" cy="360521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513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0549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02624" y="5783263"/>
            <a:ext cx="3702053" cy="246221"/>
          </a:xfrm>
          <a:prstGeom prst="rect">
            <a:avLst/>
          </a:prstGeom>
        </p:spPr>
        <p:txBody>
          <a:bodyPr tIns="0"/>
          <a:lstStyle>
            <a:lvl1pPr>
              <a:defRPr lang="en-US" sz="100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02624" y="5973763"/>
            <a:ext cx="36798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100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3453166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9829" y="483228"/>
            <a:ext cx="1362456" cy="19406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9823498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9795376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4886129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5138" y="632779"/>
            <a:ext cx="11533187" cy="4111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200"/>
              </a:lnSpc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65138" y="2201862"/>
            <a:ext cx="11533187" cy="415988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6" y="6583680"/>
            <a:ext cx="11533187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27641596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1882011"/>
            <a:ext cx="7604125" cy="1502728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300"/>
              </a:spcAft>
              <a:defRPr sz="26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77" y="448056"/>
            <a:ext cx="1362456" cy="194066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 userDrawn="1"/>
        </p:nvSpPr>
        <p:spPr bwMode="blackWhite">
          <a:xfrm>
            <a:off x="463277" y="6579623"/>
            <a:ext cx="4572000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85384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ftware cod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ACEE2ED2-76B4-9F41-8074-736FC3EE6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Software code slide</a:t>
            </a:r>
          </a:p>
        </p:txBody>
      </p:sp>
    </p:spTree>
    <p:extLst>
      <p:ext uri="{BB962C8B-B14F-4D97-AF65-F5344CB8AC3E}">
        <p14:creationId xmlns:p14="http://schemas.microsoft.com/office/powerpoint/2010/main" val="15073064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83EBA8-9428-5042-A6AB-BA1563CB95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19340-DB0C-B34E-84FE-2AA1A19A58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5074" y="0"/>
            <a:ext cx="6093577" cy="69945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D09A9D1-6212-8B49-96D7-B3E9D17D4B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81A9F1-B3A4-0742-8DAD-18EC8A78C5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421618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BDF03-4137-9B4F-811A-B300BDF9B2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2523" y="210208"/>
            <a:ext cx="5695363" cy="653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45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B9C92-5B22-1645-98AA-DEA153351D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421" y="327991"/>
            <a:ext cx="5522090" cy="63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001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7D490-6D76-184D-B20A-2C0F2F3DD099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63C3A-8B21-B940-BD1D-D9281E6DD2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34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6228DA-C78B-F44C-94F8-7128E0B2D7A7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E84EF-6F95-A646-8F37-FD94FE9079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868" t="8847" r="8127" b="8616"/>
          <a:stretch/>
        </p:blipFill>
        <p:spPr>
          <a:xfrm>
            <a:off x="6234457" y="0"/>
            <a:ext cx="620201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283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FF9732-E389-084D-A7F3-09AC5EED73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277" y="481923"/>
            <a:ext cx="1362456" cy="1940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7277" y="2582862"/>
            <a:ext cx="5537797" cy="1828800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50" baseline="0">
                <a:solidFill>
                  <a:srgbClr val="000000"/>
                </a:solidFill>
              </a:defRPr>
            </a:lvl1pPr>
          </a:lstStyle>
          <a:p>
            <a:r>
              <a:rPr lang="en-US"/>
              <a:t>Azure presentation</a:t>
            </a:r>
            <a:br>
              <a:rPr lang="en-US"/>
            </a:br>
            <a:r>
              <a:rPr lang="en-US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1338" y="4436713"/>
            <a:ext cx="552194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400"/>
            </a:lvl3pPr>
            <a:lvl4pPr>
              <a:defRPr sz="1400"/>
            </a:lvl4pPr>
            <a:lvl5pPr>
              <a:defRPr sz="1050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43AB1-0CDE-B44D-8883-27DEB7B914EA}"/>
              </a:ext>
            </a:extLst>
          </p:cNvPr>
          <p:cNvSpPr/>
          <p:nvPr userDrawn="1"/>
        </p:nvSpPr>
        <p:spPr bwMode="auto">
          <a:xfrm>
            <a:off x="6234457" y="0"/>
            <a:ext cx="6202018" cy="699452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0159D-061E-A640-B0A5-C7A703E35A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8677" y="0"/>
            <a:ext cx="6093577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6981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65138" y="1853742"/>
            <a:ext cx="11456988" cy="206210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24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2" r:id="rId1"/>
    <p:sldLayoutId id="2147484553" r:id="rId2"/>
    <p:sldLayoutId id="2147484581" r:id="rId3"/>
    <p:sldLayoutId id="2147484583" r:id="rId4"/>
    <p:sldLayoutId id="2147484585" r:id="rId5"/>
    <p:sldLayoutId id="2147484586" r:id="rId6"/>
    <p:sldLayoutId id="2147484587" r:id="rId7"/>
    <p:sldLayoutId id="2147484588" r:id="rId8"/>
    <p:sldLayoutId id="2147484589" r:id="rId9"/>
    <p:sldLayoutId id="2147484590" r:id="rId10"/>
    <p:sldLayoutId id="2147484591" r:id="rId11"/>
    <p:sldLayoutId id="2147484592" r:id="rId12"/>
    <p:sldLayoutId id="2147484556" r:id="rId13"/>
    <p:sldLayoutId id="2147484557" r:id="rId14"/>
    <p:sldLayoutId id="2147484610" r:id="rId15"/>
    <p:sldLayoutId id="2147484558" r:id="rId16"/>
    <p:sldLayoutId id="2147484559" r:id="rId17"/>
    <p:sldLayoutId id="2147484560" r:id="rId18"/>
    <p:sldLayoutId id="2147484561" r:id="rId19"/>
    <p:sldLayoutId id="2147484562" r:id="rId20"/>
    <p:sldLayoutId id="2147484580" r:id="rId21"/>
    <p:sldLayoutId id="2147484563" r:id="rId22"/>
    <p:sldLayoutId id="2147484564" r:id="rId23"/>
    <p:sldLayoutId id="2147484566" r:id="rId24"/>
    <p:sldLayoutId id="2147484567" r:id="rId25"/>
    <p:sldLayoutId id="2147484568" r:id="rId26"/>
    <p:sldLayoutId id="2147484577" r:id="rId27"/>
    <p:sldLayoutId id="2147484570" r:id="rId28"/>
    <p:sldLayoutId id="2147484571" r:id="rId29"/>
    <p:sldLayoutId id="2147484572" r:id="rId30"/>
    <p:sldLayoutId id="2147484576" r:id="rId3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 userDrawn="1">
          <p15:clr>
            <a:srgbClr val="C35EA4"/>
          </p15:clr>
        </p15:guide>
        <p15:guide id="32" pos="1528" userDrawn="1">
          <p15:clr>
            <a:srgbClr val="C35EA4"/>
          </p15:clr>
        </p15:guide>
        <p15:guide id="33" pos="2621" userDrawn="1">
          <p15:clr>
            <a:srgbClr val="C35EA4"/>
          </p15:clr>
        </p15:guide>
        <p15:guide id="34" pos="2765" userDrawn="1">
          <p15:clr>
            <a:srgbClr val="C35EA4"/>
          </p15:clr>
        </p15:guide>
        <p15:guide id="35" pos="3854" userDrawn="1">
          <p15:clr>
            <a:srgbClr val="C35EA4"/>
          </p15:clr>
        </p15:guide>
        <p15:guide id="36" pos="4003" userDrawn="1">
          <p15:clr>
            <a:srgbClr val="C35EA4"/>
          </p15:clr>
        </p15:guide>
        <p15:guide id="37" pos="5083" userDrawn="1">
          <p15:clr>
            <a:srgbClr val="C35EA4"/>
          </p15:clr>
        </p15:guide>
        <p15:guide id="38" pos="5230" userDrawn="1">
          <p15:clr>
            <a:srgbClr val="C35EA4"/>
          </p15:clr>
        </p15:guide>
        <p15:guide id="39" pos="6323" userDrawn="1">
          <p15:clr>
            <a:srgbClr val="C35EA4"/>
          </p15:clr>
        </p15:guide>
        <p15:guide id="40" pos="6469" userDrawn="1">
          <p15:clr>
            <a:srgbClr val="C35EA4"/>
          </p15:clr>
        </p15:guide>
        <p15:guide id="41" pos="269" userDrawn="1">
          <p15:clr>
            <a:srgbClr val="F26B43"/>
          </p15:clr>
        </p15:guide>
        <p15:guide id="42" pos="7565" userDrawn="1">
          <p15:clr>
            <a:srgbClr val="F26B43"/>
          </p15:clr>
        </p15:guide>
        <p15:guide id="43" orient="horz" pos="751" userDrawn="1">
          <p15:clr>
            <a:srgbClr val="5ACBF0"/>
          </p15:clr>
        </p15:guide>
        <p15:guide id="44" orient="horz" pos="1387" userDrawn="1">
          <p15:clr>
            <a:srgbClr val="5ACBF0"/>
          </p15:clr>
        </p15:guide>
        <p15:guide id="45" orient="horz" pos="605" userDrawn="1">
          <p15:clr>
            <a:srgbClr val="5ACBF0"/>
          </p15:clr>
        </p15:guide>
        <p15:guide id="46" orient="horz" pos="1514" userDrawn="1">
          <p15:clr>
            <a:srgbClr val="5ACBF0"/>
          </p15:clr>
        </p15:guide>
        <p15:guide id="47" orient="horz" pos="2130" userDrawn="1">
          <p15:clr>
            <a:srgbClr val="5ACBF0"/>
          </p15:clr>
        </p15:guide>
        <p15:guide id="48" orient="horz" pos="2299" userDrawn="1">
          <p15:clr>
            <a:srgbClr val="5ACBF0"/>
          </p15:clr>
        </p15:guide>
        <p15:guide id="49" orient="horz" pos="283" userDrawn="1">
          <p15:clr>
            <a:srgbClr val="F26B43"/>
          </p15:clr>
        </p15:guide>
        <p15:guide id="50" orient="horz" pos="4123" userDrawn="1">
          <p15:clr>
            <a:srgbClr val="F26B43"/>
          </p15:clr>
        </p15:guide>
        <p15:guide id="51" orient="horz" pos="2891" userDrawn="1">
          <p15:clr>
            <a:srgbClr val="5ACBF0"/>
          </p15:clr>
        </p15:guide>
        <p15:guide id="52" orient="horz" pos="3019" userDrawn="1">
          <p15:clr>
            <a:srgbClr val="5ACBF0"/>
          </p15:clr>
        </p15:guide>
        <p15:guide id="53" orient="horz" pos="3643" userDrawn="1">
          <p15:clr>
            <a:srgbClr val="5ACBF0"/>
          </p15:clr>
        </p15:guide>
        <p15:guide id="54" orient="horz" pos="3763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38" y="567457"/>
            <a:ext cx="11530584" cy="830020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621908" y="2898552"/>
            <a:ext cx="6979503" cy="1188133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32683-9535-EA4A-933A-0D812239AE62}"/>
              </a:ext>
            </a:extLst>
          </p:cNvPr>
          <p:cNvSpPr txBox="1">
            <a:spLocks/>
          </p:cNvSpPr>
          <p:nvPr userDrawn="1"/>
        </p:nvSpPr>
        <p:spPr>
          <a:xfrm>
            <a:off x="465138" y="1853742"/>
            <a:ext cx="11456988" cy="1815882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-50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0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0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</a:pPr>
            <a:r>
              <a:rPr lang="en-US" sz="2000">
                <a:latin typeface="Consolas" charset="0"/>
                <a:ea typeface="Consolas" charset="0"/>
                <a:cs typeface="Consolas" charset="0"/>
              </a:rPr>
              <a:t>This slide layout uses Consolas 20/24pt, a monotype font which is ideal for showing software code. </a:t>
            </a:r>
          </a:p>
        </p:txBody>
      </p:sp>
    </p:spTree>
    <p:extLst>
      <p:ext uri="{BB962C8B-B14F-4D97-AF65-F5344CB8AC3E}">
        <p14:creationId xmlns:p14="http://schemas.microsoft.com/office/powerpoint/2010/main" val="329440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</p:sldLayoutIdLst>
  <p:transition>
    <p:fade/>
  </p:transition>
  <p:hf hdr="0" dt="0"/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2800" b="0" kern="1200" cap="none" spc="-50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400" kern="1200" spc="-50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000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400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327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00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331854" indent="0" algn="l" defTabSz="93274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3274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000" kern="1200">
          <a:solidFill>
            <a:srgbClr val="000000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pcomp.com.b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ço Reservado para Conteúdo 2">
            <a:extLst>
              <a:ext uri="{FF2B5EF4-FFF2-40B4-BE49-F238E27FC236}">
                <a16:creationId xmlns:a16="http://schemas.microsoft.com/office/drawing/2014/main" id="{5FAF7519-8713-40CD-BB85-8A9456666ADD}"/>
              </a:ext>
            </a:extLst>
          </p:cNvPr>
          <p:cNvSpPr txBox="1">
            <a:spLocks/>
          </p:cNvSpPr>
          <p:nvPr/>
        </p:nvSpPr>
        <p:spPr>
          <a:xfrm>
            <a:off x="4429414" y="1410096"/>
            <a:ext cx="7865192" cy="5479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342900" indent="-3429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Montserrat"/>
                <a:cs typeface="Arial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pt-BR" sz="2200" dirty="0">
                <a:latin typeface="+mn-lt"/>
              </a:rPr>
              <a:t>Tecnólogo em Rede de Computadores pela </a:t>
            </a:r>
            <a:r>
              <a:rPr lang="pt-BR" sz="2200" dirty="0" err="1">
                <a:latin typeface="+mn-lt"/>
              </a:rPr>
              <a:t>UniSantaCruz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Engenheiro da Computação pela Universidade Positivo</a:t>
            </a:r>
          </a:p>
          <a:p>
            <a:r>
              <a:rPr lang="pt-BR" sz="2200" dirty="0">
                <a:latin typeface="+mn-lt"/>
              </a:rPr>
              <a:t>5 anos de Paraná Banco</a:t>
            </a:r>
          </a:p>
          <a:p>
            <a:r>
              <a:rPr lang="pt-BR" sz="2200" dirty="0">
                <a:latin typeface="+mn-lt"/>
              </a:rPr>
              <a:t>Pai do Alexandre</a:t>
            </a:r>
          </a:p>
          <a:p>
            <a:r>
              <a:rPr lang="pt-BR" sz="2200" dirty="0">
                <a:latin typeface="+mn-lt"/>
              </a:rPr>
              <a:t>Moro em Curitiba</a:t>
            </a:r>
          </a:p>
          <a:p>
            <a:r>
              <a:rPr lang="pt-BR" sz="2200" dirty="0" err="1">
                <a:latin typeface="+mn-lt"/>
              </a:rPr>
              <a:t>BackEnd</a:t>
            </a:r>
            <a:r>
              <a:rPr lang="pt-BR" sz="2200" dirty="0">
                <a:latin typeface="+mn-lt"/>
              </a:rPr>
              <a:t> </a:t>
            </a:r>
            <a:r>
              <a:rPr lang="pt-BR" sz="2200" dirty="0" err="1">
                <a:latin typeface="+mn-lt"/>
              </a:rPr>
              <a:t>Developer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Pós graduado em Engenharia de Software pela UP</a:t>
            </a:r>
          </a:p>
          <a:p>
            <a:r>
              <a:rPr lang="pt-BR" sz="2200" dirty="0">
                <a:latin typeface="+mn-lt"/>
              </a:rPr>
              <a:t>Pós graduado em Arquitetura de Software pela </a:t>
            </a:r>
            <a:r>
              <a:rPr lang="pt-BR" sz="2200" dirty="0" err="1">
                <a:latin typeface="+mn-lt"/>
              </a:rPr>
              <a:t>XPe</a:t>
            </a:r>
            <a:endParaRPr lang="pt-BR" sz="2200" dirty="0">
              <a:latin typeface="+mn-lt"/>
            </a:endParaRPr>
          </a:p>
          <a:p>
            <a:r>
              <a:rPr lang="pt-BR" sz="2200" dirty="0">
                <a:latin typeface="+mn-lt"/>
              </a:rPr>
              <a:t>Certificados 483C#, AZ-900 e SC-900</a:t>
            </a:r>
          </a:p>
          <a:p>
            <a:r>
              <a:rPr lang="pt-BR" sz="2200" dirty="0">
                <a:latin typeface="+mn-lt"/>
              </a:rPr>
              <a:t>Amante de Tecnologia</a:t>
            </a:r>
            <a:br>
              <a:rPr lang="pt-BR" sz="2200" dirty="0">
                <a:latin typeface="+mn-lt"/>
              </a:rPr>
            </a:br>
            <a:endParaRPr lang="pt-BR" sz="2200" dirty="0">
              <a:latin typeface="+mn-lt"/>
            </a:endParaRPr>
          </a:p>
          <a:p>
            <a:pPr marL="0" indent="0">
              <a:buNone/>
            </a:pPr>
            <a:br>
              <a:rPr lang="pt-BR" sz="2200" dirty="0">
                <a:latin typeface="+mn-lt"/>
              </a:rPr>
            </a:br>
            <a:r>
              <a:rPr lang="pt-BR" sz="2200" dirty="0">
                <a:latin typeface="+mn-lt"/>
              </a:rPr>
              <a:t>                  Frase: COMPARTILHAR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B5C427DB-4D4E-4C34-8798-98B68A898847}"/>
              </a:ext>
            </a:extLst>
          </p:cNvPr>
          <p:cNvSpPr txBox="1">
            <a:spLocks/>
          </p:cNvSpPr>
          <p:nvPr/>
        </p:nvSpPr>
        <p:spPr>
          <a:xfrm>
            <a:off x="5648571" y="672279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>
                <a:cs typeface="Arial"/>
              </a:rPr>
              <a:t>Quem</a:t>
            </a:r>
            <a:r>
              <a:rPr lang="pt-BR" sz="3600">
                <a:latin typeface="Segoe UI Semibold"/>
                <a:cs typeface="Arial"/>
              </a:rPr>
              <a:t> sou eu</a:t>
            </a:r>
          </a:p>
        </p:txBody>
      </p:sp>
      <p:pic>
        <p:nvPicPr>
          <p:cNvPr id="2" name="Imagem 2" descr="Pessoa posando para foto em local com neve e montanha ao fundo&#10;&#10;Descrição gerada automaticamente">
            <a:extLst>
              <a:ext uri="{FF2B5EF4-FFF2-40B4-BE49-F238E27FC236}">
                <a16:creationId xmlns:a16="http://schemas.microsoft.com/office/drawing/2014/main" id="{67502666-436E-3AD6-956C-DA6EE7975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90" y="1511022"/>
            <a:ext cx="2744956" cy="2743200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E25E884-09B8-9E8C-A2FC-DE17507BE25C}"/>
              </a:ext>
            </a:extLst>
          </p:cNvPr>
          <p:cNvSpPr txBox="1">
            <a:spLocks/>
          </p:cNvSpPr>
          <p:nvPr/>
        </p:nvSpPr>
        <p:spPr>
          <a:xfrm>
            <a:off x="285480" y="869465"/>
            <a:ext cx="3762934" cy="545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>
                <a:latin typeface="Segoe UI Semibold"/>
                <a:cs typeface="Arial"/>
              </a:rPr>
              <a:t>João Antunes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AED7C3-E155-1FCB-DCA8-BDB133D192AF}"/>
              </a:ext>
            </a:extLst>
          </p:cNvPr>
          <p:cNvSpPr txBox="1"/>
          <p:nvPr/>
        </p:nvSpPr>
        <p:spPr>
          <a:xfrm>
            <a:off x="224216" y="4446741"/>
            <a:ext cx="71887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https://www.jpcomp.com.br/</a:t>
            </a:r>
          </a:p>
        </p:txBody>
      </p:sp>
    </p:spTree>
    <p:extLst>
      <p:ext uri="{BB962C8B-B14F-4D97-AF65-F5344CB8AC3E}">
        <p14:creationId xmlns:p14="http://schemas.microsoft.com/office/powerpoint/2010/main" val="324361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8DE2CA-8272-8741-8B5C-868FF338D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3405194"/>
            <a:ext cx="7171041" cy="35893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EDD19-4719-20E7-70DA-22AF8A6DD8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860"/>
          <a:stretch/>
        </p:blipFill>
        <p:spPr>
          <a:xfrm>
            <a:off x="409568" y="1759358"/>
            <a:ext cx="5867908" cy="147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B37E17-E02C-D573-34C1-3DA94ECB5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87068"/>
            <a:ext cx="11792474" cy="87548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A44D9E1-CF70-580F-C823-B49E9EE5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706488"/>
            <a:ext cx="465837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ECA69BF-DF82-5E20-FF2E-5E25F218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28" y="1743980"/>
            <a:ext cx="5883150" cy="21795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145366F-D1F2-C968-54CD-1CC7A6F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28" y="4017952"/>
            <a:ext cx="6957663" cy="342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C5C286-C99C-3F5E-A57D-F3110AB8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03" y="3970084"/>
            <a:ext cx="7468247" cy="25986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3289502-83F3-8FD7-8B44-E0234A6859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074" b="30370"/>
          <a:stretch/>
        </p:blipFill>
        <p:spPr>
          <a:xfrm>
            <a:off x="458803" y="1725118"/>
            <a:ext cx="8847587" cy="1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3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Resultados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B1C9B6-ADF1-938C-2492-C4A8817F6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68" y="4243467"/>
            <a:ext cx="7292972" cy="275105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65125D8-49DC-3C75-D019-FA1E998CF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68" y="1828800"/>
            <a:ext cx="7392041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8D0EA-0763-3E2F-7D7C-22B3D7527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68" y="0"/>
            <a:ext cx="9823498" cy="1828800"/>
          </a:xfrm>
        </p:spPr>
        <p:txBody>
          <a:bodyPr/>
          <a:lstStyle/>
          <a:p>
            <a:r>
              <a:rPr lang="pt-BR" dirty="0"/>
              <a:t>Desafios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4E48510D-44C1-0D41-390E-4773B1D4A64B}"/>
              </a:ext>
            </a:extLst>
          </p:cNvPr>
          <p:cNvSpPr txBox="1">
            <a:spLocks/>
          </p:cNvSpPr>
          <p:nvPr/>
        </p:nvSpPr>
        <p:spPr>
          <a:xfrm>
            <a:off x="409568" y="1668462"/>
            <a:ext cx="9823498" cy="1828800"/>
          </a:xfrm>
          <a:prstGeom prst="rect">
            <a:avLst/>
          </a:prstGeom>
          <a:noFill/>
        </p:spPr>
        <p:txBody>
          <a:bodyPr vert="horz" wrap="square" lIns="0" tIns="0" rIns="0" bIns="182880" rtlCol="0" anchor="b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strike="noStrike" kern="1200" cap="none" spc="-50" baseline="0">
                <a:ln w="3175">
                  <a:noFill/>
                </a:ln>
                <a:solidFill>
                  <a:schemeClr val="bg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dirty="0"/>
              <a:t>Custos</a:t>
            </a:r>
          </a:p>
        </p:txBody>
      </p:sp>
    </p:spTree>
    <p:extLst>
      <p:ext uri="{BB962C8B-B14F-4D97-AF65-F5344CB8AC3E}">
        <p14:creationId xmlns:p14="http://schemas.microsoft.com/office/powerpoint/2010/main" val="208166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E8D6CB7F-D9B9-C379-CAAF-56475F87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073" y="823368"/>
            <a:ext cx="9823498" cy="889937"/>
          </a:xfrm>
        </p:spPr>
        <p:txBody>
          <a:bodyPr/>
          <a:lstStyle/>
          <a:p>
            <a:r>
              <a:rPr lang="pt-BR" dirty="0">
                <a:solidFill>
                  <a:srgbClr val="0078D4"/>
                </a:solidFill>
                <a:cs typeface="+mn-cs"/>
              </a:rPr>
              <a:t>Muito obrigado!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9BF587-FEB9-AFB9-5093-03D8F08A44CA}"/>
              </a:ext>
            </a:extLst>
          </p:cNvPr>
          <p:cNvSpPr txBox="1"/>
          <p:nvPr/>
        </p:nvSpPr>
        <p:spPr>
          <a:xfrm>
            <a:off x="287338" y="1813996"/>
            <a:ext cx="6861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https://www.jpcomp.com.br/</a:t>
            </a:r>
          </a:p>
        </p:txBody>
      </p:sp>
    </p:spTree>
    <p:extLst>
      <p:ext uri="{BB962C8B-B14F-4D97-AF65-F5344CB8AC3E}">
        <p14:creationId xmlns:p14="http://schemas.microsoft.com/office/powerpoint/2010/main" val="294934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altLang="pt-BR" sz="4800" dirty="0"/>
              <a:t>Agenda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B9607D-5A5D-5AB4-2FEF-DD1CECDD59EB}"/>
              </a:ext>
            </a:extLst>
          </p:cNvPr>
          <p:cNvSpPr txBox="1"/>
          <p:nvPr/>
        </p:nvSpPr>
        <p:spPr>
          <a:xfrm>
            <a:off x="451338" y="2010358"/>
            <a:ext cx="11202398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Breve introdução ao </a:t>
            </a:r>
            <a:r>
              <a:rPr lang="pt-BR" sz="2400" spc="-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AzureOpenAI</a:t>
            </a:r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Dicas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recurso </a:t>
            </a: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Criação de PR com AI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spc="-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Desafios</a:t>
            </a: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pt-BR" sz="2400" spc="-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35086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 err="1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AzureOpenAI</a:t>
            </a:r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pt-BR" sz="4000" b="1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Já teve dificuldades ou até pressa para efetuar o 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 de suas aplicações? </a:t>
            </a:r>
          </a:p>
          <a:p>
            <a:pPr algn="l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tal melhorar este tipo de processo, utilizando Inteligência Artificial no Azure </a:t>
            </a:r>
            <a:r>
              <a:rPr lang="pt-BR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DevOps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endParaRPr lang="pt-BR" sz="4000" b="1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6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Recursos dos modelos de IA do OpenAI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367B9C-4347-7528-4022-84D07B696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9" y="1991763"/>
            <a:ext cx="10557676" cy="11893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30D790-5320-0915-25D8-E457ACCE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9" y="3181143"/>
            <a:ext cx="10557676" cy="6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0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0A2DA19-2FA7-0E77-4EB4-1C324C7738EA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11837644" cy="800219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b="1" dirty="0">
                <a:solidFill>
                  <a:schemeClr val="bg1"/>
                </a:solidFill>
                <a:latin typeface="Segoe UI" panose="020B0502040204020203" pitchFamily="34" charset="0"/>
              </a:rPr>
              <a:t>Suporte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3C3E56E-C858-929A-B3F8-29644D25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38" y="1871698"/>
            <a:ext cx="4210638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23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1718823" y="5012671"/>
            <a:ext cx="10649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https://azure.microsoft.com/pt-br/pricing/details/cognitive-services/openai-service/</a:t>
            </a: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Custos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F8DB885-E259-04C3-76DA-76A24DD6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7455" y="2142478"/>
            <a:ext cx="2925037" cy="27116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953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ACDB991-EC5C-F38D-2382-DB6C1328DBFA}"/>
              </a:ext>
            </a:extLst>
          </p:cNvPr>
          <p:cNvSpPr txBox="1"/>
          <p:nvPr/>
        </p:nvSpPr>
        <p:spPr>
          <a:xfrm>
            <a:off x="372638" y="876549"/>
            <a:ext cx="107393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spc="-50" dirty="0">
                <a:solidFill>
                  <a:schemeClr val="bg2"/>
                </a:solidFill>
                <a:latin typeface="+mj-lt"/>
              </a:rPr>
              <a:t>Token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  <a:p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7F678A-9EBD-608F-8309-E2A1ED260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38" y="1695779"/>
            <a:ext cx="10963258" cy="44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rgbClr val="16161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Por exemplo, a palavra "hambúrguer" é dividida nos tokens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ham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búr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 e 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guer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enquanto uma palavras curtas e comuns como “Pera, </a:t>
            </a:r>
            <a:r>
              <a:rPr lang="pt-BR" sz="2400" dirty="0">
                <a:solidFill>
                  <a:schemeClr val="bg1"/>
                </a:solidFill>
              </a:rPr>
              <a:t>Pará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" é um único token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 dirty="0">
              <a:solidFill>
                <a:schemeClr val="bg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Fonte: https://learn.microsoft.com/pt-br/training/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modules/explore-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azure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-</a:t>
            </a:r>
            <a:r>
              <a:rPr lang="pt-BR" altLang="pt-BR" sz="2400" dirty="0" err="1">
                <a:solidFill>
                  <a:schemeClr val="bg1"/>
                </a:solidFill>
                <a:latin typeface="+mn-lt"/>
              </a:rPr>
              <a:t>openai</a:t>
            </a:r>
            <a:r>
              <a:rPr lang="pt-BR" altLang="pt-BR" sz="2400" dirty="0">
                <a:solidFill>
                  <a:schemeClr val="bg1"/>
                </a:solidFill>
                <a:latin typeface="+mn-lt"/>
              </a:rPr>
              <a:t>/5-understand-openai-natural-language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3B20A62-C8A7-8891-9DE2-3A0F2993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38" y="3233865"/>
            <a:ext cx="10739336" cy="17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38638" y="568535"/>
            <a:ext cx="9795376" cy="486287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Melhorias da Task de </a:t>
            </a:r>
            <a:r>
              <a:rPr lang="pt-BR" sz="4400" dirty="0" err="1"/>
              <a:t>pullrequest</a:t>
            </a:r>
            <a:endParaRPr lang="pt-BR" sz="4400" dirty="0"/>
          </a:p>
          <a:p>
            <a:endParaRPr lang="pt-BR" sz="4400" dirty="0"/>
          </a:p>
          <a:p>
            <a:r>
              <a:rPr lang="pt-BR" sz="2400" dirty="0"/>
              <a:t>1- Resposta em </a:t>
            </a:r>
            <a:r>
              <a:rPr lang="pt-BR" sz="2400" dirty="0" err="1"/>
              <a:t>pt</a:t>
            </a:r>
            <a:r>
              <a:rPr lang="pt-BR" sz="2400" dirty="0"/>
              <a:t>/</a:t>
            </a:r>
            <a:r>
              <a:rPr lang="pt-BR" sz="2400" dirty="0" err="1"/>
              <a:t>br</a:t>
            </a:r>
            <a:r>
              <a:rPr lang="pt-BR" sz="2400" dirty="0"/>
              <a:t>;</a:t>
            </a:r>
          </a:p>
          <a:p>
            <a:r>
              <a:rPr lang="pt-BR" sz="2400" dirty="0"/>
              <a:t>2- Permite para limitar quantidade de tokens de conclusão;</a:t>
            </a:r>
          </a:p>
          <a:p>
            <a:r>
              <a:rPr lang="pt-BR" sz="2400" dirty="0"/>
              <a:t>3- Permite para remover extensões de revisão, ex.(.</a:t>
            </a:r>
            <a:r>
              <a:rPr lang="pt-BR" sz="2400" dirty="0" err="1"/>
              <a:t>csproj</a:t>
            </a:r>
            <a:r>
              <a:rPr lang="pt-BR" sz="2400" dirty="0"/>
              <a:t>, </a:t>
            </a:r>
            <a:r>
              <a:rPr lang="pt-BR" sz="2400" dirty="0" err="1"/>
              <a:t>yarn.lock</a:t>
            </a:r>
            <a:r>
              <a:rPr lang="pt-BR" sz="2400" dirty="0"/>
              <a:t>);</a:t>
            </a:r>
          </a:p>
          <a:p>
            <a:r>
              <a:rPr lang="pt-BR" sz="2400" dirty="0"/>
              <a:t>4- Permite informar temperatura(entre 0 e 2);</a:t>
            </a:r>
          </a:p>
          <a:p>
            <a:r>
              <a:rPr lang="pt-BR" sz="2400" dirty="0"/>
              <a:t>5- Permite informar um prompt adicional;</a:t>
            </a:r>
          </a:p>
          <a:p>
            <a:r>
              <a:rPr lang="pt-BR" sz="2400" dirty="0"/>
              <a:t>6- Permite uso em https e http(</a:t>
            </a:r>
            <a:r>
              <a:rPr lang="pt-BR" sz="2400" dirty="0" err="1"/>
              <a:t>devops</a:t>
            </a:r>
            <a:r>
              <a:rPr lang="pt-BR" sz="2400" dirty="0"/>
              <a:t> server);</a:t>
            </a:r>
          </a:p>
          <a:p>
            <a:r>
              <a:rPr lang="pt-BR" sz="2400" dirty="0"/>
              <a:t>7- Compatível com os modelos 3.5, 4 e 4o;</a:t>
            </a:r>
          </a:p>
          <a:p>
            <a:r>
              <a:rPr lang="pt-BR" sz="2400" dirty="0"/>
              <a:t>8- Melhorias e vários testes com o prompt default.</a:t>
            </a:r>
          </a:p>
          <a:p>
            <a:endParaRPr lang="pt-BR" sz="2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7BC8827-B468-5DBD-2B7C-BB21981B4462}"/>
              </a:ext>
            </a:extLst>
          </p:cNvPr>
          <p:cNvSpPr txBox="1"/>
          <p:nvPr/>
        </p:nvSpPr>
        <p:spPr>
          <a:xfrm>
            <a:off x="268666" y="5164291"/>
            <a:ext cx="108184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spc="-50" dirty="0">
                <a:solidFill>
                  <a:schemeClr val="bg2"/>
                </a:solidFill>
                <a:latin typeface="+mj-lt"/>
                <a:hlinkClick r:id="rId3"/>
              </a:rPr>
              <a:t>https://www.jpcomp.com.br/</a:t>
            </a:r>
            <a:endParaRPr lang="pt-BR" sz="2400" spc="-50" dirty="0">
              <a:solidFill>
                <a:schemeClr val="bg2"/>
              </a:solidFill>
              <a:latin typeface="+mj-lt"/>
            </a:endParaRPr>
          </a:p>
          <a:p>
            <a:r>
              <a:rPr lang="pt-BR" sz="2000" spc="-50" dirty="0">
                <a:solidFill>
                  <a:schemeClr val="bg2"/>
                </a:solidFill>
                <a:latin typeface="+mj-lt"/>
              </a:rPr>
              <a:t>https://github.com/jpitapeva/extensao-devops-pull-request/blob/main/JPCompcombr/task.json</a:t>
            </a:r>
          </a:p>
        </p:txBody>
      </p:sp>
    </p:spTree>
    <p:extLst>
      <p:ext uri="{BB962C8B-B14F-4D97-AF65-F5344CB8AC3E}">
        <p14:creationId xmlns:p14="http://schemas.microsoft.com/office/powerpoint/2010/main" val="41610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4241B9D4-4E11-C865-F7EE-C8ADDF366F9D}"/>
              </a:ext>
            </a:extLst>
          </p:cNvPr>
          <p:cNvSpPr txBox="1">
            <a:spLocks/>
          </p:cNvSpPr>
          <p:nvPr/>
        </p:nvSpPr>
        <p:spPr>
          <a:xfrm>
            <a:off x="451338" y="803485"/>
            <a:ext cx="9795376" cy="923330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-50" baseline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8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05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331854" indent="0" algn="l" defTabSz="9327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327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187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0F94BF21-676E-1B4C-B18B-81CCF4ABE752}"/>
    </a:ext>
  </a:extLst>
</a:theme>
</file>

<file path=ppt/theme/theme2.xml><?xml version="1.0" encoding="utf-8"?>
<a:theme xmlns:a="http://schemas.openxmlformats.org/drawingml/2006/main" name="Azure 2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C207B1E-3148-EA4A-B755-E354687C8B39}" vid="{E341DE04-4C10-1245-995A-D784429DA4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9B4546D391A349BE05AD29F9530504" ma:contentTypeVersion="8" ma:contentTypeDescription="Create a new document." ma:contentTypeScope="" ma:versionID="abefe0faccb33ea1c30b003d8120f948">
  <xsd:schema xmlns:xsd="http://www.w3.org/2001/XMLSchema" xmlns:xs="http://www.w3.org/2001/XMLSchema" xmlns:p="http://schemas.microsoft.com/office/2006/metadata/properties" xmlns:ns2="573658d2-825f-470e-8b88-a4a2deb94391" xmlns:ns3="9537331d-6386-4ea3-bab7-14a523f5dc52" targetNamespace="http://schemas.microsoft.com/office/2006/metadata/properties" ma:root="true" ma:fieldsID="aea6fda388b4fa532bd11596e8506557" ns2:_="" ns3:_="">
    <xsd:import namespace="573658d2-825f-470e-8b88-a4a2deb94391"/>
    <xsd:import namespace="9537331d-6386-4ea3-bab7-14a523f5dc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3658d2-825f-470e-8b88-a4a2deb943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7331d-6386-4ea3-bab7-14a523f5dc5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9568ffe-d79d-4241-a984-598ffc23b3c9}" ma:internalName="TaxCatchAll" ma:showField="CatchAllData" ma:web="9537331d-6386-4ea3-bab7-14a523f5dc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37331d-6386-4ea3-bab7-14a523f5dc52" xsi:nil="true"/>
    <lcf76f155ced4ddcb4097134ff3c332f xmlns="573658d2-825f-470e-8b88-a4a2deb9439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4BD38F-8FF7-405C-9634-7E23E9D27E95}">
  <ds:schemaRefs>
    <ds:schemaRef ds:uri="573658d2-825f-470e-8b88-a4a2deb94391"/>
    <ds:schemaRef ds:uri="9537331d-6386-4ea3-bab7-14a523f5dc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573658d2-825f-470e-8b88-a4a2deb94391"/>
    <ds:schemaRef ds:uri="9537331d-6386-4ea3-bab7-14a523f5dc5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Azure_PPT_Template_Aug2021</Template>
  <TotalTime>275</TotalTime>
  <Words>544</Words>
  <Application>Microsoft Office PowerPoint</Application>
  <PresentationFormat>Personalizar</PresentationFormat>
  <Paragraphs>98</Paragraphs>
  <Slides>16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Consolas</vt:lpstr>
      <vt:lpstr>Montserrat</vt:lpstr>
      <vt:lpstr>Segoe UI</vt:lpstr>
      <vt:lpstr>Segoe UI Light</vt:lpstr>
      <vt:lpstr>Segoe UI Semibold</vt:lpstr>
      <vt:lpstr>Wingdings</vt:lpstr>
      <vt:lpstr>Azure 1</vt:lpstr>
      <vt:lpstr>Azure 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Resultados</vt:lpstr>
      <vt:lpstr>Resultados</vt:lpstr>
      <vt:lpstr>Resultados</vt:lpstr>
      <vt:lpstr>Resultados</vt:lpstr>
      <vt:lpstr>Resultados</vt:lpstr>
      <vt:lpstr>Desafios</vt:lpstr>
      <vt:lpstr>Muito obrigado!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TDC Business</dc:title>
  <dc:subject>&lt;Speech title here&gt;</dc:subject>
  <dc:creator>Fabio Hara</dc:creator>
  <cp:keywords/>
  <dc:description>Template: Ariel Butz; ZUM Communications
Formatting: 
Audience Type:</dc:description>
  <cp:lastModifiedBy>Joao Antunes</cp:lastModifiedBy>
  <cp:revision>85</cp:revision>
  <dcterms:created xsi:type="dcterms:W3CDTF">2022-07-15T14:11:25Z</dcterms:created>
  <dcterms:modified xsi:type="dcterms:W3CDTF">2024-08-06T16:33:34Z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0x010100C19B4546D391A349BE05AD29F9530504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ediaServiceImageTags">
    <vt:lpwstr/>
  </property>
  <property fmtid="{D5CDD505-2E9C-101B-9397-08002B2CF9AE}" pid="12" name="MSIP_Label_ccf20438-03f8-4601-822f-1fd683f47a25_Enabled">
    <vt:lpwstr>true</vt:lpwstr>
  </property>
  <property fmtid="{D5CDD505-2E9C-101B-9397-08002B2CF9AE}" pid="13" name="MSIP_Label_ccf20438-03f8-4601-822f-1fd683f47a25_SetDate">
    <vt:lpwstr>2022-08-16T14:18:39Z</vt:lpwstr>
  </property>
  <property fmtid="{D5CDD505-2E9C-101B-9397-08002B2CF9AE}" pid="14" name="MSIP_Label_ccf20438-03f8-4601-822f-1fd683f47a25_Method">
    <vt:lpwstr>Privileged</vt:lpwstr>
  </property>
  <property fmtid="{D5CDD505-2E9C-101B-9397-08002B2CF9AE}" pid="15" name="MSIP_Label_ccf20438-03f8-4601-822f-1fd683f47a25_Name">
    <vt:lpwstr>Público</vt:lpwstr>
  </property>
  <property fmtid="{D5CDD505-2E9C-101B-9397-08002B2CF9AE}" pid="16" name="MSIP_Label_ccf20438-03f8-4601-822f-1fd683f47a25_SiteId">
    <vt:lpwstr>dbbd9a42-5cb6-489a-9951-f0beff3aa858</vt:lpwstr>
  </property>
  <property fmtid="{D5CDD505-2E9C-101B-9397-08002B2CF9AE}" pid="17" name="MSIP_Label_ccf20438-03f8-4601-822f-1fd683f47a25_ActionId">
    <vt:lpwstr>1db750cc-b103-4297-94ea-50e9646c233c</vt:lpwstr>
  </property>
  <property fmtid="{D5CDD505-2E9C-101B-9397-08002B2CF9AE}" pid="18" name="MSIP_Label_ccf20438-03f8-4601-822f-1fd683f47a25_ContentBits">
    <vt:lpwstr>0</vt:lpwstr>
  </property>
</Properties>
</file>