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22"/>
  </p:notesMasterIdLst>
  <p:handoutMasterIdLst>
    <p:handoutMasterId r:id="rId23"/>
  </p:handoutMasterIdLst>
  <p:sldIdLst>
    <p:sldId id="1680" r:id="rId6"/>
    <p:sldId id="1727" r:id="rId7"/>
    <p:sldId id="1732" r:id="rId8"/>
    <p:sldId id="1729" r:id="rId9"/>
    <p:sldId id="1728" r:id="rId10"/>
    <p:sldId id="1709" r:id="rId11"/>
    <p:sldId id="1710" r:id="rId12"/>
    <p:sldId id="1712" r:id="rId13"/>
    <p:sldId id="1715" r:id="rId14"/>
    <p:sldId id="1718" r:id="rId15"/>
    <p:sldId id="1734" r:id="rId16"/>
    <p:sldId id="1719" r:id="rId17"/>
    <p:sldId id="1721" r:id="rId18"/>
    <p:sldId id="1725" r:id="rId19"/>
    <p:sldId id="1735" r:id="rId20"/>
    <p:sldId id="1706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80"/>
            <p14:sldId id="1727"/>
            <p14:sldId id="1732"/>
            <p14:sldId id="1729"/>
            <p14:sldId id="1728"/>
            <p14:sldId id="1709"/>
            <p14:sldId id="1710"/>
            <p14:sldId id="1712"/>
            <p14:sldId id="1715"/>
            <p14:sldId id="1718"/>
            <p14:sldId id="1734"/>
            <p14:sldId id="1719"/>
            <p14:sldId id="1721"/>
            <p14:sldId id="1725"/>
            <p14:sldId id="173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243A5E"/>
    <a:srgbClr val="000000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151" d="100"/>
          <a:sy n="151" d="100"/>
        </p:scale>
        <p:origin x="276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8/6/2024 1:34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8/6/2024 1:34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2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2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pcomp.com.b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4429414" y="1410096"/>
            <a:ext cx="7865192" cy="5479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Tecnólogo em Rede de Computadores pela </a:t>
            </a:r>
            <a:r>
              <a:rPr lang="pt-BR" sz="2200" dirty="0" err="1">
                <a:latin typeface="+mn-lt"/>
              </a:rPr>
              <a:t>UniSantaCruz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Engenheiro da Computação pela Universidade Positivo</a:t>
            </a:r>
          </a:p>
          <a:p>
            <a:r>
              <a:rPr lang="pt-BR" sz="2200" dirty="0">
                <a:latin typeface="+mn-lt"/>
              </a:rPr>
              <a:t>5 anos de Paraná Banco</a:t>
            </a:r>
          </a:p>
          <a:p>
            <a:r>
              <a:rPr lang="pt-BR" sz="2200" dirty="0">
                <a:latin typeface="+mn-lt"/>
              </a:rPr>
              <a:t>Pai do Alexandre</a:t>
            </a:r>
          </a:p>
          <a:p>
            <a:r>
              <a:rPr lang="pt-BR" sz="2200" dirty="0">
                <a:latin typeface="+mn-lt"/>
              </a:rPr>
              <a:t>Moro em Curitiba</a:t>
            </a:r>
          </a:p>
          <a:p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Pós graduado em Engenharia de Software pela UP</a:t>
            </a:r>
          </a:p>
          <a:p>
            <a:r>
              <a:rPr lang="pt-BR" sz="2200" dirty="0">
                <a:latin typeface="+mn-lt"/>
              </a:rPr>
              <a:t>Pós graduado em Arquitetura de Software pela </a:t>
            </a:r>
            <a:r>
              <a:rPr lang="pt-BR" sz="2200" dirty="0" err="1">
                <a:latin typeface="+mn-lt"/>
              </a:rPr>
              <a:t>XPe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Amante de Tecnologia</a:t>
            </a:r>
            <a:br>
              <a:rPr lang="pt-BR" sz="2200" dirty="0">
                <a:latin typeface="+mn-lt"/>
              </a:rPr>
            </a:br>
            <a:endParaRPr lang="pt-BR" sz="2200" dirty="0">
              <a:latin typeface="+mn-lt"/>
            </a:endParaRPr>
          </a:p>
          <a:p>
            <a:pPr marL="0" indent="0">
              <a:buNone/>
            </a:pP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                  Frase: COMPARTILHAR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5648571" y="672279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90" y="1511022"/>
            <a:ext cx="2744956" cy="2743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285480" y="869465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AED7C3-E155-1FCB-DCA8-BDB133D192AF}"/>
              </a:ext>
            </a:extLst>
          </p:cNvPr>
          <p:cNvSpPr txBox="1"/>
          <p:nvPr/>
        </p:nvSpPr>
        <p:spPr>
          <a:xfrm>
            <a:off x="224216" y="4446741"/>
            <a:ext cx="71887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https://www.jpcomp.com.br/</a:t>
            </a:r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8DE2CA-8272-8741-8B5C-868FF338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3405194"/>
            <a:ext cx="7171041" cy="35893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7EDD19-4719-20E7-70DA-22AF8A6DD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60"/>
          <a:stretch/>
        </p:blipFill>
        <p:spPr>
          <a:xfrm>
            <a:off x="409568" y="1759358"/>
            <a:ext cx="5867908" cy="14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B37E17-E02C-D573-34C1-3DA94ECB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87068"/>
            <a:ext cx="11792474" cy="8754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44D9E1-CF70-580F-C823-B49E9EE5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706488"/>
            <a:ext cx="465837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CA69BF-DF82-5E20-FF2E-5E25F218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8" y="1743980"/>
            <a:ext cx="5883150" cy="21795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45366F-D1F2-C968-54CD-1CC7A6FC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8" y="4017952"/>
            <a:ext cx="695766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C5C286-C99C-3F5E-A57D-F3110AB8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3" y="3970084"/>
            <a:ext cx="7468247" cy="25986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289502-83F3-8FD7-8B44-E0234A68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74" b="30370"/>
          <a:stretch/>
        </p:blipFill>
        <p:spPr>
          <a:xfrm>
            <a:off x="458803" y="1725118"/>
            <a:ext cx="8847587" cy="18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B1C9B6-ADF1-938C-2492-C4A8817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43467"/>
            <a:ext cx="7292972" cy="2751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5125D8-49DC-3C75-D019-FA1E998C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828800"/>
            <a:ext cx="739204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E48510D-44C1-0D41-390E-4773B1D4A64B}"/>
              </a:ext>
            </a:extLst>
          </p:cNvPr>
          <p:cNvSpPr txBox="1">
            <a:spLocks/>
          </p:cNvSpPr>
          <p:nvPr/>
        </p:nvSpPr>
        <p:spPr>
          <a:xfrm>
            <a:off x="409568" y="1668462"/>
            <a:ext cx="9823498" cy="1828800"/>
          </a:xfrm>
          <a:prstGeom prst="rect">
            <a:avLst/>
          </a:prstGeom>
          <a:noFill/>
        </p:spPr>
        <p:txBody>
          <a:bodyPr vert="horz" wrap="square" lIns="0" tIns="0" rIns="0" bIns="182880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strike="noStrike" kern="1200" cap="none" spc="-50" baseline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dirty="0"/>
              <a:t>Custos</a:t>
            </a:r>
          </a:p>
        </p:txBody>
      </p:sp>
    </p:spTree>
    <p:extLst>
      <p:ext uri="{BB962C8B-B14F-4D97-AF65-F5344CB8AC3E}">
        <p14:creationId xmlns:p14="http://schemas.microsoft.com/office/powerpoint/2010/main" val="2081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solidFill>
                  <a:srgbClr val="0078D4"/>
                </a:solidFill>
                <a:cs typeface="+mn-cs"/>
              </a:rPr>
              <a:t>Muito obrigado!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9BF587-FEB9-AFB9-5093-03D8F08A44CA}"/>
              </a:ext>
            </a:extLst>
          </p:cNvPr>
          <p:cNvSpPr txBox="1"/>
          <p:nvPr/>
        </p:nvSpPr>
        <p:spPr>
          <a:xfrm>
            <a:off x="287338" y="1813996"/>
            <a:ext cx="6861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https://www.jpcomp.com.br/</a:t>
            </a:r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Agenda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Breve introdução ao </a:t>
            </a:r>
            <a:r>
              <a:rPr lang="pt-BR" sz="2400" spc="-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AzureOpenAI</a:t>
            </a:r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recurso 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PR com AI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350865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AzureOpenAI</a:t>
            </a:r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teve dificuldades ou até pressa para efetuar o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review de suas aplicações? </a:t>
            </a:r>
          </a:p>
          <a:p>
            <a:pPr algn="l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tal melhorar este tipo de processo, utilizando Inteligência Artificial no Azure 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l"/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Recursos dos modelos de IA do OpenAI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367B9C-4347-7528-4022-84D07B69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9" y="1991763"/>
            <a:ext cx="10557676" cy="11893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30D790-5320-0915-25D8-E457ACCE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9" y="3181143"/>
            <a:ext cx="10557676" cy="6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solidFill>
                  <a:schemeClr val="bg1"/>
                </a:solidFill>
                <a:latin typeface="Segoe UI" panose="020B0502040204020203" pitchFamily="34" charset="0"/>
              </a:rPr>
              <a:t>Suporte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C3E56E-C858-929A-B3F8-29644D25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871698"/>
            <a:ext cx="421063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718823" y="5012671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Custos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372638" y="876549"/>
            <a:ext cx="107393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spc="-50" dirty="0">
                <a:solidFill>
                  <a:schemeClr val="bg2"/>
                </a:solidFill>
                <a:latin typeface="+mj-lt"/>
              </a:rPr>
              <a:t>Token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F678A-9EBD-608F-8309-E2A1ED26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38" y="1695779"/>
            <a:ext cx="10963258" cy="445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Por exemplo, a palavra "hambúrguer" é dividida nos tokens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ham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búr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 e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guer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enquanto uma palavras curtas e comuns como “Pera, </a:t>
            </a:r>
            <a:r>
              <a:rPr lang="pt-BR" sz="2400" dirty="0">
                <a:solidFill>
                  <a:schemeClr val="bg1"/>
                </a:solidFill>
              </a:rPr>
              <a:t>Pará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" é um único token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Fonte: https://learn.microsoft.com/pt-br/training/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modules/explore-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azure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openai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/5-understand-openai-natural-language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B20A62-C8A7-8891-9DE2-3A0F2993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38" y="3233865"/>
            <a:ext cx="10739336" cy="17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38638" y="568535"/>
            <a:ext cx="9795376" cy="486287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Melhorias da Task de </a:t>
            </a:r>
            <a:r>
              <a:rPr lang="pt-BR" sz="4400" dirty="0" err="1"/>
              <a:t>pullrequest</a:t>
            </a:r>
            <a:endParaRPr lang="pt-BR" sz="4400" dirty="0"/>
          </a:p>
          <a:p>
            <a:endParaRPr lang="pt-BR" sz="4400" dirty="0"/>
          </a:p>
          <a:p>
            <a:r>
              <a:rPr lang="pt-BR" sz="2400" dirty="0"/>
              <a:t>1- Resposta em </a:t>
            </a:r>
            <a:r>
              <a:rPr lang="pt-BR" sz="2400" dirty="0" err="1"/>
              <a:t>pt</a:t>
            </a:r>
            <a:r>
              <a:rPr lang="pt-BR" sz="2400" dirty="0"/>
              <a:t>/</a:t>
            </a:r>
            <a:r>
              <a:rPr lang="pt-BR" sz="2400" dirty="0" err="1"/>
              <a:t>br</a:t>
            </a:r>
            <a:r>
              <a:rPr lang="pt-BR" sz="2400" dirty="0"/>
              <a:t>;</a:t>
            </a:r>
          </a:p>
          <a:p>
            <a:r>
              <a:rPr lang="pt-BR" sz="2400" dirty="0"/>
              <a:t>2- Permite limitar quantidade de tokens de conclusão;</a:t>
            </a:r>
          </a:p>
          <a:p>
            <a:r>
              <a:rPr lang="pt-BR" sz="2400" dirty="0"/>
              <a:t>3- Permite remover extensões da revisão, ex.(.</a:t>
            </a:r>
            <a:r>
              <a:rPr lang="pt-BR" sz="2400" dirty="0" err="1"/>
              <a:t>csproj</a:t>
            </a:r>
            <a:r>
              <a:rPr lang="pt-BR" sz="2400" dirty="0"/>
              <a:t>, </a:t>
            </a:r>
            <a:r>
              <a:rPr lang="pt-BR" sz="2400" dirty="0" err="1"/>
              <a:t>yarn.lock</a:t>
            </a:r>
            <a:r>
              <a:rPr lang="pt-BR" sz="2400" dirty="0"/>
              <a:t>);</a:t>
            </a:r>
          </a:p>
          <a:p>
            <a:r>
              <a:rPr lang="pt-BR" sz="2400" dirty="0"/>
              <a:t>4- Permite informar temperatura(entre 0 e 2);</a:t>
            </a:r>
          </a:p>
          <a:p>
            <a:r>
              <a:rPr lang="pt-BR" sz="2400" dirty="0"/>
              <a:t>5- Permite informar um prompt adicional;</a:t>
            </a:r>
          </a:p>
          <a:p>
            <a:r>
              <a:rPr lang="pt-BR" sz="2400" dirty="0"/>
              <a:t>6- Permite uso em https e http(</a:t>
            </a:r>
            <a:r>
              <a:rPr lang="pt-BR" sz="2400" dirty="0" err="1"/>
              <a:t>devops</a:t>
            </a:r>
            <a:r>
              <a:rPr lang="pt-BR" sz="2400" dirty="0"/>
              <a:t> server);</a:t>
            </a:r>
          </a:p>
          <a:p>
            <a:r>
              <a:rPr lang="pt-BR" sz="2400" dirty="0"/>
              <a:t>7- Compatível com os modelos 3.5, 4 e 4o;</a:t>
            </a:r>
          </a:p>
          <a:p>
            <a:r>
              <a:rPr lang="pt-BR" sz="2400" dirty="0"/>
              <a:t>8- Melhorias e vários testes </a:t>
            </a:r>
            <a:r>
              <a:rPr lang="pt-BR" sz="2400"/>
              <a:t>usando o </a:t>
            </a:r>
            <a:r>
              <a:rPr lang="pt-BR" sz="2400" dirty="0"/>
              <a:t>prompt default.</a:t>
            </a:r>
          </a:p>
          <a:p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BC8827-B468-5DBD-2B7C-BB21981B4462}"/>
              </a:ext>
            </a:extLst>
          </p:cNvPr>
          <p:cNvSpPr txBox="1"/>
          <p:nvPr/>
        </p:nvSpPr>
        <p:spPr>
          <a:xfrm>
            <a:off x="268666" y="5164291"/>
            <a:ext cx="108184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spc="-50" dirty="0">
                <a:solidFill>
                  <a:schemeClr val="bg2"/>
                </a:solidFill>
                <a:latin typeface="+mj-lt"/>
                <a:hlinkClick r:id="rId3"/>
              </a:rPr>
              <a:t>https://www.jpcomp.com.br/</a:t>
            </a:r>
            <a:endParaRPr lang="pt-BR" sz="2400" spc="-50" dirty="0">
              <a:solidFill>
                <a:schemeClr val="bg2"/>
              </a:solidFill>
              <a:latin typeface="+mj-lt"/>
            </a:endParaRPr>
          </a:p>
          <a:p>
            <a:r>
              <a:rPr lang="pt-BR" sz="2000" spc="-50" dirty="0">
                <a:solidFill>
                  <a:schemeClr val="bg2"/>
                </a:solidFill>
                <a:latin typeface="+mj-lt"/>
              </a:rPr>
              <a:t>https://github.com/jpitapeva/extensao-devops-pull-request/blob/main/JPCompcombr/task.json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275</TotalTime>
  <Words>542</Words>
  <Application>Microsoft Office PowerPoint</Application>
  <PresentationFormat>Personalizar</PresentationFormat>
  <Paragraphs>98</Paragraphs>
  <Slides>16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Consolas</vt:lpstr>
      <vt:lpstr>Montserrat</vt:lpstr>
      <vt:lpstr>Segoe UI</vt:lpstr>
      <vt:lpstr>Segoe UI Light</vt:lpstr>
      <vt:lpstr>Segoe UI Semibold</vt:lpstr>
      <vt:lpstr>Wingdings</vt:lpstr>
      <vt:lpstr>Azure 1</vt:lpstr>
      <vt:lpstr>Azure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</vt:lpstr>
      <vt:lpstr>Desafios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86</cp:revision>
  <dcterms:created xsi:type="dcterms:W3CDTF">2022-07-15T14:11:25Z</dcterms:created>
  <dcterms:modified xsi:type="dcterms:W3CDTF">2024-08-06T16:35:22Z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