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3"/>
  </p:notesMasterIdLst>
  <p:handoutMasterIdLst>
    <p:handoutMasterId r:id="rId24"/>
  </p:handoutMasterIdLst>
  <p:sldIdLst>
    <p:sldId id="1680" r:id="rId6"/>
    <p:sldId id="1727" r:id="rId7"/>
    <p:sldId id="1732" r:id="rId8"/>
    <p:sldId id="1729" r:id="rId9"/>
    <p:sldId id="1728" r:id="rId10"/>
    <p:sldId id="1710" r:id="rId11"/>
    <p:sldId id="1709" r:id="rId12"/>
    <p:sldId id="1708" r:id="rId13"/>
    <p:sldId id="1712" r:id="rId14"/>
    <p:sldId id="1715" r:id="rId15"/>
    <p:sldId id="1718" r:id="rId16"/>
    <p:sldId id="1734" r:id="rId17"/>
    <p:sldId id="1719" r:id="rId18"/>
    <p:sldId id="1721" r:id="rId19"/>
    <p:sldId id="1725" r:id="rId20"/>
    <p:sldId id="1735" r:id="rId21"/>
    <p:sldId id="1706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80"/>
            <p14:sldId id="1727"/>
            <p14:sldId id="1732"/>
            <p14:sldId id="1729"/>
            <p14:sldId id="1728"/>
            <p14:sldId id="1710"/>
            <p14:sldId id="1709"/>
            <p14:sldId id="1708"/>
            <p14:sldId id="1712"/>
            <p14:sldId id="1715"/>
            <p14:sldId id="1718"/>
            <p14:sldId id="1734"/>
            <p14:sldId id="1719"/>
            <p14:sldId id="1721"/>
            <p14:sldId id="1725"/>
            <p14:sldId id="173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243A5E"/>
    <a:srgbClr val="000000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151" d="100"/>
          <a:sy n="151" d="100"/>
        </p:scale>
        <p:origin x="276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8/6/2024 1:10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8/6/2024 1:10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429414" y="1410096"/>
            <a:ext cx="7865192" cy="5479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Tecnólogo em Rede de Computadores pela </a:t>
            </a:r>
            <a:r>
              <a:rPr lang="pt-BR" sz="2200" dirty="0" err="1">
                <a:latin typeface="+mn-lt"/>
              </a:rPr>
              <a:t>UniSantaCruz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5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</a:t>
            </a:r>
          </a:p>
          <a:p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endParaRPr lang="pt-BR" sz="2200" dirty="0">
              <a:latin typeface="+mn-lt"/>
            </a:endParaRPr>
          </a:p>
          <a:p>
            <a:pPr marL="0" indent="0">
              <a:buNone/>
            </a:pP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         Frase: COMPARTILHAR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90" y="1511022"/>
            <a:ext cx="2744956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285480" y="869465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AED7C3-E155-1FCB-DCA8-BDB133D192AF}"/>
              </a:ext>
            </a:extLst>
          </p:cNvPr>
          <p:cNvSpPr txBox="1"/>
          <p:nvPr/>
        </p:nvSpPr>
        <p:spPr>
          <a:xfrm>
            <a:off x="224216" y="4446741"/>
            <a:ext cx="7188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https://www.jpcomp.com.br/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48510D-44C1-0D41-390E-4773B1D4A64B}"/>
              </a:ext>
            </a:extLst>
          </p:cNvPr>
          <p:cNvSpPr txBox="1">
            <a:spLocks/>
          </p:cNvSpPr>
          <p:nvPr/>
        </p:nvSpPr>
        <p:spPr>
          <a:xfrm>
            <a:off x="409568" y="1668462"/>
            <a:ext cx="9823498" cy="182880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/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081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9BF587-FEB9-AFB9-5093-03D8F08A44CA}"/>
              </a:ext>
            </a:extLst>
          </p:cNvPr>
          <p:cNvSpPr txBox="1"/>
          <p:nvPr/>
        </p:nvSpPr>
        <p:spPr>
          <a:xfrm>
            <a:off x="287338" y="1813996"/>
            <a:ext cx="686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https://www.jpcomp.com.br/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5086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teve dificuldades ou até pressa para efetuar o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 de suas aplicações? </a:t>
            </a: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tal melhorar este tipo de processo, utilizando Inteligência Artificial no Azure 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963258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búr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guer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palavras curtas e comuns como “Pera, </a:t>
            </a:r>
            <a:r>
              <a:rPr lang="pt-BR" sz="2400" dirty="0">
                <a:solidFill>
                  <a:schemeClr val="bg1"/>
                </a:solidFill>
              </a:rPr>
              <a:t>Pará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18823" y="5012671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Custos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456996" y="5267709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https://learn.microsoft.com/pt-br/azure/</a:t>
            </a:r>
            <a:r>
              <a:rPr lang="pt-BR" spc="-50" dirty="0">
                <a:solidFill>
                  <a:schemeClr val="bg1"/>
                </a:solidFill>
                <a:latin typeface="+mj-lt"/>
              </a:rPr>
              <a:t>ai-services</a:t>
            </a:r>
            <a:r>
              <a:rPr lang="pt-BR" dirty="0">
                <a:solidFill>
                  <a:schemeClr val="bg1"/>
                </a:solidFill>
              </a:rPr>
              <a:t>/openai/concepts/models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Localização dos Recursos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1BE21B-644C-A5E7-017E-3EC70D9A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96" y="2288240"/>
            <a:ext cx="2541757" cy="2418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118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486287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Melhorias da Task de </a:t>
            </a:r>
            <a:r>
              <a:rPr lang="pt-BR" sz="4400" dirty="0" err="1"/>
              <a:t>pullrequest</a:t>
            </a:r>
            <a:endParaRPr lang="pt-BR" sz="4400" dirty="0"/>
          </a:p>
          <a:p>
            <a:endParaRPr lang="pt-BR" sz="4400" dirty="0"/>
          </a:p>
          <a:p>
            <a:r>
              <a:rPr lang="pt-BR" sz="2400" dirty="0"/>
              <a:t>1- Resposta em </a:t>
            </a:r>
            <a:r>
              <a:rPr lang="pt-BR" sz="2400" dirty="0" err="1"/>
              <a:t>pt</a:t>
            </a:r>
            <a:r>
              <a:rPr lang="pt-BR" sz="2400" dirty="0"/>
              <a:t>/</a:t>
            </a:r>
            <a:r>
              <a:rPr lang="pt-BR" sz="2400" dirty="0" err="1"/>
              <a:t>br</a:t>
            </a:r>
            <a:r>
              <a:rPr lang="pt-BR" sz="2400" dirty="0"/>
              <a:t>;</a:t>
            </a:r>
          </a:p>
          <a:p>
            <a:r>
              <a:rPr lang="pt-BR" sz="2400" dirty="0"/>
              <a:t>2- Permite para limitar quantidade de tokens de conclusão;</a:t>
            </a:r>
          </a:p>
          <a:p>
            <a:r>
              <a:rPr lang="pt-BR" sz="2400" dirty="0"/>
              <a:t>3- Permite para remover extensões de revisão, ex.(.</a:t>
            </a:r>
            <a:r>
              <a:rPr lang="pt-BR" sz="2400" dirty="0" err="1"/>
              <a:t>csproj</a:t>
            </a:r>
            <a:r>
              <a:rPr lang="pt-BR" sz="2400" dirty="0"/>
              <a:t>, </a:t>
            </a:r>
            <a:r>
              <a:rPr lang="pt-BR" sz="2400" dirty="0" err="1"/>
              <a:t>yarn.lock</a:t>
            </a:r>
            <a:r>
              <a:rPr lang="pt-BR" sz="2400" dirty="0"/>
              <a:t>);</a:t>
            </a:r>
          </a:p>
          <a:p>
            <a:r>
              <a:rPr lang="pt-BR" sz="2400" dirty="0"/>
              <a:t>4- Permite informar temperatura(entre 0 e 2);</a:t>
            </a:r>
          </a:p>
          <a:p>
            <a:r>
              <a:rPr lang="pt-BR" sz="2400" dirty="0"/>
              <a:t>5- Permite informar um prompt adicional;</a:t>
            </a:r>
          </a:p>
          <a:p>
            <a:r>
              <a:rPr lang="pt-BR" sz="2400" dirty="0"/>
              <a:t>6- Permite uso em https e http(</a:t>
            </a:r>
            <a:r>
              <a:rPr lang="pt-BR" sz="2400" dirty="0" err="1"/>
              <a:t>devops</a:t>
            </a:r>
            <a:r>
              <a:rPr lang="pt-BR" sz="2400" dirty="0"/>
              <a:t> server);</a:t>
            </a:r>
          </a:p>
          <a:p>
            <a:r>
              <a:rPr lang="pt-BR" sz="2400" dirty="0"/>
              <a:t>7- Compatível com os modelos 3.5, 4 e 4o;</a:t>
            </a:r>
          </a:p>
          <a:p>
            <a:r>
              <a:rPr lang="pt-BR" sz="2400" dirty="0"/>
              <a:t>8- Melhorias e vários testes com o token default.</a:t>
            </a:r>
          </a:p>
          <a:p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BC8827-B468-5DBD-2B7C-BB21981B4462}"/>
              </a:ext>
            </a:extLst>
          </p:cNvPr>
          <p:cNvSpPr txBox="1"/>
          <p:nvPr/>
        </p:nvSpPr>
        <p:spPr>
          <a:xfrm>
            <a:off x="313116" y="5526241"/>
            <a:ext cx="7188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spc="-50" dirty="0">
                <a:solidFill>
                  <a:schemeClr val="bg2"/>
                </a:solidFill>
                <a:latin typeface="+mj-lt"/>
              </a:rPr>
              <a:t>https://www.jpcomp.com.br/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272</TotalTime>
  <Words>547</Words>
  <Application>Microsoft Office PowerPoint</Application>
  <PresentationFormat>Personalizar</PresentationFormat>
  <Paragraphs>99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Montserrat</vt:lpstr>
      <vt:lpstr>Segoe UI</vt:lpstr>
      <vt:lpstr>Segoe UI Light</vt:lpstr>
      <vt:lpstr>Segoe UI Semibold</vt:lpstr>
      <vt:lpstr>Wingdings</vt:lpstr>
      <vt:lpstr>Azure 1</vt:lpstr>
      <vt:lpstr>Azure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Desafios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84</cp:revision>
  <dcterms:created xsi:type="dcterms:W3CDTF">2022-07-15T14:11:25Z</dcterms:created>
  <dcterms:modified xsi:type="dcterms:W3CDTF">2024-08-06T16:23:05Z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