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8" r:id="rId4"/>
    <p:sldId id="262" r:id="rId5"/>
    <p:sldId id="260" r:id="rId6"/>
    <p:sldId id="261" r:id="rId7"/>
    <p:sldId id="263" r:id="rId8"/>
    <p:sldId id="267" r:id="rId9"/>
    <p:sldId id="265" r:id="rId10"/>
    <p:sldId id="264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72" y="4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20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9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3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FC5ED-9D75-47BE-BFA5-E3C88BBFC71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D45-9DCF-410A-810F-0730C7C0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8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81A8-DDD2-D414-8D85-A93E2C033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586" y="1565804"/>
            <a:ext cx="9754014" cy="1825096"/>
          </a:xfrm>
        </p:spPr>
        <p:txBody>
          <a:bodyPr>
            <a:normAutofit/>
          </a:bodyPr>
          <a:lstStyle/>
          <a:p>
            <a:r>
              <a:rPr lang="en-US" sz="4700" dirty="0"/>
              <a:t>Wireshark Firewall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6FB11-F88E-D3C6-94DA-D6B6B79F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586" y="3390900"/>
            <a:ext cx="6132990" cy="685800"/>
          </a:xfrm>
        </p:spPr>
        <p:txBody>
          <a:bodyPr>
            <a:normAutofit/>
          </a:bodyPr>
          <a:lstStyle/>
          <a:p>
            <a:r>
              <a:rPr lang="en-US" dirty="0"/>
              <a:t>By: Chase McLaughlin</a:t>
            </a:r>
          </a:p>
        </p:txBody>
      </p:sp>
    </p:spTree>
    <p:extLst>
      <p:ext uri="{BB962C8B-B14F-4D97-AF65-F5344CB8AC3E}">
        <p14:creationId xmlns:p14="http://schemas.microsoft.com/office/powerpoint/2010/main" val="400190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126-103C-DC7E-4880-25D703A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24" y="700365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Pfsense Firewall Rule Log</a:t>
            </a:r>
          </a:p>
        </p:txBody>
      </p:sp>
      <p:pic>
        <p:nvPicPr>
          <p:cNvPr id="5" name="Content Placeholder 4" descr="A screenshot of a message&#10;&#10;Description automatically generated">
            <a:extLst>
              <a:ext uri="{FF2B5EF4-FFF2-40B4-BE49-F238E27FC236}">
                <a16:creationId xmlns:a16="http://schemas.microsoft.com/office/drawing/2014/main" id="{ACABAEBC-B0DC-8308-4E1A-3E278D4EC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5" y="2084546"/>
            <a:ext cx="11887230" cy="20915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4388B-F7F5-AEC3-30C2-52AC233BD3CD}"/>
              </a:ext>
            </a:extLst>
          </p:cNvPr>
          <p:cNvSpPr txBox="1"/>
          <p:nvPr/>
        </p:nvSpPr>
        <p:spPr>
          <a:xfrm>
            <a:off x="152384" y="4610100"/>
            <a:ext cx="12039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Pfsense Firewall Rule log timing matches the new failed communication stream from the Wireshark packet capture.</a:t>
            </a:r>
          </a:p>
        </p:txBody>
      </p:sp>
    </p:spTree>
    <p:extLst>
      <p:ext uri="{BB962C8B-B14F-4D97-AF65-F5344CB8AC3E}">
        <p14:creationId xmlns:p14="http://schemas.microsoft.com/office/powerpoint/2010/main" val="166048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126-103C-DC7E-4880-25D703A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09" y="627213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Lab Network Diagram Review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71592-9F54-DF85-F130-435765293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851" y="2057401"/>
            <a:ext cx="6159817" cy="37403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A2763-16D7-5A97-CFDA-AC39D16960E3}"/>
              </a:ext>
            </a:extLst>
          </p:cNvPr>
          <p:cNvSpPr txBox="1"/>
          <p:nvPr/>
        </p:nvSpPr>
        <p:spPr>
          <a:xfrm>
            <a:off x="200025" y="2057401"/>
            <a:ext cx="522093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Firewall rule sits between the E-commerce Web server (DMZ) on 10.0.2.102 and the MYSQL Database server on 10.0.3.103.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Within this lab we utilized tcpdump and Wireshark on the Ecommerce web server.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firewall rule allows segment communication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it is toggled off the network segments cannot communicate with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3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FE09-4C93-1968-371E-E0699E350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7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2471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9AD1-DB15-4CBA-B4DD-0CC134EC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691221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DMZ Segment MYSQL Allow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A042-E574-7923-0F21-CA5122A7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511679" cy="4521127"/>
          </a:xfrm>
        </p:spPr>
        <p:txBody>
          <a:bodyPr/>
          <a:lstStyle/>
          <a:p>
            <a:r>
              <a:rPr lang="en-US" sz="2000" dirty="0"/>
              <a:t>Rules added to the DMZ segment</a:t>
            </a:r>
          </a:p>
          <a:p>
            <a:r>
              <a:rPr lang="en-US" sz="2000" dirty="0"/>
              <a:t>Allow </a:t>
            </a:r>
            <a:r>
              <a:rPr lang="en-US" sz="2000" dirty="0" err="1"/>
              <a:t>Ecomm</a:t>
            </a:r>
            <a:r>
              <a:rPr lang="en-US" sz="2000" dirty="0"/>
              <a:t> MYSQL(Port 3306), DNS requests, network segment traffic rejection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DB8B4-D92B-6162-9FD5-F22CDCEE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21" y="3335908"/>
            <a:ext cx="5710954" cy="32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9AD1-DB15-4CBA-B4DD-0CC134EC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72933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Wireshark Project Lab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A042-E574-7923-0F21-CA5122A7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37" y="1801100"/>
            <a:ext cx="11511679" cy="452112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Wireshark installed with the Linux command sudo apt install Wireshark.</a:t>
            </a:r>
          </a:p>
          <a:p>
            <a:endParaRPr lang="en-US" sz="2000" dirty="0"/>
          </a:p>
          <a:p>
            <a:r>
              <a:rPr lang="en-US" sz="2000" dirty="0"/>
              <a:t>The Wireshark installation was completed on the Ecommerce DB VM. </a:t>
            </a:r>
          </a:p>
          <a:p>
            <a:endParaRPr lang="en-US" sz="2000" dirty="0"/>
          </a:p>
          <a:p>
            <a:r>
              <a:rPr lang="en-US" sz="2000" dirty="0"/>
              <a:t>We began by running a tcpdump of the network and saving it to the </a:t>
            </a:r>
            <a:r>
              <a:rPr lang="en-US" sz="2000" dirty="0" err="1"/>
              <a:t>allow_deny.pcap</a:t>
            </a:r>
            <a:r>
              <a:rPr lang="en-US" sz="2000" dirty="0"/>
              <a:t> file</a:t>
            </a:r>
          </a:p>
          <a:p>
            <a:endParaRPr lang="en-US" sz="2000" dirty="0"/>
          </a:p>
          <a:p>
            <a:r>
              <a:rPr lang="en-US" sz="2000" dirty="0"/>
              <a:t>We began the tcpdump by having the MYSQL Allow rule toggle ON. We Loaded the web page and generated successful 3WHs.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then toggled the MYSQL Allow rule OFF. From this, we reloaded the web page and generated failed 3WHs.</a:t>
            </a:r>
          </a:p>
          <a:p>
            <a:endParaRPr lang="en-US" sz="2000" dirty="0"/>
          </a:p>
          <a:p>
            <a:r>
              <a:rPr lang="en-US" sz="2000" dirty="0"/>
              <a:t>We then opened the </a:t>
            </a:r>
            <a:r>
              <a:rPr lang="en-US" sz="2000" dirty="0" err="1"/>
              <a:t>pcap</a:t>
            </a:r>
            <a:r>
              <a:rPr lang="en-US" sz="2000" dirty="0"/>
              <a:t> file in Wireshark and performed the analysis in slides 8-9.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126-103C-DC7E-4880-25D703A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624211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Linux Command used to run tcpdump</a:t>
            </a:r>
          </a:p>
        </p:txBody>
      </p:sp>
      <p:pic>
        <p:nvPicPr>
          <p:cNvPr id="8" name="Content Placeholder 7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406EF67F-BD4C-C6A1-B54D-0C03BE58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2132154"/>
            <a:ext cx="10891101" cy="243448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C36F8-7582-A220-2AA7-C0BE1137EE28}"/>
              </a:ext>
            </a:extLst>
          </p:cNvPr>
          <p:cNvSpPr txBox="1"/>
          <p:nvPr/>
        </p:nvSpPr>
        <p:spPr>
          <a:xfrm>
            <a:off x="650449" y="4781550"/>
            <a:ext cx="9886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Tcpdump Breakdown: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Tcpdump &amp; Wireshark utilized on the </a:t>
            </a:r>
            <a:r>
              <a:rPr lang="en-US" dirty="0" err="1"/>
              <a:t>Ecomm</a:t>
            </a:r>
            <a:r>
              <a:rPr lang="en-US" dirty="0"/>
              <a:t> server network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ethernet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Isolating host 10.0.2.102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saved to downloads folder as </a:t>
            </a:r>
            <a:r>
              <a:rPr lang="en-US" dirty="0" err="1"/>
              <a:t>allow_deny_demo_file.pcap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4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126-103C-DC7E-4880-25D703A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0551"/>
            <a:ext cx="11115439" cy="1080938"/>
          </a:xfrm>
        </p:spPr>
        <p:txBody>
          <a:bodyPr>
            <a:normAutofit/>
          </a:bodyPr>
          <a:lstStyle/>
          <a:p>
            <a:r>
              <a:rPr lang="en-US" sz="3200" dirty="0"/>
              <a:t>Pfsense MYSQL Allow Rule Toggled 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0BFD81-6EAF-38E2-132C-C4C7375888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5511" y="2539121"/>
            <a:ext cx="7340977" cy="33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58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126-103C-DC7E-4880-25D703A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620" y="700365"/>
            <a:ext cx="9492996" cy="1293028"/>
          </a:xfrm>
        </p:spPr>
        <p:txBody>
          <a:bodyPr>
            <a:normAutofit/>
          </a:bodyPr>
          <a:lstStyle/>
          <a:p>
            <a:r>
              <a:rPr lang="en-US" sz="3200" dirty="0"/>
              <a:t>Pfsense MYSQL Allow Rule Toggled OFF</a:t>
            </a:r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C0C1B5F8-3A8A-A02D-598B-DD3F5100A0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441" y="2329560"/>
            <a:ext cx="8141118" cy="37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126-103C-DC7E-4880-25D703A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584" y="639762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Initial Wireshark Packet Capture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46E912-C9C7-1E08-B884-C26B6EFD0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0147" y="2193925"/>
            <a:ext cx="8011705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5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126-103C-DC7E-4880-25D703A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639762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Annotated Wireshark Packet Capture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63C078-F1D5-B491-FC62-89AF9F9E3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93" y="2193925"/>
            <a:ext cx="8024013" cy="4024313"/>
          </a:xfrm>
        </p:spPr>
      </p:pic>
    </p:spTree>
    <p:extLst>
      <p:ext uri="{BB962C8B-B14F-4D97-AF65-F5344CB8AC3E}">
        <p14:creationId xmlns:p14="http://schemas.microsoft.com/office/powerpoint/2010/main" val="182622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A126-103C-DC7E-4880-25D703A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9509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Wireshark Packet Capture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4E31-ACCA-5BE9-BB51-5AA5928D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Stream Indices 2-4 illustrate proper 3-way TCP handshakes. </a:t>
            </a:r>
          </a:p>
          <a:p>
            <a:endParaRPr lang="en-US" sz="2000" dirty="0"/>
          </a:p>
          <a:p>
            <a:r>
              <a:rPr lang="en-US" sz="2000" dirty="0"/>
              <a:t>While the Allow MYSQL traffic rule is toggled on the webpage works as intended.</a:t>
            </a:r>
          </a:p>
          <a:p>
            <a:endParaRPr lang="en-US" sz="2000" dirty="0"/>
          </a:p>
          <a:p>
            <a:r>
              <a:rPr lang="en-US" sz="2000" dirty="0"/>
              <a:t>Stream indices 5-6 showcase failed instances of the 3-way handshake. </a:t>
            </a:r>
          </a:p>
          <a:p>
            <a:endParaRPr lang="en-US" sz="2000" dirty="0"/>
          </a:p>
          <a:p>
            <a:r>
              <a:rPr lang="en-US" sz="2000" dirty="0"/>
              <a:t>During this the webpage is not accessible to the client. </a:t>
            </a:r>
          </a:p>
        </p:txBody>
      </p:sp>
    </p:spTree>
    <p:extLst>
      <p:ext uri="{BB962C8B-B14F-4D97-AF65-F5344CB8AC3E}">
        <p14:creationId xmlns:p14="http://schemas.microsoft.com/office/powerpoint/2010/main" val="19001799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334</TotalTime>
  <Words>332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Wireshark Firewall Analysis </vt:lpstr>
      <vt:lpstr>DMZ Segment MYSQL Allow Rule</vt:lpstr>
      <vt:lpstr>Wireshark Project Lab Instructions</vt:lpstr>
      <vt:lpstr>Linux Command used to run tcpdump</vt:lpstr>
      <vt:lpstr>Pfsense MYSQL Allow Rule Toggled ON</vt:lpstr>
      <vt:lpstr>Pfsense MYSQL Allow Rule Toggled OFF</vt:lpstr>
      <vt:lpstr>Initial Wireshark Packet Capture</vt:lpstr>
      <vt:lpstr>Annotated Wireshark Packet Capture</vt:lpstr>
      <vt:lpstr>Wireshark Packet Capture Description</vt:lpstr>
      <vt:lpstr>Pfsense Firewall Rule Log</vt:lpstr>
      <vt:lpstr>Lab Network Diagram Review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McLaughlin</dc:creator>
  <cp:lastModifiedBy>Chase McLaughlin</cp:lastModifiedBy>
  <cp:revision>64</cp:revision>
  <dcterms:created xsi:type="dcterms:W3CDTF">2024-04-30T20:39:16Z</dcterms:created>
  <dcterms:modified xsi:type="dcterms:W3CDTF">2024-05-13T15:40:35Z</dcterms:modified>
</cp:coreProperties>
</file>