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88" autoAdjust="0"/>
    <p:restoredTop sz="94660"/>
  </p:normalViewPr>
  <p:slideViewPr>
    <p:cSldViewPr snapToGrid="0">
      <p:cViewPr varScale="1">
        <p:scale>
          <a:sx n="77" d="100"/>
          <a:sy n="77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359423" cy="1082218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Text classification &amp; summarization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Connor Meek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09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2734"/>
            <a:ext cx="9905998" cy="1014608"/>
          </a:xfrm>
        </p:spPr>
        <p:txBody>
          <a:bodyPr/>
          <a:lstStyle/>
          <a:p>
            <a:pPr algn="ctr"/>
            <a:r>
              <a:rPr lang="en-US" dirty="0" err="1" smtClean="0"/>
              <a:t>Sota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901874"/>
            <a:ext cx="9905999" cy="1097847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 tried a real simple neural net for the text classification problem,</a:t>
            </a:r>
            <a:r>
              <a:rPr lang="en-US" dirty="0"/>
              <a:t> f</a:t>
            </a:r>
            <a:r>
              <a:rPr lang="en-US" dirty="0" smtClean="0"/>
              <a:t>or </a:t>
            </a:r>
            <a:r>
              <a:rPr lang="en-US" dirty="0"/>
              <a:t>the ANN, I used 1 hot encoding and </a:t>
            </a:r>
            <a:r>
              <a:rPr lang="en-US" dirty="0"/>
              <a:t>keras</a:t>
            </a:r>
            <a:r>
              <a:rPr lang="en-US" dirty="0"/>
              <a:t> library to implement</a:t>
            </a:r>
            <a:r>
              <a:rPr lang="en-US" dirty="0" smtClean="0"/>
              <a:t>. I’ll also tried the </a:t>
            </a:r>
            <a:r>
              <a:rPr lang="en-US" dirty="0" smtClean="0"/>
              <a:t>huggingface</a:t>
            </a:r>
            <a:r>
              <a:rPr lang="en-US" dirty="0" smtClean="0"/>
              <a:t> model using </a:t>
            </a:r>
            <a:r>
              <a:rPr lang="en-US" dirty="0" smtClean="0"/>
              <a:t>bert</a:t>
            </a:r>
            <a:r>
              <a:rPr lang="en-US" dirty="0" smtClean="0"/>
              <a:t> based cased.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583" y="2954738"/>
            <a:ext cx="4124301" cy="33472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205" y="3460824"/>
            <a:ext cx="4743090" cy="211325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501008" y="2428832"/>
            <a:ext cx="0" cy="417116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16761" y="224416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65510" y="224617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68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39868"/>
          </a:xfrm>
        </p:spPr>
        <p:txBody>
          <a:bodyPr/>
          <a:lstStyle/>
          <a:p>
            <a:pPr algn="ctr"/>
            <a:r>
              <a:rPr lang="en-US" dirty="0" smtClean="0"/>
              <a:t>Sota</a:t>
            </a:r>
            <a:r>
              <a:rPr lang="en-US" dirty="0" smtClean="0"/>
              <a:t> model for summarization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76822"/>
            <a:ext cx="9905999" cy="4914379"/>
          </a:xfrm>
        </p:spPr>
        <p:txBody>
          <a:bodyPr/>
          <a:lstStyle/>
          <a:p>
            <a:r>
              <a:rPr lang="en-US" dirty="0" smtClean="0"/>
              <a:t>For the summary of the text, I just called a pipeline from the transformers library and within the pipelines they have categories for sentiment analysis, text generation, and of course summarization.</a:t>
            </a:r>
          </a:p>
          <a:p>
            <a:r>
              <a:rPr lang="en-US" dirty="0" smtClean="0"/>
              <a:t>Bit of a side note, this method is limiting as it only takes around 800 words.  This is why I used the story from NPR, it basically meet that requirement.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36" y="5263313"/>
            <a:ext cx="10988150" cy="105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27" y="3919179"/>
            <a:ext cx="8847367" cy="9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1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0208"/>
            <a:ext cx="9905998" cy="939452"/>
          </a:xfrm>
        </p:spPr>
        <p:txBody>
          <a:bodyPr/>
          <a:lstStyle/>
          <a:p>
            <a:pPr algn="ctr"/>
            <a:r>
              <a:rPr lang="en-US" dirty="0" smtClean="0"/>
              <a:t>Into the story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19" y="776614"/>
            <a:ext cx="11731185" cy="593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91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0208"/>
            <a:ext cx="9905998" cy="939452"/>
          </a:xfrm>
        </p:spPr>
        <p:txBody>
          <a:bodyPr/>
          <a:lstStyle/>
          <a:p>
            <a:pPr algn="ctr"/>
            <a:r>
              <a:rPr lang="en-US" dirty="0" smtClean="0"/>
              <a:t>“Understanding” the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039660"/>
            <a:ext cx="9994226" cy="4751541"/>
          </a:xfrm>
        </p:spPr>
        <p:txBody>
          <a:bodyPr/>
          <a:lstStyle/>
          <a:p>
            <a:r>
              <a:rPr lang="en-US" dirty="0" smtClean="0"/>
              <a:t>The research team defines brains as “self organizing sense making machines.”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16" y="1672550"/>
            <a:ext cx="9201315" cy="457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5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914400"/>
          </a:xfrm>
        </p:spPr>
        <p:txBody>
          <a:bodyPr/>
          <a:lstStyle/>
          <a:p>
            <a:pPr algn="ctr"/>
            <a:r>
              <a:rPr lang="en-US" dirty="0" smtClean="0"/>
              <a:t>More on the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826718"/>
            <a:ext cx="9905999" cy="4964483"/>
          </a:xfrm>
        </p:spPr>
        <p:txBody>
          <a:bodyPr/>
          <a:lstStyle/>
          <a:p>
            <a:r>
              <a:rPr lang="en-US" dirty="0" smtClean="0"/>
              <a:t>Basing the experiment </a:t>
            </a:r>
            <a:r>
              <a:rPr lang="en-US" dirty="0"/>
              <a:t>from Karl </a:t>
            </a:r>
            <a:r>
              <a:rPr lang="en-US" dirty="0" err="1"/>
              <a:t>Friston’s</a:t>
            </a:r>
            <a:r>
              <a:rPr lang="en-US" dirty="0"/>
              <a:t> </a:t>
            </a:r>
            <a:r>
              <a:rPr lang="en-US" dirty="0" smtClean="0"/>
              <a:t>Free </a:t>
            </a:r>
            <a:r>
              <a:rPr lang="en-US" dirty="0"/>
              <a:t>E</a:t>
            </a:r>
            <a:r>
              <a:rPr lang="en-US" dirty="0" smtClean="0"/>
              <a:t>nergy Principle and active inference.  </a:t>
            </a:r>
            <a:r>
              <a:rPr lang="en-US" dirty="0"/>
              <a:t>N</a:t>
            </a:r>
            <a:r>
              <a:rPr lang="en-US" dirty="0" smtClean="0"/>
              <a:t>eurons model the world by minimizing surprises in their environment. This is applied by sending sensory input to the </a:t>
            </a:r>
            <a:r>
              <a:rPr lang="en-US" dirty="0" err="1" smtClean="0"/>
              <a:t>dishbrain</a:t>
            </a:r>
            <a:r>
              <a:rPr lang="en-US" dirty="0" smtClean="0"/>
              <a:t> and controlling the input via hitting or missing the ball.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86" y="2761272"/>
            <a:ext cx="9953625" cy="399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8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End &amp;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https://</a:t>
            </a:r>
            <a:r>
              <a:rPr lang="en-US" dirty="0" smtClean="0"/>
              <a:t>www.frontiersin.org/articles/10.3389/fncom.2020.00030/full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https://</a:t>
            </a:r>
            <a:r>
              <a:rPr lang="en-US" dirty="0" smtClean="0"/>
              <a:t>iai.tv/articles/neurons-in-a-dish-learn-to-play-pong-auid-2058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https://webcache.googleusercontent.com/search?q=cache:Q4GbmFgMTFcJ:https://www.newscientist.com/article/2301500-human-brain-cells-in-a-dish-learn-to-play-pong-faster-than-an-ai/&amp;</a:t>
            </a:r>
            <a:r>
              <a:rPr lang="en-US" dirty="0" smtClean="0"/>
              <a:t>cd=5&amp;hl=en&amp;ct=clnk&amp;gl=us&amp;client=firefox-b-1-d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https://www.youtube.com/watch?v=67r7fDRBlNc</a:t>
            </a:r>
          </a:p>
        </p:txBody>
      </p:sp>
    </p:spTree>
    <p:extLst>
      <p:ext uri="{BB962C8B-B14F-4D97-AF65-F5344CB8AC3E}">
        <p14:creationId xmlns:p14="http://schemas.microsoft.com/office/powerpoint/2010/main" val="306587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39868"/>
            <a:ext cx="9905999" cy="4651333"/>
          </a:xfrm>
        </p:spPr>
        <p:txBody>
          <a:bodyPr/>
          <a:lstStyle/>
          <a:p>
            <a:r>
              <a:rPr lang="en-US" dirty="0" smtClean="0"/>
              <a:t>Text classification was looking at a fake news dataset and determining which ones are real or fake by looking at the title (would’ve been text too). </a:t>
            </a:r>
          </a:p>
          <a:p>
            <a:r>
              <a:rPr lang="en-US" dirty="0" smtClean="0"/>
              <a:t>The text summarization was looking at a article online, which itself was about a recent machine learning research project from Australia.  I’ll circle back to the details of the story later; however, the “data” was just the article from NPR’s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217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37996"/>
            <a:ext cx="9905998" cy="112734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Data analysis</a:t>
            </a:r>
            <a:br>
              <a:rPr lang="en-US" dirty="0" smtClean="0"/>
            </a:br>
            <a:r>
              <a:rPr lang="en-US" sz="1800" dirty="0" smtClean="0"/>
              <a:t>(text classification)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510" y="1365336"/>
            <a:ext cx="10872591" cy="5010411"/>
          </a:xfrm>
        </p:spPr>
        <p:txBody>
          <a:bodyPr/>
          <a:lstStyle/>
          <a:p>
            <a:r>
              <a:rPr lang="en-US" dirty="0" smtClean="0"/>
              <a:t>The fake news data contained a total of 24,338 observations, with 13,239 being real stories and 11,099 fake stories.</a:t>
            </a:r>
          </a:p>
          <a:p>
            <a:r>
              <a:rPr lang="en-US" dirty="0" smtClean="0"/>
              <a:t>The </a:t>
            </a:r>
            <a:r>
              <a:rPr lang="en-US" dirty="0" smtClean="0"/>
              <a:t>avg</a:t>
            </a:r>
            <a:r>
              <a:rPr lang="en-US" dirty="0" smtClean="0"/>
              <a:t> title length was around 50 characters.</a:t>
            </a:r>
          </a:p>
          <a:p>
            <a:r>
              <a:rPr lang="en-US" dirty="0" smtClean="0"/>
              <a:t>The 10 most common </a:t>
            </a:r>
            <a:r>
              <a:rPr lang="en-US" dirty="0" smtClean="0"/>
              <a:t>ngrams</a:t>
            </a:r>
            <a:r>
              <a:rPr lang="en-US" dirty="0" smtClean="0"/>
              <a:t>, with length 3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240" y="3451637"/>
            <a:ext cx="5769606" cy="29241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14991" y="3870541"/>
            <a:ext cx="38324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Ngrams</a:t>
            </a:r>
            <a:r>
              <a:rPr lang="en-US" sz="2000" dirty="0" smtClean="0"/>
              <a:t> at length 3  (trigrams) returned the most interesting results from my trails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394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37787"/>
            <a:ext cx="9905998" cy="1127342"/>
          </a:xfrm>
        </p:spPr>
        <p:txBody>
          <a:bodyPr/>
          <a:lstStyle/>
          <a:p>
            <a:pPr algn="ctr"/>
            <a:r>
              <a:rPr lang="en-US" dirty="0"/>
              <a:t>Data </a:t>
            </a:r>
            <a:r>
              <a:rPr lang="en-US" dirty="0" smtClean="0"/>
              <a:t>analysis </a:t>
            </a:r>
            <a:r>
              <a:rPr lang="en-US" dirty="0" smtClean="0"/>
              <a:t>cont</a:t>
            </a:r>
            <a:r>
              <a:rPr lang="en-US" dirty="0"/>
              <a:t/>
            </a:r>
            <a:br>
              <a:rPr lang="en-US" dirty="0"/>
            </a:br>
            <a:r>
              <a:rPr lang="en-US" sz="1800" dirty="0"/>
              <a:t>(text classification)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114816"/>
            <a:ext cx="9905999" cy="4676385"/>
          </a:xfrm>
        </p:spPr>
        <p:txBody>
          <a:bodyPr/>
          <a:lstStyle/>
          <a:p>
            <a:r>
              <a:rPr lang="en-US" dirty="0" smtClean="0"/>
              <a:t>The terms generated from the trigrams are spicy terms and are headlines you’d expect to see. On a word level, we can view this is a </a:t>
            </a:r>
            <a:r>
              <a:rPr lang="en-US" i="1" dirty="0" smtClean="0"/>
              <a:t>wordcloud</a:t>
            </a:r>
            <a:r>
              <a:rPr lang="en-US" dirty="0" smtClean="0"/>
              <a:t> and see which are the most common that way.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23" y="2695705"/>
            <a:ext cx="764857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9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25468"/>
            <a:ext cx="9905998" cy="1340286"/>
          </a:xfrm>
        </p:spPr>
        <p:txBody>
          <a:bodyPr/>
          <a:lstStyle/>
          <a:p>
            <a:pPr algn="ctr"/>
            <a:r>
              <a:rPr lang="en-US" dirty="0" smtClean="0"/>
              <a:t>Data analysis </a:t>
            </a:r>
            <a:br>
              <a:rPr lang="en-US" dirty="0" smtClean="0"/>
            </a:br>
            <a:r>
              <a:rPr lang="en-US" sz="2000" dirty="0" smtClean="0"/>
              <a:t>(summarization)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440493"/>
            <a:ext cx="9905999" cy="4350708"/>
          </a:xfrm>
        </p:spPr>
        <p:txBody>
          <a:bodyPr/>
          <a:lstStyle/>
          <a:p>
            <a:r>
              <a:rPr lang="en-US" dirty="0" smtClean="0"/>
              <a:t>Analyzing a text for summarization isn’t as straight forward as classification. There are basic stats to look at, like word or char count. </a:t>
            </a:r>
            <a:endParaRPr lang="en-US" dirty="0"/>
          </a:p>
          <a:p>
            <a:pPr lvl="1"/>
            <a:r>
              <a:rPr lang="en-US" dirty="0" smtClean="0"/>
              <a:t>806 words</a:t>
            </a:r>
          </a:p>
          <a:p>
            <a:pPr lvl="1"/>
            <a:r>
              <a:rPr lang="en-US" dirty="0" smtClean="0"/>
              <a:t>3,859 characters (total minus spaces)</a:t>
            </a:r>
          </a:p>
          <a:p>
            <a:r>
              <a:rPr lang="en-US" dirty="0" smtClean="0"/>
              <a:t>Tagging Parts of speech, IE labeling ‘John’ as a person and so on.</a:t>
            </a:r>
          </a:p>
          <a:p>
            <a:r>
              <a:rPr lang="en-US" dirty="0" smtClean="0"/>
              <a:t>Topic modeling, weighting key words together that hopefully point toward a topic.</a:t>
            </a:r>
          </a:p>
          <a:p>
            <a:r>
              <a:rPr lang="en-US" dirty="0" smtClean="0"/>
              <a:t>Creating a table for most frequent words.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58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75364"/>
            <a:ext cx="9905998" cy="1064713"/>
          </a:xfrm>
        </p:spPr>
        <p:txBody>
          <a:bodyPr/>
          <a:lstStyle/>
          <a:p>
            <a:pPr algn="ctr"/>
            <a:r>
              <a:rPr lang="en-US" dirty="0"/>
              <a:t>Data </a:t>
            </a:r>
            <a:r>
              <a:rPr lang="en-US" dirty="0" smtClean="0"/>
              <a:t>analysis </a:t>
            </a:r>
            <a:r>
              <a:rPr lang="en-US" dirty="0" smtClean="0"/>
              <a:t>Cont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(summarization)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1410" y="1653437"/>
            <a:ext cx="4878389" cy="5189948"/>
          </a:xfrm>
        </p:spPr>
        <p:txBody>
          <a:bodyPr/>
          <a:lstStyle/>
          <a:p>
            <a:r>
              <a:rPr lang="en-US" dirty="0" smtClean="0"/>
              <a:t>Tagging POS, using spacy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653437"/>
            <a:ext cx="4875211" cy="5189947"/>
          </a:xfrm>
        </p:spPr>
        <p:txBody>
          <a:bodyPr/>
          <a:lstStyle/>
          <a:p>
            <a:r>
              <a:rPr lang="en-US" dirty="0" smtClean="0"/>
              <a:t>Topic modeling via LDA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990" y="2967621"/>
            <a:ext cx="5629950" cy="3637815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6039263" y="1653437"/>
            <a:ext cx="45399" cy="51899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04" y="2967621"/>
            <a:ext cx="55530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16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014608"/>
          </a:xfrm>
        </p:spPr>
        <p:txBody>
          <a:bodyPr/>
          <a:lstStyle/>
          <a:p>
            <a:pPr algn="ctr"/>
            <a:r>
              <a:rPr lang="en-US" dirty="0" smtClean="0"/>
              <a:t>Baselines 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141412" y="1014608"/>
            <a:ext cx="9905999" cy="4776593"/>
          </a:xfrm>
        </p:spPr>
        <p:txBody>
          <a:bodyPr/>
          <a:lstStyle/>
          <a:p>
            <a:r>
              <a:rPr lang="en-US" dirty="0" smtClean="0"/>
              <a:t>For text classification, I ended up using a random forest classifier, tweaking the hyper parameters using </a:t>
            </a:r>
            <a:r>
              <a:rPr lang="en-US" dirty="0" smtClean="0"/>
              <a:t>n_esimators</a:t>
            </a:r>
            <a:r>
              <a:rPr lang="en-US" dirty="0" smtClean="0"/>
              <a:t> at 100 (# of trees in the forest) and used log loss as the loss function.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516" y="1910284"/>
            <a:ext cx="4389133" cy="49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27135" y="3507288"/>
            <a:ext cx="5148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also tried my best performing classifier from assign 3</a:t>
            </a:r>
            <a:br>
              <a:rPr lang="en-US" dirty="0" smtClean="0"/>
            </a:br>
            <a:r>
              <a:rPr lang="en-US" dirty="0" smtClean="0"/>
              <a:t>although it didn’t do as well, it was close.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784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80166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summarization </a:t>
            </a:r>
            <a:r>
              <a:rPr lang="en-US" dirty="0"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38827"/>
            <a:ext cx="9905999" cy="9665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baseline for summarization, depends on the type, with extraction base summarization there is an algorithm that I found online, which I think does well.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465" y="1605353"/>
            <a:ext cx="9915605" cy="3122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31465" y="4727429"/>
            <a:ext cx="105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</a:t>
            </a:r>
            <a:r>
              <a:rPr lang="en-US" dirty="0"/>
              <a:t>https://blog.floydhub.com/gentle-introduction-to-text-summarization-in-machine-learning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1412" y="5436297"/>
            <a:ext cx="593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Each step is (basically) a function</a:t>
            </a:r>
          </a:p>
        </p:txBody>
      </p:sp>
    </p:spTree>
    <p:extLst>
      <p:ext uri="{BB962C8B-B14F-4D97-AF65-F5344CB8AC3E}">
        <p14:creationId xmlns:p14="http://schemas.microsoft.com/office/powerpoint/2010/main" val="153023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12735"/>
            <a:ext cx="9905998" cy="5761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summarization </a:t>
            </a:r>
            <a:r>
              <a:rPr lang="en-US" dirty="0" smtClean="0"/>
              <a:t>Baseline Result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601249"/>
            <a:ext cx="9905999" cy="6112701"/>
          </a:xfrm>
        </p:spPr>
        <p:txBody>
          <a:bodyPr>
            <a:normAutofit/>
          </a:bodyPr>
          <a:lstStyle/>
          <a:p>
            <a:r>
              <a:rPr lang="en-US" dirty="0" smtClean="0"/>
              <a:t>Here is the summary generated by the baseline: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When evaluating these summary results, there is a fair bit of subjective, but reading it over, it isn’t all that coherent.</a:t>
            </a:r>
            <a:r>
              <a:rPr lang="en-US" dirty="0"/>
              <a:t> Although, it did get the gist of the story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Rouge: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319" y="1052187"/>
            <a:ext cx="9633554" cy="3219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261" y="5226353"/>
            <a:ext cx="618864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72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2107</TotalTime>
  <Words>581</Words>
  <Application>Microsoft Office PowerPoint</Application>
  <PresentationFormat>Widescreen</PresentationFormat>
  <Paragraphs>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Trebuchet MS</vt:lpstr>
      <vt:lpstr>Tw Cen MT</vt:lpstr>
      <vt:lpstr>Wingdings</vt:lpstr>
      <vt:lpstr>Circuit</vt:lpstr>
      <vt:lpstr>Text classification &amp; summarization</vt:lpstr>
      <vt:lpstr>Background</vt:lpstr>
      <vt:lpstr>Data analysis (text classification)</vt:lpstr>
      <vt:lpstr>Data analysis cont (text classification)</vt:lpstr>
      <vt:lpstr>Data analysis  (summarization)</vt:lpstr>
      <vt:lpstr>Data analysis Cont  (summarization)</vt:lpstr>
      <vt:lpstr>Baselines </vt:lpstr>
      <vt:lpstr>summarization Baseline</vt:lpstr>
      <vt:lpstr>summarization Baseline Result</vt:lpstr>
      <vt:lpstr>Sota model</vt:lpstr>
      <vt:lpstr>Sota model for summarization </vt:lpstr>
      <vt:lpstr>Into the story </vt:lpstr>
      <vt:lpstr>“Understanding” the brain</vt:lpstr>
      <vt:lpstr>More on the results </vt:lpstr>
      <vt:lpstr>End &amp;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classification &amp; summarization</dc:title>
  <dc:creator>connor meek</dc:creator>
  <cp:lastModifiedBy>connor meek</cp:lastModifiedBy>
  <cp:revision>64</cp:revision>
  <dcterms:created xsi:type="dcterms:W3CDTF">2022-11-29T17:13:02Z</dcterms:created>
  <dcterms:modified xsi:type="dcterms:W3CDTF">2022-12-01T04:21:01Z</dcterms:modified>
</cp:coreProperties>
</file>