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77FE5-F467-4788-B7F3-6C9232201C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9C9AF5-D5EC-4808-AD37-9842AE5D58DD}">
      <dgm:prSet/>
      <dgm:spPr/>
      <dgm:t>
        <a:bodyPr/>
        <a:lstStyle/>
        <a:p>
          <a:pPr>
            <a:defRPr cap="all"/>
          </a:pPr>
          <a:r>
            <a:rPr lang="en-US" b="0" i="0"/>
            <a:t>Meetings</a:t>
          </a:r>
          <a:endParaRPr lang="en-US"/>
        </a:p>
      </dgm:t>
    </dgm:pt>
    <dgm:pt modelId="{A7EFC937-FC18-4949-BF71-F43682C62A4C}" type="parTrans" cxnId="{DE205DD3-58D6-40F4-8113-BB77A6A9D8CC}">
      <dgm:prSet/>
      <dgm:spPr/>
      <dgm:t>
        <a:bodyPr/>
        <a:lstStyle/>
        <a:p>
          <a:endParaRPr lang="en-US"/>
        </a:p>
      </dgm:t>
    </dgm:pt>
    <dgm:pt modelId="{3E7CB1D3-7D99-4795-A962-C414FC3D1015}" type="sibTrans" cxnId="{DE205DD3-58D6-40F4-8113-BB77A6A9D8CC}">
      <dgm:prSet/>
      <dgm:spPr/>
      <dgm:t>
        <a:bodyPr/>
        <a:lstStyle/>
        <a:p>
          <a:endParaRPr lang="en-US"/>
        </a:p>
      </dgm:t>
    </dgm:pt>
    <dgm:pt modelId="{588179F3-2A32-4A85-8DCF-39097CB48EBE}">
      <dgm:prSet/>
      <dgm:spPr/>
      <dgm:t>
        <a:bodyPr/>
        <a:lstStyle/>
        <a:p>
          <a:pPr>
            <a:defRPr cap="all"/>
          </a:pPr>
          <a:r>
            <a:rPr lang="en-US" b="0" i="0"/>
            <a:t>Git workflow</a:t>
          </a:r>
          <a:endParaRPr lang="en-US"/>
        </a:p>
      </dgm:t>
    </dgm:pt>
    <dgm:pt modelId="{EB1487BB-4614-48C4-AA6E-62A5CB72FBD8}" type="parTrans" cxnId="{D86E6438-1F5E-486A-855A-4C913453B4D0}">
      <dgm:prSet/>
      <dgm:spPr/>
      <dgm:t>
        <a:bodyPr/>
        <a:lstStyle/>
        <a:p>
          <a:endParaRPr lang="en-US"/>
        </a:p>
      </dgm:t>
    </dgm:pt>
    <dgm:pt modelId="{AD1DDAFC-91F4-4841-881F-41219522510E}" type="sibTrans" cxnId="{D86E6438-1F5E-486A-855A-4C913453B4D0}">
      <dgm:prSet/>
      <dgm:spPr/>
      <dgm:t>
        <a:bodyPr/>
        <a:lstStyle/>
        <a:p>
          <a:endParaRPr lang="en-US"/>
        </a:p>
      </dgm:t>
    </dgm:pt>
    <dgm:pt modelId="{AD1F19F0-F0C0-4B1B-8386-071FF2095C99}">
      <dgm:prSet/>
      <dgm:spPr/>
      <dgm:t>
        <a:bodyPr/>
        <a:lstStyle/>
        <a:p>
          <a:pPr>
            <a:defRPr cap="all"/>
          </a:pPr>
          <a:r>
            <a:rPr lang="en-US" b="0" i="0"/>
            <a:t>Other tools for communication/meetings</a:t>
          </a:r>
          <a:endParaRPr lang="en-US"/>
        </a:p>
      </dgm:t>
    </dgm:pt>
    <dgm:pt modelId="{E87D8813-0776-4965-93F1-46065EA1B432}" type="parTrans" cxnId="{4671C643-F197-4EFA-BB27-C486D091EF4E}">
      <dgm:prSet/>
      <dgm:spPr/>
      <dgm:t>
        <a:bodyPr/>
        <a:lstStyle/>
        <a:p>
          <a:endParaRPr lang="en-US"/>
        </a:p>
      </dgm:t>
    </dgm:pt>
    <dgm:pt modelId="{F58FB747-C341-4F4C-9963-0E09F95405A9}" type="sibTrans" cxnId="{4671C643-F197-4EFA-BB27-C486D091EF4E}">
      <dgm:prSet/>
      <dgm:spPr/>
      <dgm:t>
        <a:bodyPr/>
        <a:lstStyle/>
        <a:p>
          <a:endParaRPr lang="en-US"/>
        </a:p>
      </dgm:t>
    </dgm:pt>
    <dgm:pt modelId="{C6187F44-32F7-4AB3-873B-DDB2C994A392}" type="pres">
      <dgm:prSet presAssocID="{7B577FE5-F467-4788-B7F3-6C9232201C44}" presName="root" presStyleCnt="0">
        <dgm:presLayoutVars>
          <dgm:dir/>
          <dgm:resizeHandles val="exact"/>
        </dgm:presLayoutVars>
      </dgm:prSet>
      <dgm:spPr/>
    </dgm:pt>
    <dgm:pt modelId="{C233B930-6CB9-49B2-BE24-75D4CFA04D2A}" type="pres">
      <dgm:prSet presAssocID="{EC9C9AF5-D5EC-4808-AD37-9842AE5D58DD}" presName="compNode" presStyleCnt="0"/>
      <dgm:spPr/>
    </dgm:pt>
    <dgm:pt modelId="{E451583A-39D5-4AD2-9EEA-B5A2D89ED451}" type="pres">
      <dgm:prSet presAssocID="{EC9C9AF5-D5EC-4808-AD37-9842AE5D58DD}" presName="iconBgRect" presStyleLbl="bgShp" presStyleIdx="0" presStyleCnt="3"/>
      <dgm:spPr/>
    </dgm:pt>
    <dgm:pt modelId="{2C22A35B-3127-425E-A274-D0B550791E7A}" type="pres">
      <dgm:prSet presAssocID="{EC9C9AF5-D5EC-4808-AD37-9842AE5D58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88BBCFE-390E-439F-9C99-070E4F9717AE}" type="pres">
      <dgm:prSet presAssocID="{EC9C9AF5-D5EC-4808-AD37-9842AE5D58DD}" presName="spaceRect" presStyleCnt="0"/>
      <dgm:spPr/>
    </dgm:pt>
    <dgm:pt modelId="{3CCD226C-08EE-4C45-8D23-80D1142598FB}" type="pres">
      <dgm:prSet presAssocID="{EC9C9AF5-D5EC-4808-AD37-9842AE5D58DD}" presName="textRect" presStyleLbl="revTx" presStyleIdx="0" presStyleCnt="3">
        <dgm:presLayoutVars>
          <dgm:chMax val="1"/>
          <dgm:chPref val="1"/>
        </dgm:presLayoutVars>
      </dgm:prSet>
      <dgm:spPr/>
    </dgm:pt>
    <dgm:pt modelId="{48A2F6E2-474A-4F1E-A822-5956FB32B833}" type="pres">
      <dgm:prSet presAssocID="{3E7CB1D3-7D99-4795-A962-C414FC3D1015}" presName="sibTrans" presStyleCnt="0"/>
      <dgm:spPr/>
    </dgm:pt>
    <dgm:pt modelId="{ACC231F5-4366-4F60-800C-F4055A5D49CC}" type="pres">
      <dgm:prSet presAssocID="{588179F3-2A32-4A85-8DCF-39097CB48EBE}" presName="compNode" presStyleCnt="0"/>
      <dgm:spPr/>
    </dgm:pt>
    <dgm:pt modelId="{6F21C628-EB2D-4CEB-B21D-F35AC59BA6AD}" type="pres">
      <dgm:prSet presAssocID="{588179F3-2A32-4A85-8DCF-39097CB48EBE}" presName="iconBgRect" presStyleLbl="bgShp" presStyleIdx="1" presStyleCnt="3"/>
      <dgm:spPr/>
    </dgm:pt>
    <dgm:pt modelId="{04AC32DC-CF94-4EF3-8485-07B307A99231}" type="pres">
      <dgm:prSet presAssocID="{588179F3-2A32-4A85-8DCF-39097CB48E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FC2B16E-C32B-4F2C-95EF-DF8938F05BF2}" type="pres">
      <dgm:prSet presAssocID="{588179F3-2A32-4A85-8DCF-39097CB48EBE}" presName="spaceRect" presStyleCnt="0"/>
      <dgm:spPr/>
    </dgm:pt>
    <dgm:pt modelId="{187BB009-988F-473A-9883-B0CF66BC3163}" type="pres">
      <dgm:prSet presAssocID="{588179F3-2A32-4A85-8DCF-39097CB48EBE}" presName="textRect" presStyleLbl="revTx" presStyleIdx="1" presStyleCnt="3">
        <dgm:presLayoutVars>
          <dgm:chMax val="1"/>
          <dgm:chPref val="1"/>
        </dgm:presLayoutVars>
      </dgm:prSet>
      <dgm:spPr/>
    </dgm:pt>
    <dgm:pt modelId="{7DBE0D8B-A13C-408C-ADC4-D55B6B0D5926}" type="pres">
      <dgm:prSet presAssocID="{AD1DDAFC-91F4-4841-881F-41219522510E}" presName="sibTrans" presStyleCnt="0"/>
      <dgm:spPr/>
    </dgm:pt>
    <dgm:pt modelId="{419AE9D4-1D63-4793-84B7-2DD3CC8FF7B3}" type="pres">
      <dgm:prSet presAssocID="{AD1F19F0-F0C0-4B1B-8386-071FF2095C99}" presName="compNode" presStyleCnt="0"/>
      <dgm:spPr/>
    </dgm:pt>
    <dgm:pt modelId="{6904685D-1069-4F5D-AF57-BD48F5C80F30}" type="pres">
      <dgm:prSet presAssocID="{AD1F19F0-F0C0-4B1B-8386-071FF2095C99}" presName="iconBgRect" presStyleLbl="bgShp" presStyleIdx="2" presStyleCnt="3"/>
      <dgm:spPr/>
    </dgm:pt>
    <dgm:pt modelId="{B8DDD869-2CAD-4052-8BE3-073ED09EFC4F}" type="pres">
      <dgm:prSet presAssocID="{AD1F19F0-F0C0-4B1B-8386-071FF2095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2FA3969-9D61-49F7-A9DE-4C10703C5486}" type="pres">
      <dgm:prSet presAssocID="{AD1F19F0-F0C0-4B1B-8386-071FF2095C99}" presName="spaceRect" presStyleCnt="0"/>
      <dgm:spPr/>
    </dgm:pt>
    <dgm:pt modelId="{F4D0AA4F-417C-4A67-BF94-1DD82914EA9E}" type="pres">
      <dgm:prSet presAssocID="{AD1F19F0-F0C0-4B1B-8386-071FF2095C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BC9F01-872E-4039-8A2C-92C8560D1657}" type="presOf" srcId="{EC9C9AF5-D5EC-4808-AD37-9842AE5D58DD}" destId="{3CCD226C-08EE-4C45-8D23-80D1142598FB}" srcOrd="0" destOrd="0" presId="urn:microsoft.com/office/officeart/2018/5/layout/IconCircleLabelList"/>
    <dgm:cxn modelId="{F7860119-5F2D-4F8F-8012-11CABCAB4418}" type="presOf" srcId="{588179F3-2A32-4A85-8DCF-39097CB48EBE}" destId="{187BB009-988F-473A-9883-B0CF66BC3163}" srcOrd="0" destOrd="0" presId="urn:microsoft.com/office/officeart/2018/5/layout/IconCircleLabelList"/>
    <dgm:cxn modelId="{D86E6438-1F5E-486A-855A-4C913453B4D0}" srcId="{7B577FE5-F467-4788-B7F3-6C9232201C44}" destId="{588179F3-2A32-4A85-8DCF-39097CB48EBE}" srcOrd="1" destOrd="0" parTransId="{EB1487BB-4614-48C4-AA6E-62A5CB72FBD8}" sibTransId="{AD1DDAFC-91F4-4841-881F-41219522510E}"/>
    <dgm:cxn modelId="{4671C643-F197-4EFA-BB27-C486D091EF4E}" srcId="{7B577FE5-F467-4788-B7F3-6C9232201C44}" destId="{AD1F19F0-F0C0-4B1B-8386-071FF2095C99}" srcOrd="2" destOrd="0" parTransId="{E87D8813-0776-4965-93F1-46065EA1B432}" sibTransId="{F58FB747-C341-4F4C-9963-0E09F95405A9}"/>
    <dgm:cxn modelId="{65E2C96E-B288-4350-AE5E-F33BC73EADD3}" type="presOf" srcId="{7B577FE5-F467-4788-B7F3-6C9232201C44}" destId="{C6187F44-32F7-4AB3-873B-DDB2C994A392}" srcOrd="0" destOrd="0" presId="urn:microsoft.com/office/officeart/2018/5/layout/IconCircleLabelList"/>
    <dgm:cxn modelId="{E42D81BE-E3D1-49D0-8EDE-68BC5184EFA5}" type="presOf" srcId="{AD1F19F0-F0C0-4B1B-8386-071FF2095C99}" destId="{F4D0AA4F-417C-4A67-BF94-1DD82914EA9E}" srcOrd="0" destOrd="0" presId="urn:microsoft.com/office/officeart/2018/5/layout/IconCircleLabelList"/>
    <dgm:cxn modelId="{DE205DD3-58D6-40F4-8113-BB77A6A9D8CC}" srcId="{7B577FE5-F467-4788-B7F3-6C9232201C44}" destId="{EC9C9AF5-D5EC-4808-AD37-9842AE5D58DD}" srcOrd="0" destOrd="0" parTransId="{A7EFC937-FC18-4949-BF71-F43682C62A4C}" sibTransId="{3E7CB1D3-7D99-4795-A962-C414FC3D1015}"/>
    <dgm:cxn modelId="{DD0E7D2D-92DD-4BA3-992B-92363D6FFC07}" type="presParOf" srcId="{C6187F44-32F7-4AB3-873B-DDB2C994A392}" destId="{C233B930-6CB9-49B2-BE24-75D4CFA04D2A}" srcOrd="0" destOrd="0" presId="urn:microsoft.com/office/officeart/2018/5/layout/IconCircleLabelList"/>
    <dgm:cxn modelId="{006DCC36-F641-4BA8-96D8-C9CAE0ED2414}" type="presParOf" srcId="{C233B930-6CB9-49B2-BE24-75D4CFA04D2A}" destId="{E451583A-39D5-4AD2-9EEA-B5A2D89ED451}" srcOrd="0" destOrd="0" presId="urn:microsoft.com/office/officeart/2018/5/layout/IconCircleLabelList"/>
    <dgm:cxn modelId="{43C02965-9422-46DF-B4FC-9E112851FBCF}" type="presParOf" srcId="{C233B930-6CB9-49B2-BE24-75D4CFA04D2A}" destId="{2C22A35B-3127-425E-A274-D0B550791E7A}" srcOrd="1" destOrd="0" presId="urn:microsoft.com/office/officeart/2018/5/layout/IconCircleLabelList"/>
    <dgm:cxn modelId="{6CEEE302-A581-465A-B65B-13A392C314E6}" type="presParOf" srcId="{C233B930-6CB9-49B2-BE24-75D4CFA04D2A}" destId="{288BBCFE-390E-439F-9C99-070E4F9717AE}" srcOrd="2" destOrd="0" presId="urn:microsoft.com/office/officeart/2018/5/layout/IconCircleLabelList"/>
    <dgm:cxn modelId="{C5A61534-8EFE-4C48-901B-B2AF9C4755FE}" type="presParOf" srcId="{C233B930-6CB9-49B2-BE24-75D4CFA04D2A}" destId="{3CCD226C-08EE-4C45-8D23-80D1142598FB}" srcOrd="3" destOrd="0" presId="urn:microsoft.com/office/officeart/2018/5/layout/IconCircleLabelList"/>
    <dgm:cxn modelId="{C2284F21-1B72-460C-986A-E60180F08E8C}" type="presParOf" srcId="{C6187F44-32F7-4AB3-873B-DDB2C994A392}" destId="{48A2F6E2-474A-4F1E-A822-5956FB32B833}" srcOrd="1" destOrd="0" presId="urn:microsoft.com/office/officeart/2018/5/layout/IconCircleLabelList"/>
    <dgm:cxn modelId="{BAE6E997-28C4-4D0A-BC55-3E4E246B27D2}" type="presParOf" srcId="{C6187F44-32F7-4AB3-873B-DDB2C994A392}" destId="{ACC231F5-4366-4F60-800C-F4055A5D49CC}" srcOrd="2" destOrd="0" presId="urn:microsoft.com/office/officeart/2018/5/layout/IconCircleLabelList"/>
    <dgm:cxn modelId="{A3C8CB6B-D306-420E-9802-E4B31F10C6F9}" type="presParOf" srcId="{ACC231F5-4366-4F60-800C-F4055A5D49CC}" destId="{6F21C628-EB2D-4CEB-B21D-F35AC59BA6AD}" srcOrd="0" destOrd="0" presId="urn:microsoft.com/office/officeart/2018/5/layout/IconCircleLabelList"/>
    <dgm:cxn modelId="{A5A6CD45-73A7-482E-A184-68DF49CA2211}" type="presParOf" srcId="{ACC231F5-4366-4F60-800C-F4055A5D49CC}" destId="{04AC32DC-CF94-4EF3-8485-07B307A99231}" srcOrd="1" destOrd="0" presId="urn:microsoft.com/office/officeart/2018/5/layout/IconCircleLabelList"/>
    <dgm:cxn modelId="{3C14BDB3-9ECE-404D-A087-429605A76D7F}" type="presParOf" srcId="{ACC231F5-4366-4F60-800C-F4055A5D49CC}" destId="{EFC2B16E-C32B-4F2C-95EF-DF8938F05BF2}" srcOrd="2" destOrd="0" presId="urn:microsoft.com/office/officeart/2018/5/layout/IconCircleLabelList"/>
    <dgm:cxn modelId="{4B3C40C2-17DD-43FC-AB15-5FF5BB40D6C2}" type="presParOf" srcId="{ACC231F5-4366-4F60-800C-F4055A5D49CC}" destId="{187BB009-988F-473A-9883-B0CF66BC3163}" srcOrd="3" destOrd="0" presId="urn:microsoft.com/office/officeart/2018/5/layout/IconCircleLabelList"/>
    <dgm:cxn modelId="{C67E50D2-995B-4860-87FF-8843CE7C455F}" type="presParOf" srcId="{C6187F44-32F7-4AB3-873B-DDB2C994A392}" destId="{7DBE0D8B-A13C-408C-ADC4-D55B6B0D5926}" srcOrd="3" destOrd="0" presId="urn:microsoft.com/office/officeart/2018/5/layout/IconCircleLabelList"/>
    <dgm:cxn modelId="{3AD22C23-6CFC-4906-8369-5A861AF52387}" type="presParOf" srcId="{C6187F44-32F7-4AB3-873B-DDB2C994A392}" destId="{419AE9D4-1D63-4793-84B7-2DD3CC8FF7B3}" srcOrd="4" destOrd="0" presId="urn:microsoft.com/office/officeart/2018/5/layout/IconCircleLabelList"/>
    <dgm:cxn modelId="{9170626A-9403-453A-AFB9-112E36B1688E}" type="presParOf" srcId="{419AE9D4-1D63-4793-84B7-2DD3CC8FF7B3}" destId="{6904685D-1069-4F5D-AF57-BD48F5C80F30}" srcOrd="0" destOrd="0" presId="urn:microsoft.com/office/officeart/2018/5/layout/IconCircleLabelList"/>
    <dgm:cxn modelId="{0200EE95-4405-41FB-9FB4-17C878ABD3A9}" type="presParOf" srcId="{419AE9D4-1D63-4793-84B7-2DD3CC8FF7B3}" destId="{B8DDD869-2CAD-4052-8BE3-073ED09EFC4F}" srcOrd="1" destOrd="0" presId="urn:microsoft.com/office/officeart/2018/5/layout/IconCircleLabelList"/>
    <dgm:cxn modelId="{3306B326-60AF-4E81-B511-BC087465CF91}" type="presParOf" srcId="{419AE9D4-1D63-4793-84B7-2DD3CC8FF7B3}" destId="{92FA3969-9D61-49F7-A9DE-4C10703C5486}" srcOrd="2" destOrd="0" presId="urn:microsoft.com/office/officeart/2018/5/layout/IconCircleLabelList"/>
    <dgm:cxn modelId="{A432B87F-E848-4861-BE6E-734AF5657742}" type="presParOf" srcId="{419AE9D4-1D63-4793-84B7-2DD3CC8FF7B3}" destId="{F4D0AA4F-417C-4A67-BF94-1DD82914EA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1583A-39D5-4AD2-9EEA-B5A2D89ED451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2A35B-3127-425E-A274-D0B550791E7A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D226C-08EE-4C45-8D23-80D1142598FB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Meetings</a:t>
          </a:r>
          <a:endParaRPr lang="en-US" sz="1700" kern="1200"/>
        </a:p>
      </dsp:txBody>
      <dsp:txXfrm>
        <a:off x="77216" y="2624638"/>
        <a:ext cx="3206250" cy="720000"/>
      </dsp:txXfrm>
    </dsp:sp>
    <dsp:sp modelId="{6F21C628-EB2D-4CEB-B21D-F35AC59BA6AD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32DC-CF94-4EF3-8485-07B307A99231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BB009-988F-473A-9883-B0CF66BC3163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Git workflow</a:t>
          </a:r>
          <a:endParaRPr lang="en-US" sz="1700" kern="1200"/>
        </a:p>
      </dsp:txBody>
      <dsp:txXfrm>
        <a:off x="3844559" y="2624638"/>
        <a:ext cx="3206250" cy="720000"/>
      </dsp:txXfrm>
    </dsp:sp>
    <dsp:sp modelId="{6904685D-1069-4F5D-AF57-BD48F5C80F30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DD869-2CAD-4052-8BE3-073ED09EFC4F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0AA4F-417C-4A67-BF94-1DD82914EA9E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Other tools for communication/meetings</a:t>
          </a:r>
          <a:endParaRPr lang="en-US" sz="1700" kern="1200"/>
        </a:p>
      </dsp:txBody>
      <dsp:txXfrm>
        <a:off x="7611903" y="262463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2599-B82F-4CEE-A449-1EEDA0C7B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SciNet Network Access Point Inventory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DB5F7-C828-4D8C-801D-C55D2D463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334620"/>
          </a:xfrm>
        </p:spPr>
        <p:txBody>
          <a:bodyPr/>
          <a:lstStyle/>
          <a:p>
            <a:r>
              <a:rPr lang="en-US" dirty="0"/>
              <a:t>Developers: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Cory merrick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Josh mcmahan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Patrick Jadwin</a:t>
            </a:r>
          </a:p>
        </p:txBody>
      </p:sp>
    </p:spTree>
    <p:extLst>
      <p:ext uri="{BB962C8B-B14F-4D97-AF65-F5344CB8AC3E}">
        <p14:creationId xmlns:p14="http://schemas.microsoft.com/office/powerpoint/2010/main" val="137530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722B5-6E36-4C80-A180-1B345491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Video 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D42-3AA6-4542-9C16-57346D4A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80382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3299-1FB3-45B7-831B-30B9687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SciNet 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281C-9F0D-4149-B9D5-D4980AB4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conference…</a:t>
            </a:r>
          </a:p>
          <a:p>
            <a:r>
              <a:rPr lang="en-US" dirty="0"/>
              <a:t>Website</a:t>
            </a:r>
          </a:p>
          <a:p>
            <a:r>
              <a:rPr lang="en-US" dirty="0"/>
              <a:t>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0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1282E-26A2-4B09-9286-D14FD347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ED29-A14C-44EE-B34B-4BAB0BF8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Purpose/Problem</a:t>
            </a:r>
          </a:p>
          <a:p>
            <a:r>
              <a:rPr lang="en-US" dirty="0"/>
              <a:t>How it solves the problem</a:t>
            </a:r>
          </a:p>
          <a:p>
            <a:r>
              <a:rPr lang="en-US" dirty="0"/>
              <a:t>Put in heatmap video</a:t>
            </a:r>
          </a:p>
        </p:txBody>
      </p:sp>
    </p:spTree>
    <p:extLst>
      <p:ext uri="{BB962C8B-B14F-4D97-AF65-F5344CB8AC3E}">
        <p14:creationId xmlns:p14="http://schemas.microsoft.com/office/powerpoint/2010/main" val="3933067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1675-7C80-46E4-BE57-BCF200C8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High-Level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D3DB-0897-49B5-A872-25811B1F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Insert diagrams here</a:t>
            </a:r>
          </a:p>
        </p:txBody>
      </p:sp>
    </p:spTree>
    <p:extLst>
      <p:ext uri="{BB962C8B-B14F-4D97-AF65-F5344CB8AC3E}">
        <p14:creationId xmlns:p14="http://schemas.microsoft.com/office/powerpoint/2010/main" val="2784358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29A91-6F0C-4A98-9A78-81753934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Technology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F7E1-000C-467C-8480-1FB7C615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Angular/Firebase</a:t>
            </a:r>
          </a:p>
          <a:p>
            <a:r>
              <a:rPr lang="en-US" dirty="0"/>
              <a:t>Benefits/Specs</a:t>
            </a:r>
          </a:p>
          <a:p>
            <a:r>
              <a:rPr lang="en-US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6678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D12EE-3642-4F64-8D28-247D8BC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JSON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F0CC-0633-4E3B-A932-27ABAC87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Example of schema here</a:t>
            </a:r>
          </a:p>
        </p:txBody>
      </p:sp>
    </p:spTree>
    <p:extLst>
      <p:ext uri="{BB962C8B-B14F-4D97-AF65-F5344CB8AC3E}">
        <p14:creationId xmlns:p14="http://schemas.microsoft.com/office/powerpoint/2010/main" val="10474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4F41E-CD27-4B0B-93CD-CB7E8197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Lower Level Diagrams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90EE-8AF1-4EE6-82C7-62050E19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Diagrams here</a:t>
            </a:r>
          </a:p>
        </p:txBody>
      </p:sp>
    </p:spTree>
    <p:extLst>
      <p:ext uri="{BB962C8B-B14F-4D97-AF65-F5344CB8AC3E}">
        <p14:creationId xmlns:p14="http://schemas.microsoft.com/office/powerpoint/2010/main" val="102332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4EEF7-E216-48E1-97F0-A2F012B1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Dev Processes (find different title)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881815-41C4-4DCC-8FED-BDB1B4855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03441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223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ABA9E-D9CF-44A1-87AC-B4784B8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Each Slide has screenshot of website pages (explain purpose)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9B5F-554D-4874-9A2F-431EDE98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9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SciNet Network Access Point Inventory Tracker</vt:lpstr>
      <vt:lpstr>SciNet Conference</vt:lpstr>
      <vt:lpstr>Project Overview</vt:lpstr>
      <vt:lpstr>High-Level Diagrams</vt:lpstr>
      <vt:lpstr>Technology</vt:lpstr>
      <vt:lpstr>JSON Schema</vt:lpstr>
      <vt:lpstr>Lower Level Diagrams</vt:lpstr>
      <vt:lpstr>Dev Processes (find different title)</vt:lpstr>
      <vt:lpstr>Each Slide has screenshot of website pages (explain purpose)</vt:lpstr>
      <vt:lpstr>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SciNet Network Access Point Inventory Tracker</dc:title>
  <dc:creator>Patrick Jadwin</dc:creator>
  <cp:lastModifiedBy>Patrick Jadwin</cp:lastModifiedBy>
  <cp:revision>1</cp:revision>
  <dcterms:created xsi:type="dcterms:W3CDTF">2019-04-16T20:06:47Z</dcterms:created>
  <dcterms:modified xsi:type="dcterms:W3CDTF">2019-04-16T20:08:08Z</dcterms:modified>
</cp:coreProperties>
</file>