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6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B005A6-7FCF-45E0-8BBA-BD7BF520F8E7}" v="813" dt="2023-12-05T19:05:17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0" autoAdjust="0"/>
  </p:normalViewPr>
  <p:slideViewPr>
    <p:cSldViewPr snapToGrid="0" snapToObjects="1">
      <p:cViewPr varScale="1">
        <p:scale>
          <a:sx n="63" d="100"/>
          <a:sy n="63" d="100"/>
        </p:scale>
        <p:origin x="17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ey Merritt" userId="6ad0011d-ca71-430c-a468-e763a979c2fb" providerId="ADAL" clId="{F6B005A6-7FCF-45E0-8BBA-BD7BF520F8E7}"/>
    <pc:docChg chg="undo custSel addSld delSld modSld">
      <pc:chgData name="Corey Merritt" userId="6ad0011d-ca71-430c-a468-e763a979c2fb" providerId="ADAL" clId="{F6B005A6-7FCF-45E0-8BBA-BD7BF520F8E7}" dt="2023-12-05T19:05:17.575" v="1283" actId="20577"/>
      <pc:docMkLst>
        <pc:docMk/>
      </pc:docMkLst>
      <pc:sldChg chg="modSp mod modClrScheme chgLayout">
        <pc:chgData name="Corey Merritt" userId="6ad0011d-ca71-430c-a468-e763a979c2fb" providerId="ADAL" clId="{F6B005A6-7FCF-45E0-8BBA-BD7BF520F8E7}" dt="2023-12-04T17:38:19.353" v="112" actId="26606"/>
        <pc:sldMkLst>
          <pc:docMk/>
          <pc:sldMk cId="1272097715" sldId="256"/>
        </pc:sldMkLst>
        <pc:spChg chg="mod">
          <ac:chgData name="Corey Merritt" userId="6ad0011d-ca71-430c-a468-e763a979c2fb" providerId="ADAL" clId="{F6B005A6-7FCF-45E0-8BBA-BD7BF520F8E7}" dt="2023-12-04T17:38:19.353" v="112" actId="26606"/>
          <ac:spMkLst>
            <pc:docMk/>
            <pc:sldMk cId="1272097715" sldId="256"/>
            <ac:spMk id="2" creationId="{FE830DA4-D291-4B42-B1AF-848E941EB3BD}"/>
          </ac:spMkLst>
        </pc:spChg>
        <pc:spChg chg="mod">
          <ac:chgData name="Corey Merritt" userId="6ad0011d-ca71-430c-a468-e763a979c2fb" providerId="ADAL" clId="{F6B005A6-7FCF-45E0-8BBA-BD7BF520F8E7}" dt="2023-12-04T17:38:19.353" v="112" actId="26606"/>
          <ac:spMkLst>
            <pc:docMk/>
            <pc:sldMk cId="1272097715" sldId="256"/>
            <ac:spMk id="3" creationId="{8997951D-6AED-F64B-AB8D-89218E91D0A2}"/>
          </ac:spMkLst>
        </pc:spChg>
      </pc:sldChg>
      <pc:sldChg chg="addSp delSp modSp mod modClrScheme chgLayout">
        <pc:chgData name="Corey Merritt" userId="6ad0011d-ca71-430c-a468-e763a979c2fb" providerId="ADAL" clId="{F6B005A6-7FCF-45E0-8BBA-BD7BF520F8E7}" dt="2023-12-05T18:54:46.424" v="1248" actId="14100"/>
        <pc:sldMkLst>
          <pc:docMk/>
          <pc:sldMk cId="2242126507" sldId="257"/>
        </pc:sldMkLst>
        <pc:spChg chg="mod">
          <ac:chgData name="Corey Merritt" userId="6ad0011d-ca71-430c-a468-e763a979c2fb" providerId="ADAL" clId="{F6B005A6-7FCF-45E0-8BBA-BD7BF520F8E7}" dt="2023-12-05T18:51:22.637" v="1242" actId="26606"/>
          <ac:spMkLst>
            <pc:docMk/>
            <pc:sldMk cId="2242126507" sldId="257"/>
            <ac:spMk id="2" creationId="{66D0367E-DF85-5B48-ABDA-7F8FDCCF8A33}"/>
          </ac:spMkLst>
        </pc:spChg>
        <pc:spChg chg="add del mod">
          <ac:chgData name="Corey Merritt" userId="6ad0011d-ca71-430c-a468-e763a979c2fb" providerId="ADAL" clId="{F6B005A6-7FCF-45E0-8BBA-BD7BF520F8E7}" dt="2023-12-05T18:51:22.637" v="1242" actId="26606"/>
          <ac:spMkLst>
            <pc:docMk/>
            <pc:sldMk cId="2242126507" sldId="257"/>
            <ac:spMk id="3" creationId="{A91241B7-01DA-6A42-8344-CD74340996FE}"/>
          </ac:spMkLst>
        </pc:spChg>
        <pc:spChg chg="add del mod">
          <ac:chgData name="Corey Merritt" userId="6ad0011d-ca71-430c-a468-e763a979c2fb" providerId="ADAL" clId="{F6B005A6-7FCF-45E0-8BBA-BD7BF520F8E7}" dt="2023-12-05T18:53:14.418" v="1243" actId="931"/>
          <ac:spMkLst>
            <pc:docMk/>
            <pc:sldMk cId="2242126507" sldId="257"/>
            <ac:spMk id="8" creationId="{682AF17B-2542-1A75-A571-D03E71B93C03}"/>
          </ac:spMkLst>
        </pc:spChg>
        <pc:spChg chg="add del mod">
          <ac:chgData name="Corey Merritt" userId="6ad0011d-ca71-430c-a468-e763a979c2fb" providerId="ADAL" clId="{F6B005A6-7FCF-45E0-8BBA-BD7BF520F8E7}" dt="2023-12-05T18:51:22.622" v="1241" actId="26606"/>
          <ac:spMkLst>
            <pc:docMk/>
            <pc:sldMk cId="2242126507" sldId="257"/>
            <ac:spMk id="9" creationId="{983CCCA8-BF2C-FCC4-22E5-46300601F00E}"/>
          </ac:spMkLst>
        </pc:spChg>
        <pc:spChg chg="add mod">
          <ac:chgData name="Corey Merritt" userId="6ad0011d-ca71-430c-a468-e763a979c2fb" providerId="ADAL" clId="{F6B005A6-7FCF-45E0-8BBA-BD7BF520F8E7}" dt="2023-12-05T18:51:22.637" v="1242" actId="26606"/>
          <ac:spMkLst>
            <pc:docMk/>
            <pc:sldMk cId="2242126507" sldId="257"/>
            <ac:spMk id="11" creationId="{A91241B7-01DA-6A42-8344-CD74340996FE}"/>
          </ac:spMkLst>
        </pc:spChg>
        <pc:graphicFrameChg chg="add del mod">
          <ac:chgData name="Corey Merritt" userId="6ad0011d-ca71-430c-a468-e763a979c2fb" providerId="ADAL" clId="{F6B005A6-7FCF-45E0-8BBA-BD7BF520F8E7}" dt="2023-12-05T18:51:22.622" v="1241" actId="26606"/>
          <ac:graphicFrameMkLst>
            <pc:docMk/>
            <pc:sldMk cId="2242126507" sldId="257"/>
            <ac:graphicFrameMk id="5" creationId="{76C5A2F9-E1EC-BA8B-4DB3-A19DD61B4AD0}"/>
          </ac:graphicFrameMkLst>
        </pc:graphicFrameChg>
        <pc:picChg chg="add mod">
          <ac:chgData name="Corey Merritt" userId="6ad0011d-ca71-430c-a468-e763a979c2fb" providerId="ADAL" clId="{F6B005A6-7FCF-45E0-8BBA-BD7BF520F8E7}" dt="2023-12-05T18:54:46.424" v="1248" actId="14100"/>
          <ac:picMkLst>
            <pc:docMk/>
            <pc:sldMk cId="2242126507" sldId="257"/>
            <ac:picMk id="6" creationId="{79768650-F903-4B56-3B10-A8C613B331E5}"/>
          </ac:picMkLst>
        </pc:picChg>
      </pc:sldChg>
      <pc:sldChg chg="addSp delSp modSp mod modClrScheme chgLayout">
        <pc:chgData name="Corey Merritt" userId="6ad0011d-ca71-430c-a468-e763a979c2fb" providerId="ADAL" clId="{F6B005A6-7FCF-45E0-8BBA-BD7BF520F8E7}" dt="2023-12-05T19:05:17.575" v="1283" actId="20577"/>
        <pc:sldMkLst>
          <pc:docMk/>
          <pc:sldMk cId="2974790380" sldId="258"/>
        </pc:sldMkLst>
        <pc:spChg chg="mod">
          <ac:chgData name="Corey Merritt" userId="6ad0011d-ca71-430c-a468-e763a979c2fb" providerId="ADAL" clId="{F6B005A6-7FCF-45E0-8BBA-BD7BF520F8E7}" dt="2023-12-05T18:59:46.225" v="1257" actId="26606"/>
          <ac:spMkLst>
            <pc:docMk/>
            <pc:sldMk cId="2974790380" sldId="258"/>
            <ac:spMk id="2" creationId="{CCA87B99-EEFC-182D-8567-D5BB4C648494}"/>
          </ac:spMkLst>
        </pc:spChg>
        <pc:spChg chg="del mod">
          <ac:chgData name="Corey Merritt" userId="6ad0011d-ca71-430c-a468-e763a979c2fb" providerId="ADAL" clId="{F6B005A6-7FCF-45E0-8BBA-BD7BF520F8E7}" dt="2023-12-05T18:56:17.045" v="1250" actId="26606"/>
          <ac:spMkLst>
            <pc:docMk/>
            <pc:sldMk cId="2974790380" sldId="258"/>
            <ac:spMk id="3" creationId="{0E5750D0-5C3C-FCAC-7681-FBF6D773E645}"/>
          </ac:spMkLst>
        </pc:spChg>
        <pc:spChg chg="add del mod">
          <ac:chgData name="Corey Merritt" userId="6ad0011d-ca71-430c-a468-e763a979c2fb" providerId="ADAL" clId="{F6B005A6-7FCF-45E0-8BBA-BD7BF520F8E7}" dt="2023-12-05T18:59:46.225" v="1257" actId="26606"/>
          <ac:spMkLst>
            <pc:docMk/>
            <pc:sldMk cId="2974790380" sldId="258"/>
            <ac:spMk id="9" creationId="{489BC02B-FA0F-DF56-6609-0D16577FA536}"/>
          </ac:spMkLst>
        </pc:spChg>
        <pc:graphicFrameChg chg="add mod modGraphic">
          <ac:chgData name="Corey Merritt" userId="6ad0011d-ca71-430c-a468-e763a979c2fb" providerId="ADAL" clId="{F6B005A6-7FCF-45E0-8BBA-BD7BF520F8E7}" dt="2023-12-05T19:05:17.575" v="1283" actId="20577"/>
          <ac:graphicFrameMkLst>
            <pc:docMk/>
            <pc:sldMk cId="2974790380" sldId="258"/>
            <ac:graphicFrameMk id="5" creationId="{E6FABBE0-3DF3-8A88-BABD-B75BFBC7A4C7}"/>
          </ac:graphicFrameMkLst>
        </pc:graphicFrameChg>
        <pc:picChg chg="add del mod">
          <ac:chgData name="Corey Merritt" userId="6ad0011d-ca71-430c-a468-e763a979c2fb" providerId="ADAL" clId="{F6B005A6-7FCF-45E0-8BBA-BD7BF520F8E7}" dt="2023-12-05T18:59:38.826" v="1256" actId="21"/>
          <ac:picMkLst>
            <pc:docMk/>
            <pc:sldMk cId="2974790380" sldId="258"/>
            <ac:picMk id="6" creationId="{4C92CA81-3535-0FB2-F521-620D93D091D9}"/>
          </ac:picMkLst>
        </pc:picChg>
      </pc:sldChg>
      <pc:sldChg chg="addSp delSp modSp mod modClrScheme chgLayout">
        <pc:chgData name="Corey Merritt" userId="6ad0011d-ca71-430c-a468-e763a979c2fb" providerId="ADAL" clId="{F6B005A6-7FCF-45E0-8BBA-BD7BF520F8E7}" dt="2023-12-05T19:02:53.755" v="1275" actId="14100"/>
        <pc:sldMkLst>
          <pc:docMk/>
          <pc:sldMk cId="1446244979" sldId="259"/>
        </pc:sldMkLst>
        <pc:spChg chg="mod">
          <ac:chgData name="Corey Merritt" userId="6ad0011d-ca71-430c-a468-e763a979c2fb" providerId="ADAL" clId="{F6B005A6-7FCF-45E0-8BBA-BD7BF520F8E7}" dt="2023-12-05T19:02:44.295" v="1271" actId="26606"/>
          <ac:spMkLst>
            <pc:docMk/>
            <pc:sldMk cId="1446244979" sldId="259"/>
            <ac:spMk id="2" creationId="{FDACBD0C-4FDE-05EF-3BDE-2D305517A433}"/>
          </ac:spMkLst>
        </pc:spChg>
        <pc:spChg chg="add del mod">
          <ac:chgData name="Corey Merritt" userId="6ad0011d-ca71-430c-a468-e763a979c2fb" providerId="ADAL" clId="{F6B005A6-7FCF-45E0-8BBA-BD7BF520F8E7}" dt="2023-12-05T19:00:19.988" v="1260" actId="26606"/>
          <ac:spMkLst>
            <pc:docMk/>
            <pc:sldMk cId="1446244979" sldId="259"/>
            <ac:spMk id="3" creationId="{DD667E24-3EBD-8D29-E8B7-FCFCD6AE9E71}"/>
          </ac:spMkLst>
        </pc:spChg>
        <pc:spChg chg="add mod ord">
          <ac:chgData name="Corey Merritt" userId="6ad0011d-ca71-430c-a468-e763a979c2fb" providerId="ADAL" clId="{F6B005A6-7FCF-45E0-8BBA-BD7BF520F8E7}" dt="2023-12-05T19:02:44.295" v="1271" actId="26606"/>
          <ac:spMkLst>
            <pc:docMk/>
            <pc:sldMk cId="1446244979" sldId="259"/>
            <ac:spMk id="7" creationId="{DD667E24-3EBD-8D29-E8B7-FCFCD6AE9E71}"/>
          </ac:spMkLst>
        </pc:spChg>
        <pc:spChg chg="add del mod">
          <ac:chgData name="Corey Merritt" userId="6ad0011d-ca71-430c-a468-e763a979c2fb" providerId="ADAL" clId="{F6B005A6-7FCF-45E0-8BBA-BD7BF520F8E7}" dt="2023-12-05T19:02:18.039" v="1261"/>
          <ac:spMkLst>
            <pc:docMk/>
            <pc:sldMk cId="1446244979" sldId="259"/>
            <ac:spMk id="8" creationId="{A7AED779-67B0-1EFB-C15D-CDE9C51B4B07}"/>
          </ac:spMkLst>
        </pc:spChg>
        <pc:graphicFrameChg chg="add del">
          <ac:chgData name="Corey Merritt" userId="6ad0011d-ca71-430c-a468-e763a979c2fb" providerId="ADAL" clId="{F6B005A6-7FCF-45E0-8BBA-BD7BF520F8E7}" dt="2023-12-05T19:00:19.956" v="1259" actId="26606"/>
          <ac:graphicFrameMkLst>
            <pc:docMk/>
            <pc:sldMk cId="1446244979" sldId="259"/>
            <ac:graphicFrameMk id="5" creationId="{195470C8-6768-22D8-B557-08C08822B945}"/>
          </ac:graphicFrameMkLst>
        </pc:graphicFrameChg>
        <pc:picChg chg="add mod">
          <ac:chgData name="Corey Merritt" userId="6ad0011d-ca71-430c-a468-e763a979c2fb" providerId="ADAL" clId="{F6B005A6-7FCF-45E0-8BBA-BD7BF520F8E7}" dt="2023-12-05T19:02:53.755" v="1275" actId="14100"/>
          <ac:picMkLst>
            <pc:docMk/>
            <pc:sldMk cId="1446244979" sldId="259"/>
            <ac:picMk id="4" creationId="{34CE285D-D4E2-FF72-F8CB-D2A1AF379FAC}"/>
          </ac:picMkLst>
        </pc:picChg>
      </pc:sldChg>
      <pc:sldChg chg="addSp delSp modSp mod">
        <pc:chgData name="Corey Merritt" userId="6ad0011d-ca71-430c-a468-e763a979c2fb" providerId="ADAL" clId="{F6B005A6-7FCF-45E0-8BBA-BD7BF520F8E7}" dt="2023-12-04T17:43:11.508" v="172" actId="26606"/>
        <pc:sldMkLst>
          <pc:docMk/>
          <pc:sldMk cId="2814260950" sldId="260"/>
        </pc:sldMkLst>
        <pc:spChg chg="mod">
          <ac:chgData name="Corey Merritt" userId="6ad0011d-ca71-430c-a468-e763a979c2fb" providerId="ADAL" clId="{F6B005A6-7FCF-45E0-8BBA-BD7BF520F8E7}" dt="2023-12-04T17:43:11.508" v="172" actId="26606"/>
          <ac:spMkLst>
            <pc:docMk/>
            <pc:sldMk cId="2814260950" sldId="260"/>
            <ac:spMk id="2" creationId="{B2F3B298-F1B7-4286-6740-D0F592389978}"/>
          </ac:spMkLst>
        </pc:spChg>
        <pc:spChg chg="del">
          <ac:chgData name="Corey Merritt" userId="6ad0011d-ca71-430c-a468-e763a979c2fb" providerId="ADAL" clId="{F6B005A6-7FCF-45E0-8BBA-BD7BF520F8E7}" dt="2023-12-04T17:43:06.833" v="169" actId="931"/>
          <ac:spMkLst>
            <pc:docMk/>
            <pc:sldMk cId="2814260950" sldId="260"/>
            <ac:spMk id="3" creationId="{48E6711D-C55F-6FB8-BAE5-9785D2F1E230}"/>
          </ac:spMkLst>
        </pc:spChg>
        <pc:picChg chg="add mod">
          <ac:chgData name="Corey Merritt" userId="6ad0011d-ca71-430c-a468-e763a979c2fb" providerId="ADAL" clId="{F6B005A6-7FCF-45E0-8BBA-BD7BF520F8E7}" dt="2023-12-04T17:43:11.508" v="172" actId="26606"/>
          <ac:picMkLst>
            <pc:docMk/>
            <pc:sldMk cId="2814260950" sldId="260"/>
            <ac:picMk id="5" creationId="{D09CB967-5F61-CF4C-4751-2CFCEAC7CFB1}"/>
          </ac:picMkLst>
        </pc:picChg>
      </pc:sldChg>
      <pc:sldChg chg="addSp delSp modSp mod">
        <pc:chgData name="Corey Merritt" userId="6ad0011d-ca71-430c-a468-e763a979c2fb" providerId="ADAL" clId="{F6B005A6-7FCF-45E0-8BBA-BD7BF520F8E7}" dt="2023-12-04T17:45:13.104" v="176" actId="26606"/>
        <pc:sldMkLst>
          <pc:docMk/>
          <pc:sldMk cId="4017889598" sldId="261"/>
        </pc:sldMkLst>
        <pc:spChg chg="mod">
          <ac:chgData name="Corey Merritt" userId="6ad0011d-ca71-430c-a468-e763a979c2fb" providerId="ADAL" clId="{F6B005A6-7FCF-45E0-8BBA-BD7BF520F8E7}" dt="2023-12-04T17:45:13.104" v="176" actId="26606"/>
          <ac:spMkLst>
            <pc:docMk/>
            <pc:sldMk cId="4017889598" sldId="261"/>
            <ac:spMk id="2" creationId="{F97F430D-80B6-2F9F-CF3F-BBDC1674080E}"/>
          </ac:spMkLst>
        </pc:spChg>
        <pc:spChg chg="del">
          <ac:chgData name="Corey Merritt" userId="6ad0011d-ca71-430c-a468-e763a979c2fb" providerId="ADAL" clId="{F6B005A6-7FCF-45E0-8BBA-BD7BF520F8E7}" dt="2023-12-04T17:45:10.077" v="173" actId="931"/>
          <ac:spMkLst>
            <pc:docMk/>
            <pc:sldMk cId="4017889598" sldId="261"/>
            <ac:spMk id="3" creationId="{6A6EA99A-B2AA-E4AE-254B-752C6980B82A}"/>
          </ac:spMkLst>
        </pc:spChg>
        <pc:picChg chg="add mod">
          <ac:chgData name="Corey Merritt" userId="6ad0011d-ca71-430c-a468-e763a979c2fb" providerId="ADAL" clId="{F6B005A6-7FCF-45E0-8BBA-BD7BF520F8E7}" dt="2023-12-04T17:45:13.104" v="176" actId="26606"/>
          <ac:picMkLst>
            <pc:docMk/>
            <pc:sldMk cId="4017889598" sldId="261"/>
            <ac:picMk id="5" creationId="{04AAD801-B0E9-3DEB-3D59-09C39B25E6B0}"/>
          </ac:picMkLst>
        </pc:picChg>
      </pc:sldChg>
      <pc:sldChg chg="addSp delSp modSp mod">
        <pc:chgData name="Corey Merritt" userId="6ad0011d-ca71-430c-a468-e763a979c2fb" providerId="ADAL" clId="{F6B005A6-7FCF-45E0-8BBA-BD7BF520F8E7}" dt="2023-12-05T19:03:38.318" v="1278" actId="14100"/>
        <pc:sldMkLst>
          <pc:docMk/>
          <pc:sldMk cId="1624592397" sldId="262"/>
        </pc:sldMkLst>
        <pc:spChg chg="del">
          <ac:chgData name="Corey Merritt" userId="6ad0011d-ca71-430c-a468-e763a979c2fb" providerId="ADAL" clId="{F6B005A6-7FCF-45E0-8BBA-BD7BF520F8E7}" dt="2023-12-04T17:29:54.303" v="1" actId="931"/>
          <ac:spMkLst>
            <pc:docMk/>
            <pc:sldMk cId="1624592397" sldId="262"/>
            <ac:spMk id="3" creationId="{9C7E8547-238A-3A22-960E-70DF0E331FDA}"/>
          </ac:spMkLst>
        </pc:spChg>
        <pc:picChg chg="add mod modCrop">
          <ac:chgData name="Corey Merritt" userId="6ad0011d-ca71-430c-a468-e763a979c2fb" providerId="ADAL" clId="{F6B005A6-7FCF-45E0-8BBA-BD7BF520F8E7}" dt="2023-12-05T19:03:38.318" v="1278" actId="14100"/>
          <ac:picMkLst>
            <pc:docMk/>
            <pc:sldMk cId="1624592397" sldId="262"/>
            <ac:picMk id="5" creationId="{2B7C7483-A1E1-573B-2040-7E12B5435F7A}"/>
          </ac:picMkLst>
        </pc:picChg>
      </pc:sldChg>
      <pc:sldChg chg="modSp mod modClrScheme chgLayout">
        <pc:chgData name="Corey Merritt" userId="6ad0011d-ca71-430c-a468-e763a979c2fb" providerId="ADAL" clId="{F6B005A6-7FCF-45E0-8BBA-BD7BF520F8E7}" dt="2023-12-05T18:55:47.116" v="1249" actId="26606"/>
        <pc:sldMkLst>
          <pc:docMk/>
          <pc:sldMk cId="3517554284" sldId="263"/>
        </pc:sldMkLst>
        <pc:spChg chg="mod">
          <ac:chgData name="Corey Merritt" userId="6ad0011d-ca71-430c-a468-e763a979c2fb" providerId="ADAL" clId="{F6B005A6-7FCF-45E0-8BBA-BD7BF520F8E7}" dt="2023-12-05T18:55:47.116" v="1249" actId="26606"/>
          <ac:spMkLst>
            <pc:docMk/>
            <pc:sldMk cId="3517554284" sldId="263"/>
            <ac:spMk id="2" creationId="{77E28BD0-9E44-9314-62B3-129A180368B9}"/>
          </ac:spMkLst>
        </pc:spChg>
        <pc:spChg chg="mod">
          <ac:chgData name="Corey Merritt" userId="6ad0011d-ca71-430c-a468-e763a979c2fb" providerId="ADAL" clId="{F6B005A6-7FCF-45E0-8BBA-BD7BF520F8E7}" dt="2023-12-05T18:55:47.116" v="1249" actId="26606"/>
          <ac:spMkLst>
            <pc:docMk/>
            <pc:sldMk cId="3517554284" sldId="263"/>
            <ac:spMk id="3" creationId="{579DF8C4-37A5-0F36-3F5E-F5AEFE308C04}"/>
          </ac:spMkLst>
        </pc:spChg>
      </pc:sldChg>
      <pc:sldChg chg="addSp delSp modSp mod">
        <pc:chgData name="Corey Merritt" userId="6ad0011d-ca71-430c-a468-e763a979c2fb" providerId="ADAL" clId="{F6B005A6-7FCF-45E0-8BBA-BD7BF520F8E7}" dt="2023-12-04T17:37:44.862" v="109" actId="962"/>
        <pc:sldMkLst>
          <pc:docMk/>
          <pc:sldMk cId="3109614163" sldId="264"/>
        </pc:sldMkLst>
        <pc:spChg chg="mod">
          <ac:chgData name="Corey Merritt" userId="6ad0011d-ca71-430c-a468-e763a979c2fb" providerId="ADAL" clId="{F6B005A6-7FCF-45E0-8BBA-BD7BF520F8E7}" dt="2023-12-04T17:37:42.854" v="107" actId="26606"/>
          <ac:spMkLst>
            <pc:docMk/>
            <pc:sldMk cId="3109614163" sldId="264"/>
            <ac:spMk id="2" creationId="{31CA3F52-C3F9-7F8F-933C-7BEA21B46348}"/>
          </ac:spMkLst>
        </pc:spChg>
        <pc:spChg chg="del mod">
          <ac:chgData name="Corey Merritt" userId="6ad0011d-ca71-430c-a468-e763a979c2fb" providerId="ADAL" clId="{F6B005A6-7FCF-45E0-8BBA-BD7BF520F8E7}" dt="2023-12-04T17:37:21.330" v="104" actId="931"/>
          <ac:spMkLst>
            <pc:docMk/>
            <pc:sldMk cId="3109614163" sldId="264"/>
            <ac:spMk id="3" creationId="{76251B8E-FCEB-42BF-EAE2-E4252B51BF2E}"/>
          </ac:spMkLst>
        </pc:spChg>
        <pc:spChg chg="add del mod">
          <ac:chgData name="Corey Merritt" userId="6ad0011d-ca71-430c-a468-e763a979c2fb" providerId="ADAL" clId="{F6B005A6-7FCF-45E0-8BBA-BD7BF520F8E7}" dt="2023-12-04T17:37:40.078" v="106" actId="931"/>
          <ac:spMkLst>
            <pc:docMk/>
            <pc:sldMk cId="3109614163" sldId="264"/>
            <ac:spMk id="7" creationId="{2302AA04-80DA-23AD-18DF-BDB457E6E73A}"/>
          </ac:spMkLst>
        </pc:spChg>
        <pc:picChg chg="add del mod">
          <ac:chgData name="Corey Merritt" userId="6ad0011d-ca71-430c-a468-e763a979c2fb" providerId="ADAL" clId="{F6B005A6-7FCF-45E0-8BBA-BD7BF520F8E7}" dt="2023-12-04T17:37:27.731" v="105" actId="21"/>
          <ac:picMkLst>
            <pc:docMk/>
            <pc:sldMk cId="3109614163" sldId="264"/>
            <ac:picMk id="5" creationId="{2227C578-44D7-C2D4-AFB8-53727167DE76}"/>
          </ac:picMkLst>
        </pc:picChg>
        <pc:picChg chg="add mod">
          <ac:chgData name="Corey Merritt" userId="6ad0011d-ca71-430c-a468-e763a979c2fb" providerId="ADAL" clId="{F6B005A6-7FCF-45E0-8BBA-BD7BF520F8E7}" dt="2023-12-04T17:37:44.862" v="109" actId="962"/>
          <ac:picMkLst>
            <pc:docMk/>
            <pc:sldMk cId="3109614163" sldId="264"/>
            <ac:picMk id="9" creationId="{5B53D5E7-3841-AAC2-C63F-871BC9F1025D}"/>
          </ac:picMkLst>
        </pc:picChg>
      </pc:sldChg>
      <pc:sldChg chg="addSp delSp modSp mod modClrScheme chgLayout">
        <pc:chgData name="Corey Merritt" userId="6ad0011d-ca71-430c-a468-e763a979c2fb" providerId="ADAL" clId="{F6B005A6-7FCF-45E0-8BBA-BD7BF520F8E7}" dt="2023-12-04T17:38:10.545" v="111" actId="21"/>
        <pc:sldMkLst>
          <pc:docMk/>
          <pc:sldMk cId="912396461" sldId="265"/>
        </pc:sldMkLst>
        <pc:spChg chg="mod">
          <ac:chgData name="Corey Merritt" userId="6ad0011d-ca71-430c-a468-e763a979c2fb" providerId="ADAL" clId="{F6B005A6-7FCF-45E0-8BBA-BD7BF520F8E7}" dt="2023-12-04T17:37:58.496" v="110" actId="26606"/>
          <ac:spMkLst>
            <pc:docMk/>
            <pc:sldMk cId="912396461" sldId="265"/>
            <ac:spMk id="4" creationId="{9262362A-512C-6BD9-0FB4-7ACC10345717}"/>
          </ac:spMkLst>
        </pc:spChg>
        <pc:spChg chg="add del mod">
          <ac:chgData name="Corey Merritt" userId="6ad0011d-ca71-430c-a468-e763a979c2fb" providerId="ADAL" clId="{F6B005A6-7FCF-45E0-8BBA-BD7BF520F8E7}" dt="2023-12-04T17:38:10.545" v="111" actId="21"/>
          <ac:spMkLst>
            <pc:docMk/>
            <pc:sldMk cId="912396461" sldId="265"/>
            <ac:spMk id="9" creationId="{09849F5A-3B41-7A1F-8E8D-40F9F969C64E}"/>
          </ac:spMkLst>
        </pc:spChg>
      </pc:sldChg>
      <pc:sldChg chg="addSp delSp modSp new mod modClrScheme chgLayout">
        <pc:chgData name="Corey Merritt" userId="6ad0011d-ca71-430c-a468-e763a979c2fb" providerId="ADAL" clId="{F6B005A6-7FCF-45E0-8BBA-BD7BF520F8E7}" dt="2023-12-04T17:48:54.729" v="222" actId="26606"/>
        <pc:sldMkLst>
          <pc:docMk/>
          <pc:sldMk cId="434250356" sldId="266"/>
        </pc:sldMkLst>
        <pc:spChg chg="mod">
          <ac:chgData name="Corey Merritt" userId="6ad0011d-ca71-430c-a468-e763a979c2fb" providerId="ADAL" clId="{F6B005A6-7FCF-45E0-8BBA-BD7BF520F8E7}" dt="2023-12-04T17:48:54.729" v="222" actId="26606"/>
          <ac:spMkLst>
            <pc:docMk/>
            <pc:sldMk cId="434250356" sldId="266"/>
            <ac:spMk id="2" creationId="{0073C94D-C17B-9751-A577-4CCD6D5ED8EA}"/>
          </ac:spMkLst>
        </pc:spChg>
        <pc:spChg chg="del">
          <ac:chgData name="Corey Merritt" userId="6ad0011d-ca71-430c-a468-e763a979c2fb" providerId="ADAL" clId="{F6B005A6-7FCF-45E0-8BBA-BD7BF520F8E7}" dt="2023-12-04T17:48:21.595" v="214" actId="931"/>
          <ac:spMkLst>
            <pc:docMk/>
            <pc:sldMk cId="434250356" sldId="266"/>
            <ac:spMk id="3" creationId="{EC0F9421-E8FB-2875-53FA-829D3A2EEBE9}"/>
          </ac:spMkLst>
        </pc:spChg>
        <pc:spChg chg="add del mod">
          <ac:chgData name="Corey Merritt" userId="6ad0011d-ca71-430c-a468-e763a979c2fb" providerId="ADAL" clId="{F6B005A6-7FCF-45E0-8BBA-BD7BF520F8E7}" dt="2023-12-04T17:48:54.729" v="222" actId="26606"/>
          <ac:spMkLst>
            <pc:docMk/>
            <pc:sldMk cId="434250356" sldId="266"/>
            <ac:spMk id="10" creationId="{0E66D60B-708D-184F-539C-98D6CF6DA505}"/>
          </ac:spMkLst>
        </pc:spChg>
        <pc:picChg chg="add mod">
          <ac:chgData name="Corey Merritt" userId="6ad0011d-ca71-430c-a468-e763a979c2fb" providerId="ADAL" clId="{F6B005A6-7FCF-45E0-8BBA-BD7BF520F8E7}" dt="2023-12-04T17:48:54.729" v="222" actId="26606"/>
          <ac:picMkLst>
            <pc:docMk/>
            <pc:sldMk cId="434250356" sldId="266"/>
            <ac:picMk id="5" creationId="{569817F4-D5C0-EEFF-2518-4E370F838939}"/>
          </ac:picMkLst>
        </pc:picChg>
      </pc:sldChg>
      <pc:sldChg chg="del">
        <pc:chgData name="Corey Merritt" userId="6ad0011d-ca71-430c-a468-e763a979c2fb" providerId="ADAL" clId="{F6B005A6-7FCF-45E0-8BBA-BD7BF520F8E7}" dt="2023-12-04T17:11:39.848" v="0" actId="2696"/>
        <pc:sldMkLst>
          <pc:docMk/>
          <pc:sldMk cId="3105945209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A56BC3-B3C7-455A-9AA2-8EA9CE55FA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B28CA5-C2B0-4B1B-BAD4-B1F5AEEC24D1}">
      <dgm:prSet/>
      <dgm:spPr/>
      <dgm:t>
        <a:bodyPr/>
        <a:lstStyle/>
        <a:p>
          <a:r>
            <a:rPr lang="en-US"/>
            <a:t>We created the game Rock, Paper, Scissors using python</a:t>
          </a:r>
        </a:p>
      </dgm:t>
    </dgm:pt>
    <dgm:pt modelId="{F90BC34B-72D1-4BE6-8015-87BC49388757}" type="parTrans" cxnId="{E09D17EE-5DE3-4BAB-B353-BEF07E2853AC}">
      <dgm:prSet/>
      <dgm:spPr/>
      <dgm:t>
        <a:bodyPr/>
        <a:lstStyle/>
        <a:p>
          <a:endParaRPr lang="en-US"/>
        </a:p>
      </dgm:t>
    </dgm:pt>
    <dgm:pt modelId="{A99B1FD1-F930-46F9-97D1-97C114280D6E}" type="sibTrans" cxnId="{E09D17EE-5DE3-4BAB-B353-BEF07E2853AC}">
      <dgm:prSet/>
      <dgm:spPr/>
      <dgm:t>
        <a:bodyPr/>
        <a:lstStyle/>
        <a:p>
          <a:endParaRPr lang="en-US"/>
        </a:p>
      </dgm:t>
    </dgm:pt>
    <dgm:pt modelId="{82CA39BB-AEF2-4B86-85A2-773AF4632681}">
      <dgm:prSet/>
      <dgm:spPr/>
      <dgm:t>
        <a:bodyPr/>
        <a:lstStyle/>
        <a:p>
          <a:r>
            <a:rPr lang="en-US"/>
            <a:t>We used input to receive the user's choice</a:t>
          </a:r>
        </a:p>
      </dgm:t>
    </dgm:pt>
    <dgm:pt modelId="{44221939-DE6A-402E-A1A7-2E21969F21C2}" type="parTrans" cxnId="{25B638BF-2B2D-4CDA-8E18-FCDDFE675A28}">
      <dgm:prSet/>
      <dgm:spPr/>
      <dgm:t>
        <a:bodyPr/>
        <a:lstStyle/>
        <a:p>
          <a:endParaRPr lang="en-US"/>
        </a:p>
      </dgm:t>
    </dgm:pt>
    <dgm:pt modelId="{9459A005-F481-4EAD-B79B-D6CE23F42456}" type="sibTrans" cxnId="{25B638BF-2B2D-4CDA-8E18-FCDDFE675A28}">
      <dgm:prSet/>
      <dgm:spPr/>
      <dgm:t>
        <a:bodyPr/>
        <a:lstStyle/>
        <a:p>
          <a:endParaRPr lang="en-US"/>
        </a:p>
      </dgm:t>
    </dgm:pt>
    <dgm:pt modelId="{F9369C7B-4750-47C1-A699-3A3EC463C808}">
      <dgm:prSet/>
      <dgm:spPr/>
      <dgm:t>
        <a:bodyPr/>
        <a:lstStyle/>
        <a:p>
          <a:r>
            <a:rPr lang="en-US"/>
            <a:t>We used a random function to receive computers choice</a:t>
          </a:r>
        </a:p>
      </dgm:t>
    </dgm:pt>
    <dgm:pt modelId="{AE648031-5BF8-445C-90B1-431FE6BABA60}" type="parTrans" cxnId="{BD2E17B8-5CC4-4B49-8F38-3D5B9DC3DDEB}">
      <dgm:prSet/>
      <dgm:spPr/>
      <dgm:t>
        <a:bodyPr/>
        <a:lstStyle/>
        <a:p>
          <a:endParaRPr lang="en-US"/>
        </a:p>
      </dgm:t>
    </dgm:pt>
    <dgm:pt modelId="{42D4BBBB-1155-47BE-8DEB-F863B1B3D3FE}" type="sibTrans" cxnId="{BD2E17B8-5CC4-4B49-8F38-3D5B9DC3DDEB}">
      <dgm:prSet/>
      <dgm:spPr/>
      <dgm:t>
        <a:bodyPr/>
        <a:lstStyle/>
        <a:p>
          <a:endParaRPr lang="en-US"/>
        </a:p>
      </dgm:t>
    </dgm:pt>
    <dgm:pt modelId="{948966DB-2134-4093-97C1-CEB7C858A57B}">
      <dgm:prSet/>
      <dgm:spPr/>
      <dgm:t>
        <a:bodyPr/>
        <a:lstStyle/>
        <a:p>
          <a:r>
            <a:rPr lang="en-US" dirty="0"/>
            <a:t>We then used an if statement to compare the results and then it would add a point </a:t>
          </a:r>
          <a:r>
            <a:rPr lang="en-US"/>
            <a:t>to the  winner’s score</a:t>
          </a:r>
        </a:p>
      </dgm:t>
    </dgm:pt>
    <dgm:pt modelId="{B25B534A-EF3D-46ED-9942-5D614A57A1D0}" type="parTrans" cxnId="{A391F620-9A7A-4A7E-A02D-133A5C5A8FD0}">
      <dgm:prSet/>
      <dgm:spPr/>
      <dgm:t>
        <a:bodyPr/>
        <a:lstStyle/>
        <a:p>
          <a:endParaRPr lang="en-US"/>
        </a:p>
      </dgm:t>
    </dgm:pt>
    <dgm:pt modelId="{39D5B074-7D8A-4ECE-AB00-7C2ED1CED8EF}" type="sibTrans" cxnId="{A391F620-9A7A-4A7E-A02D-133A5C5A8FD0}">
      <dgm:prSet/>
      <dgm:spPr/>
      <dgm:t>
        <a:bodyPr/>
        <a:lstStyle/>
        <a:p>
          <a:endParaRPr lang="en-US"/>
        </a:p>
      </dgm:t>
    </dgm:pt>
    <dgm:pt modelId="{068AEDF6-0E71-472C-A7EF-4ABE173967F6}">
      <dgm:prSet/>
      <dgm:spPr/>
      <dgm:t>
        <a:bodyPr/>
        <a:lstStyle/>
        <a:p>
          <a:r>
            <a:rPr lang="en-US"/>
            <a:t>Finally, we added an input statement to allow the user to play again until they said no then we used a break to end the game and it would display a message that says thanks for playing</a:t>
          </a:r>
        </a:p>
      </dgm:t>
    </dgm:pt>
    <dgm:pt modelId="{19727016-9D47-4A4C-93D7-9ED26061A2BF}" type="parTrans" cxnId="{0CDDE6A0-C953-4539-9D3F-1C3E0CB3175B}">
      <dgm:prSet/>
      <dgm:spPr/>
      <dgm:t>
        <a:bodyPr/>
        <a:lstStyle/>
        <a:p>
          <a:endParaRPr lang="en-US"/>
        </a:p>
      </dgm:t>
    </dgm:pt>
    <dgm:pt modelId="{CAAE3867-FB7A-4542-8ED3-FC078A2CC539}" type="sibTrans" cxnId="{0CDDE6A0-C953-4539-9D3F-1C3E0CB3175B}">
      <dgm:prSet/>
      <dgm:spPr/>
      <dgm:t>
        <a:bodyPr/>
        <a:lstStyle/>
        <a:p>
          <a:endParaRPr lang="en-US"/>
        </a:p>
      </dgm:t>
    </dgm:pt>
    <dgm:pt modelId="{B18F8946-6E61-4386-A2CC-CCF64A20BBF2}" type="pres">
      <dgm:prSet presAssocID="{61A56BC3-B3C7-455A-9AA2-8EA9CE55FAF3}" presName="linear" presStyleCnt="0">
        <dgm:presLayoutVars>
          <dgm:animLvl val="lvl"/>
          <dgm:resizeHandles val="exact"/>
        </dgm:presLayoutVars>
      </dgm:prSet>
      <dgm:spPr/>
    </dgm:pt>
    <dgm:pt modelId="{4A7087D7-DBC8-4466-905F-ABF107D6B709}" type="pres">
      <dgm:prSet presAssocID="{CAB28CA5-C2B0-4B1B-BAD4-B1F5AEEC24D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939EBD6-F106-410A-B37F-404473FB523C}" type="pres">
      <dgm:prSet presAssocID="{A99B1FD1-F930-46F9-97D1-97C114280D6E}" presName="spacer" presStyleCnt="0"/>
      <dgm:spPr/>
    </dgm:pt>
    <dgm:pt modelId="{B97F6CBF-C204-4473-8A8E-67BB3265A75B}" type="pres">
      <dgm:prSet presAssocID="{82CA39BB-AEF2-4B86-85A2-773AF463268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3D8AD6D-427D-444D-AB76-7D994A9EAD43}" type="pres">
      <dgm:prSet presAssocID="{9459A005-F481-4EAD-B79B-D6CE23F42456}" presName="spacer" presStyleCnt="0"/>
      <dgm:spPr/>
    </dgm:pt>
    <dgm:pt modelId="{1521AFCA-46C4-4FC6-9AB2-796D327FF6A4}" type="pres">
      <dgm:prSet presAssocID="{F9369C7B-4750-47C1-A699-3A3EC463C80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8AC3CA-164A-4406-87F8-12A7B280172F}" type="pres">
      <dgm:prSet presAssocID="{42D4BBBB-1155-47BE-8DEB-F863B1B3D3FE}" presName="spacer" presStyleCnt="0"/>
      <dgm:spPr/>
    </dgm:pt>
    <dgm:pt modelId="{40EBBABA-8B7C-49BA-91D0-229AA804FD31}" type="pres">
      <dgm:prSet presAssocID="{948966DB-2134-4093-97C1-CEB7C858A57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49236A3-1C41-47FC-B1D8-F12498428180}" type="pres">
      <dgm:prSet presAssocID="{39D5B074-7D8A-4ECE-AB00-7C2ED1CED8EF}" presName="spacer" presStyleCnt="0"/>
      <dgm:spPr/>
    </dgm:pt>
    <dgm:pt modelId="{1F3DC31C-2CCB-4A4E-BC73-6C8112317DEE}" type="pres">
      <dgm:prSet presAssocID="{068AEDF6-0E71-472C-A7EF-4ABE173967F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391F620-9A7A-4A7E-A02D-133A5C5A8FD0}" srcId="{61A56BC3-B3C7-455A-9AA2-8EA9CE55FAF3}" destId="{948966DB-2134-4093-97C1-CEB7C858A57B}" srcOrd="3" destOrd="0" parTransId="{B25B534A-EF3D-46ED-9942-5D614A57A1D0}" sibTransId="{39D5B074-7D8A-4ECE-AB00-7C2ED1CED8EF}"/>
    <dgm:cxn modelId="{44B9BD2A-8833-40D8-9F2D-E54D78E04E9B}" type="presOf" srcId="{82CA39BB-AEF2-4B86-85A2-773AF4632681}" destId="{B97F6CBF-C204-4473-8A8E-67BB3265A75B}" srcOrd="0" destOrd="0" presId="urn:microsoft.com/office/officeart/2005/8/layout/vList2"/>
    <dgm:cxn modelId="{DECB4772-6DF1-4B65-B983-CC9CA3333884}" type="presOf" srcId="{61A56BC3-B3C7-455A-9AA2-8EA9CE55FAF3}" destId="{B18F8946-6E61-4386-A2CC-CCF64A20BBF2}" srcOrd="0" destOrd="0" presId="urn:microsoft.com/office/officeart/2005/8/layout/vList2"/>
    <dgm:cxn modelId="{671D5D82-C339-49EB-AA3E-1C8E2A6DAED6}" type="presOf" srcId="{068AEDF6-0E71-472C-A7EF-4ABE173967F6}" destId="{1F3DC31C-2CCB-4A4E-BC73-6C8112317DEE}" srcOrd="0" destOrd="0" presId="urn:microsoft.com/office/officeart/2005/8/layout/vList2"/>
    <dgm:cxn modelId="{0CDDE6A0-C953-4539-9D3F-1C3E0CB3175B}" srcId="{61A56BC3-B3C7-455A-9AA2-8EA9CE55FAF3}" destId="{068AEDF6-0E71-472C-A7EF-4ABE173967F6}" srcOrd="4" destOrd="0" parTransId="{19727016-9D47-4A4C-93D7-9ED26061A2BF}" sibTransId="{CAAE3867-FB7A-4542-8ED3-FC078A2CC539}"/>
    <dgm:cxn modelId="{BD2E17B8-5CC4-4B49-8F38-3D5B9DC3DDEB}" srcId="{61A56BC3-B3C7-455A-9AA2-8EA9CE55FAF3}" destId="{F9369C7B-4750-47C1-A699-3A3EC463C808}" srcOrd="2" destOrd="0" parTransId="{AE648031-5BF8-445C-90B1-431FE6BABA60}" sibTransId="{42D4BBBB-1155-47BE-8DEB-F863B1B3D3FE}"/>
    <dgm:cxn modelId="{25B638BF-2B2D-4CDA-8E18-FCDDFE675A28}" srcId="{61A56BC3-B3C7-455A-9AA2-8EA9CE55FAF3}" destId="{82CA39BB-AEF2-4B86-85A2-773AF4632681}" srcOrd="1" destOrd="0" parTransId="{44221939-DE6A-402E-A1A7-2E21969F21C2}" sibTransId="{9459A005-F481-4EAD-B79B-D6CE23F42456}"/>
    <dgm:cxn modelId="{E09D17EE-5DE3-4BAB-B353-BEF07E2853AC}" srcId="{61A56BC3-B3C7-455A-9AA2-8EA9CE55FAF3}" destId="{CAB28CA5-C2B0-4B1B-BAD4-B1F5AEEC24D1}" srcOrd="0" destOrd="0" parTransId="{F90BC34B-72D1-4BE6-8015-87BC49388757}" sibTransId="{A99B1FD1-F930-46F9-97D1-97C114280D6E}"/>
    <dgm:cxn modelId="{8DD8F5F8-E5CD-4299-B276-76099FCA6A3C}" type="presOf" srcId="{948966DB-2134-4093-97C1-CEB7C858A57B}" destId="{40EBBABA-8B7C-49BA-91D0-229AA804FD31}" srcOrd="0" destOrd="0" presId="urn:microsoft.com/office/officeart/2005/8/layout/vList2"/>
    <dgm:cxn modelId="{FC35C2FB-AA65-40B4-A92A-6082E488FF56}" type="presOf" srcId="{F9369C7B-4750-47C1-A699-3A3EC463C808}" destId="{1521AFCA-46C4-4FC6-9AB2-796D327FF6A4}" srcOrd="0" destOrd="0" presId="urn:microsoft.com/office/officeart/2005/8/layout/vList2"/>
    <dgm:cxn modelId="{269B9BFE-CCA5-45AC-A26C-458C304DAE97}" type="presOf" srcId="{CAB28CA5-C2B0-4B1B-BAD4-B1F5AEEC24D1}" destId="{4A7087D7-DBC8-4466-905F-ABF107D6B709}" srcOrd="0" destOrd="0" presId="urn:microsoft.com/office/officeart/2005/8/layout/vList2"/>
    <dgm:cxn modelId="{85162A1F-1AA9-451E-98DC-B7CF502217C8}" type="presParOf" srcId="{B18F8946-6E61-4386-A2CC-CCF64A20BBF2}" destId="{4A7087D7-DBC8-4466-905F-ABF107D6B709}" srcOrd="0" destOrd="0" presId="urn:microsoft.com/office/officeart/2005/8/layout/vList2"/>
    <dgm:cxn modelId="{06A86508-2E72-4B57-9DA3-0A3D9F4E067F}" type="presParOf" srcId="{B18F8946-6E61-4386-A2CC-CCF64A20BBF2}" destId="{5939EBD6-F106-410A-B37F-404473FB523C}" srcOrd="1" destOrd="0" presId="urn:microsoft.com/office/officeart/2005/8/layout/vList2"/>
    <dgm:cxn modelId="{7F853918-0A6C-4AFD-8F23-3225D3FC6D7C}" type="presParOf" srcId="{B18F8946-6E61-4386-A2CC-CCF64A20BBF2}" destId="{B97F6CBF-C204-4473-8A8E-67BB3265A75B}" srcOrd="2" destOrd="0" presId="urn:microsoft.com/office/officeart/2005/8/layout/vList2"/>
    <dgm:cxn modelId="{99AD92C7-746E-4CCB-9930-7776C07E388B}" type="presParOf" srcId="{B18F8946-6E61-4386-A2CC-CCF64A20BBF2}" destId="{83D8AD6D-427D-444D-AB76-7D994A9EAD43}" srcOrd="3" destOrd="0" presId="urn:microsoft.com/office/officeart/2005/8/layout/vList2"/>
    <dgm:cxn modelId="{EAA2CE0D-FC48-47B6-8748-1E4901183D42}" type="presParOf" srcId="{B18F8946-6E61-4386-A2CC-CCF64A20BBF2}" destId="{1521AFCA-46C4-4FC6-9AB2-796D327FF6A4}" srcOrd="4" destOrd="0" presId="urn:microsoft.com/office/officeart/2005/8/layout/vList2"/>
    <dgm:cxn modelId="{2EE182E8-3E2D-414E-8A9D-F8B5E96C4DE4}" type="presParOf" srcId="{B18F8946-6E61-4386-A2CC-CCF64A20BBF2}" destId="{B48AC3CA-164A-4406-87F8-12A7B280172F}" srcOrd="5" destOrd="0" presId="urn:microsoft.com/office/officeart/2005/8/layout/vList2"/>
    <dgm:cxn modelId="{5E98E039-8AF4-42D6-8FDB-BABA30F2406D}" type="presParOf" srcId="{B18F8946-6E61-4386-A2CC-CCF64A20BBF2}" destId="{40EBBABA-8B7C-49BA-91D0-229AA804FD31}" srcOrd="6" destOrd="0" presId="urn:microsoft.com/office/officeart/2005/8/layout/vList2"/>
    <dgm:cxn modelId="{6C6BC8E5-F4CA-4D24-8C9C-225E3499EFD1}" type="presParOf" srcId="{B18F8946-6E61-4386-A2CC-CCF64A20BBF2}" destId="{A49236A3-1C41-47FC-B1D8-F12498428180}" srcOrd="7" destOrd="0" presId="urn:microsoft.com/office/officeart/2005/8/layout/vList2"/>
    <dgm:cxn modelId="{E895AADD-A05C-4E41-BDA8-50EBBB21203C}" type="presParOf" srcId="{B18F8946-6E61-4386-A2CC-CCF64A20BBF2}" destId="{1F3DC31C-2CCB-4A4E-BC73-6C8112317DE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087D7-DBC8-4466-905F-ABF107D6B709}">
      <dsp:nvSpPr>
        <dsp:cNvPr id="0" name=""/>
        <dsp:cNvSpPr/>
      </dsp:nvSpPr>
      <dsp:spPr>
        <a:xfrm>
          <a:off x="0" y="128604"/>
          <a:ext cx="7886700" cy="7842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created the game Rock, Paper, Scissors using python</a:t>
          </a:r>
        </a:p>
      </dsp:txBody>
      <dsp:txXfrm>
        <a:off x="38285" y="166889"/>
        <a:ext cx="7810130" cy="707695"/>
      </dsp:txXfrm>
    </dsp:sp>
    <dsp:sp modelId="{B97F6CBF-C204-4473-8A8E-67BB3265A75B}">
      <dsp:nvSpPr>
        <dsp:cNvPr id="0" name=""/>
        <dsp:cNvSpPr/>
      </dsp:nvSpPr>
      <dsp:spPr>
        <a:xfrm>
          <a:off x="0" y="956070"/>
          <a:ext cx="7886700" cy="7842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used input to receive the user's choice</a:t>
          </a:r>
        </a:p>
      </dsp:txBody>
      <dsp:txXfrm>
        <a:off x="38285" y="994355"/>
        <a:ext cx="7810130" cy="707695"/>
      </dsp:txXfrm>
    </dsp:sp>
    <dsp:sp modelId="{1521AFCA-46C4-4FC6-9AB2-796D327FF6A4}">
      <dsp:nvSpPr>
        <dsp:cNvPr id="0" name=""/>
        <dsp:cNvSpPr/>
      </dsp:nvSpPr>
      <dsp:spPr>
        <a:xfrm>
          <a:off x="0" y="1783536"/>
          <a:ext cx="7886700" cy="7842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used a random function to receive computers choice</a:t>
          </a:r>
        </a:p>
      </dsp:txBody>
      <dsp:txXfrm>
        <a:off x="38285" y="1821821"/>
        <a:ext cx="7810130" cy="707695"/>
      </dsp:txXfrm>
    </dsp:sp>
    <dsp:sp modelId="{40EBBABA-8B7C-49BA-91D0-229AA804FD31}">
      <dsp:nvSpPr>
        <dsp:cNvPr id="0" name=""/>
        <dsp:cNvSpPr/>
      </dsp:nvSpPr>
      <dsp:spPr>
        <a:xfrm>
          <a:off x="0" y="2611001"/>
          <a:ext cx="7886700" cy="7842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 then used an if statement to compare the results and then it would add a point </a:t>
          </a:r>
          <a:r>
            <a:rPr lang="en-US" sz="1500" kern="1200"/>
            <a:t>to the  winner’s score</a:t>
          </a:r>
        </a:p>
      </dsp:txBody>
      <dsp:txXfrm>
        <a:off x="38285" y="2649286"/>
        <a:ext cx="7810130" cy="707695"/>
      </dsp:txXfrm>
    </dsp:sp>
    <dsp:sp modelId="{1F3DC31C-2CCB-4A4E-BC73-6C8112317DEE}">
      <dsp:nvSpPr>
        <dsp:cNvPr id="0" name=""/>
        <dsp:cNvSpPr/>
      </dsp:nvSpPr>
      <dsp:spPr>
        <a:xfrm>
          <a:off x="0" y="3438467"/>
          <a:ext cx="7886700" cy="7842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Finally, we added an input statement to allow the user to play again until they said no then we used a break to end the game and it would display a message that says thanks for playing</a:t>
          </a:r>
        </a:p>
      </dsp:txBody>
      <dsp:txXfrm>
        <a:off x="38285" y="3476752"/>
        <a:ext cx="7810130" cy="707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ED361-F56F-4981-81F3-A6EBBFBC2B5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64A3F-6AA0-43B5-AAC3-09EC5C567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5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64A3F-6AA0-43B5-AAC3-09EC5C567D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6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64A3F-6AA0-43B5-AAC3-09EC5C567D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1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52D2E1C-9D8B-0742-97BF-51545C9702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5224412" y="-1"/>
            <a:ext cx="3919588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677" y="1122363"/>
            <a:ext cx="54863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677" y="3602038"/>
            <a:ext cx="54863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677" y="1122363"/>
            <a:ext cx="54863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677" y="3602038"/>
            <a:ext cx="54863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6BC8CC4-EE74-3645-88EF-C41CBB35D5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5224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949C515-2A63-E847-9DAB-A5268D8463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5224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4282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2827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4282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CECA701-B4E9-7A48-A404-CF6B6C4E1E5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34651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50/notebooks/Downloads/Final_Project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677" y="1122363"/>
            <a:ext cx="5486399" cy="2387600"/>
          </a:xfrm>
        </p:spPr>
        <p:txBody>
          <a:bodyPr anchor="b">
            <a:normAutofit/>
          </a:bodyPr>
          <a:lstStyle/>
          <a:p>
            <a:r>
              <a:rPr lang="en-US" dirty="0"/>
              <a:t>Rock, Paper, Scissors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677" y="3602038"/>
            <a:ext cx="5486399" cy="1655762"/>
          </a:xfrm>
        </p:spPr>
        <p:txBody>
          <a:bodyPr>
            <a:norm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Corey Merritt 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Jackson Hay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3F52-C3F9-7F8F-933C-7BEA21B4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9" name="Content Placeholder 8" descr="A hand writing on a chalkboard&#10;&#10;Description automatically generated">
            <a:extLst>
              <a:ext uri="{FF2B5EF4-FFF2-40B4-BE49-F238E27FC236}">
                <a16:creationId xmlns:a16="http://schemas.microsoft.com/office/drawing/2014/main" id="{5B53D5E7-3841-AAC2-C63F-871BC9F10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343" r="1" b="1"/>
          <a:stretch/>
        </p:blipFill>
        <p:spPr>
          <a:xfrm>
            <a:off x="628650" y="1825625"/>
            <a:ext cx="7886700" cy="4351338"/>
          </a:xfrm>
          <a:noFill/>
        </p:spPr>
      </p:pic>
    </p:spTree>
    <p:extLst>
      <p:ext uri="{BB962C8B-B14F-4D97-AF65-F5344CB8AC3E}">
        <p14:creationId xmlns:p14="http://schemas.microsoft.com/office/powerpoint/2010/main" val="310961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62362A-512C-6BD9-0FB4-7ACC10345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677" y="1122363"/>
            <a:ext cx="5486399" cy="2387600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239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9768650-F903-4B56-3B10-A8C613B331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89" r="89"/>
          <a:stretch/>
        </p:blipFill>
        <p:spPr>
          <a:xfrm>
            <a:off x="3579020" y="1320800"/>
            <a:ext cx="4600146" cy="4540250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  <a:p>
            <a:r>
              <a:rPr lang="en-US"/>
              <a:t>Introduction </a:t>
            </a:r>
          </a:p>
          <a:p>
            <a:r>
              <a:rPr lang="en-US"/>
              <a:t>Problem/Statement Objective</a:t>
            </a:r>
          </a:p>
          <a:p>
            <a:r>
              <a:rPr lang="en-US"/>
              <a:t>Project Flow</a:t>
            </a:r>
          </a:p>
          <a:p>
            <a:r>
              <a:rPr lang="en-US"/>
              <a:t>Project Flow continued</a:t>
            </a:r>
          </a:p>
          <a:p>
            <a:r>
              <a:rPr lang="en-US"/>
              <a:t>Project Flow continued</a:t>
            </a:r>
          </a:p>
          <a:p>
            <a:r>
              <a:rPr lang="en-US"/>
              <a:t>Results/Output</a:t>
            </a:r>
          </a:p>
          <a:p>
            <a:r>
              <a:rPr lang="en-US"/>
              <a:t>Live Demonstration</a:t>
            </a:r>
          </a:p>
          <a:p>
            <a:r>
              <a:rPr lang="en-US"/>
              <a:t>Discussion </a:t>
            </a:r>
          </a:p>
          <a:p>
            <a:r>
              <a:rPr lang="en-US"/>
              <a:t>Thank You !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7B99-EEFC-182D-8567-D5BB4C64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FABBE0-3DF3-8A88-BABD-B75BFBC7A4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26184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479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BD0C-4FDE-05EF-3BDE-2D305517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Problem statement/ Objective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67E24-3EBD-8D29-E8B7-FCFCD6AE9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r>
              <a:rPr lang="en-US"/>
              <a:t>Our goal is to make a highly interactive game of Rock, Paper, Scissors that implements core programming concepts such as loops, functions, classes, and user input.</a:t>
            </a:r>
          </a:p>
          <a:p>
            <a:r>
              <a:rPr lang="en-US"/>
              <a:t>The primary objective is to create an engaging gaming experience for users while demonstrating proficiency in Python programming fundamentals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CE285D-D4E2-FF72-F8CB-D2A1AF379F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2479040"/>
            <a:ext cx="3996690" cy="2819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624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B298-F1B7-4286-6740-D0F59238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Project Flow- High level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09CB967-5F61-CF4C-4751-2CFCEAC7C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28203"/>
            <a:ext cx="7886700" cy="3746181"/>
          </a:xfrm>
          <a:noFill/>
        </p:spPr>
      </p:pic>
    </p:spTree>
    <p:extLst>
      <p:ext uri="{BB962C8B-B14F-4D97-AF65-F5344CB8AC3E}">
        <p14:creationId xmlns:p14="http://schemas.microsoft.com/office/powerpoint/2010/main" val="281426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430D-80B6-2F9F-CF3F-BBDC1674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Project Flow- High level (cont.)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4AAD801-B0E9-3DEB-3D59-09C39B25E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70469"/>
            <a:ext cx="7886700" cy="4061649"/>
          </a:xfrm>
          <a:noFill/>
        </p:spPr>
      </p:pic>
    </p:spTree>
    <p:extLst>
      <p:ext uri="{BB962C8B-B14F-4D97-AF65-F5344CB8AC3E}">
        <p14:creationId xmlns:p14="http://schemas.microsoft.com/office/powerpoint/2010/main" val="401788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C94D-C17B-9751-A577-4CCD6D5E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Project Flow- High Level Continued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69817F4-D5C0-EEFF-2518-4E370F838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56362"/>
            <a:ext cx="7886700" cy="3489864"/>
          </a:xfrm>
          <a:noFill/>
        </p:spPr>
      </p:pic>
    </p:spTree>
    <p:extLst>
      <p:ext uri="{BB962C8B-B14F-4D97-AF65-F5344CB8AC3E}">
        <p14:creationId xmlns:p14="http://schemas.microsoft.com/office/powerpoint/2010/main" val="43425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A6D5-311A-5CF8-D899-67AB8B9B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 Output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B7C7483-A1E1-573B-2040-7E12B5435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783"/>
          <a:stretch/>
        </p:blipFill>
        <p:spPr>
          <a:xfrm>
            <a:off x="1110841" y="1869440"/>
            <a:ext cx="6922317" cy="4307523"/>
          </a:xfrm>
        </p:spPr>
      </p:pic>
    </p:spTree>
    <p:extLst>
      <p:ext uri="{BB962C8B-B14F-4D97-AF65-F5344CB8AC3E}">
        <p14:creationId xmlns:p14="http://schemas.microsoft.com/office/powerpoint/2010/main" val="162459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8BD0-9E44-9314-62B3-129A1803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677" y="1122363"/>
            <a:ext cx="5486399" cy="2387600"/>
          </a:xfrm>
        </p:spPr>
        <p:txBody>
          <a:bodyPr anchor="b">
            <a:normAutofit/>
          </a:bodyPr>
          <a:lstStyle/>
          <a:p>
            <a:r>
              <a:rPr lang="en-US" dirty="0"/>
              <a:t>Working principle-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F8C4-37A5-0F36-3F5E-F5AEFE308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677" y="3602038"/>
            <a:ext cx="5486399" cy="1655762"/>
          </a:xfrm>
        </p:spPr>
        <p:txBody>
          <a:bodyPr>
            <a:normAutofit/>
          </a:bodyPr>
          <a:lstStyle/>
          <a:p>
            <a:r>
              <a:rPr lang="en-US" dirty="0" err="1">
                <a:hlinkClick r:id="rId2"/>
              </a:rPr>
              <a:t>Final_Project</a:t>
            </a:r>
            <a:r>
              <a:rPr lang="en-US" dirty="0">
                <a:hlinkClick r:id="rId2"/>
              </a:rPr>
              <a:t> - </a:t>
            </a:r>
            <a:r>
              <a:rPr lang="en-US" dirty="0" err="1">
                <a:hlinkClick r:id="rId2"/>
              </a:rPr>
              <a:t>Jupyter</a:t>
            </a:r>
            <a:r>
              <a:rPr lang="en-US" dirty="0">
                <a:hlinkClick r:id="rId2"/>
              </a:rPr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3555F685203B499A39EA72BEDB4A0D" ma:contentTypeVersion="15" ma:contentTypeDescription="Create a new document." ma:contentTypeScope="" ma:versionID="dcbc6c419fbcd10f04c674c22ea4aba6">
  <xsd:schema xmlns:xsd="http://www.w3.org/2001/XMLSchema" xmlns:xs="http://www.w3.org/2001/XMLSchema" xmlns:p="http://schemas.microsoft.com/office/2006/metadata/properties" xmlns:ns1="http://schemas.microsoft.com/sharepoint/v3" xmlns:ns3="47cc1d0f-d873-4824-9c75-8beeb66430c7" xmlns:ns4="9fd00df6-89b0-40bd-ab72-f63c68ca74e0" targetNamespace="http://schemas.microsoft.com/office/2006/metadata/properties" ma:root="true" ma:fieldsID="de5999db2557ee9100fb16a383a136d6" ns1:_="" ns3:_="" ns4:_="">
    <xsd:import namespace="http://schemas.microsoft.com/sharepoint/v3"/>
    <xsd:import namespace="47cc1d0f-d873-4824-9c75-8beeb66430c7"/>
    <xsd:import namespace="9fd00df6-89b0-40bd-ab72-f63c68ca74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CR" minOccurs="0"/>
                <xsd:element ref="ns3:MediaServiceObjectDetectorVersions" minOccurs="0"/>
                <xsd:element ref="ns3:MediaServiceDateTake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cc1d0f-d873-4824-9c75-8beeb66430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00df6-89b0-40bd-ab72-f63c68ca74e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cc1d0f-d873-4824-9c75-8beeb66430c7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63CBEAC-FE7E-41B9-B53B-8CE2220201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DF5919-8A89-4FE5-A5EE-868EBCFBD0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7cc1d0f-d873-4824-9c75-8beeb66430c7"/>
    <ds:schemaRef ds:uri="9fd00df6-89b0-40bd-ab72-f63c68ca74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FF046C-1888-4A79-AE88-418B18718DE9}">
  <ds:schemaRefs>
    <ds:schemaRef ds:uri="47cc1d0f-d873-4824-9c75-8beeb66430c7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9fd00df6-89b0-40bd-ab72-f63c68ca74e0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2912</TotalTime>
  <Words>214</Words>
  <Application>Microsoft Office PowerPoint</Application>
  <PresentationFormat>On-screen Show (4:3)</PresentationFormat>
  <Paragraphs>38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Rock, Paper, Scissors Final Presentation</vt:lpstr>
      <vt:lpstr>Agenda</vt:lpstr>
      <vt:lpstr>Introduction</vt:lpstr>
      <vt:lpstr>Problem statement/ Objective</vt:lpstr>
      <vt:lpstr>Project Flow- High level</vt:lpstr>
      <vt:lpstr>Project Flow- High level (cont.)</vt:lpstr>
      <vt:lpstr>Project Flow- High Level Continued</vt:lpstr>
      <vt:lpstr>Results/ Output</vt:lpstr>
      <vt:lpstr>Working principle- Demo</vt:lpstr>
      <vt:lpstr>Discussion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corey merritt</cp:lastModifiedBy>
  <cp:revision>6</cp:revision>
  <dcterms:created xsi:type="dcterms:W3CDTF">2020-08-18T15:08:12Z</dcterms:created>
  <dcterms:modified xsi:type="dcterms:W3CDTF">2023-12-05T19:05:42Z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0x010100893555F685203B499A39EA72BEDB4A0D</vt:lpwstr>
  </property>
</Properties>
</file>