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4694"/>
  </p:normalViewPr>
  <p:slideViewPr>
    <p:cSldViewPr snapToGrid="0" snapToObjects="1">
      <p:cViewPr varScale="1">
        <p:scale>
          <a:sx n="59" d="100"/>
          <a:sy n="59" d="100"/>
        </p:scale>
        <p:origin x="10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Merritt" userId="6ad0011d-ca71-430c-a468-e763a979c2fb" providerId="ADAL" clId="{31DA9B77-0329-4504-9F43-7630FBD7EBFC}"/>
    <pc:docChg chg="addSld modSld">
      <pc:chgData name="Corey Merritt" userId="6ad0011d-ca71-430c-a468-e763a979c2fb" providerId="ADAL" clId="{31DA9B77-0329-4504-9F43-7630FBD7EBFC}" dt="2023-11-19T01:31:45.767" v="31" actId="20577"/>
      <pc:docMkLst>
        <pc:docMk/>
      </pc:docMkLst>
      <pc:sldChg chg="modSp mod">
        <pc:chgData name="Corey Merritt" userId="6ad0011d-ca71-430c-a468-e763a979c2fb" providerId="ADAL" clId="{31DA9B77-0329-4504-9F43-7630FBD7EBFC}" dt="2023-11-19T01:30:06.063" v="11" actId="20577"/>
        <pc:sldMkLst>
          <pc:docMk/>
          <pc:sldMk cId="2242126507" sldId="257"/>
        </pc:sldMkLst>
        <pc:spChg chg="mod">
          <ac:chgData name="Corey Merritt" userId="6ad0011d-ca71-430c-a468-e763a979c2fb" providerId="ADAL" clId="{31DA9B77-0329-4504-9F43-7630FBD7EBFC}" dt="2023-11-19T01:30:06.063" v="11" actId="20577"/>
          <ac:spMkLst>
            <pc:docMk/>
            <pc:sldMk cId="2242126507" sldId="257"/>
            <ac:spMk id="2" creationId="{66D0367E-DF85-5B48-ABDA-7F8FDCCF8A33}"/>
          </ac:spMkLst>
        </pc:spChg>
      </pc:sldChg>
      <pc:sldChg chg="modSp new mod">
        <pc:chgData name="Corey Merritt" userId="6ad0011d-ca71-430c-a468-e763a979c2fb" providerId="ADAL" clId="{31DA9B77-0329-4504-9F43-7630FBD7EBFC}" dt="2023-11-19T01:30:36.108" v="16"/>
        <pc:sldMkLst>
          <pc:docMk/>
          <pc:sldMk cId="3739594761" sldId="258"/>
        </pc:sldMkLst>
        <pc:spChg chg="mod">
          <ac:chgData name="Corey Merritt" userId="6ad0011d-ca71-430c-a468-e763a979c2fb" providerId="ADAL" clId="{31DA9B77-0329-4504-9F43-7630FBD7EBFC}" dt="2023-11-19T01:30:36.108" v="16"/>
          <ac:spMkLst>
            <pc:docMk/>
            <pc:sldMk cId="3739594761" sldId="258"/>
            <ac:spMk id="2" creationId="{DE0C6EA3-B4A9-8F28-C8D3-CA0DE3DEB954}"/>
          </ac:spMkLst>
        </pc:spChg>
      </pc:sldChg>
      <pc:sldChg chg="modSp new mod">
        <pc:chgData name="Corey Merritt" userId="6ad0011d-ca71-430c-a468-e763a979c2fb" providerId="ADAL" clId="{31DA9B77-0329-4504-9F43-7630FBD7EBFC}" dt="2023-11-19T01:31:06.955" v="18"/>
        <pc:sldMkLst>
          <pc:docMk/>
          <pc:sldMk cId="1170828340" sldId="259"/>
        </pc:sldMkLst>
        <pc:spChg chg="mod">
          <ac:chgData name="Corey Merritt" userId="6ad0011d-ca71-430c-a468-e763a979c2fb" providerId="ADAL" clId="{31DA9B77-0329-4504-9F43-7630FBD7EBFC}" dt="2023-11-19T01:31:06.955" v="18"/>
          <ac:spMkLst>
            <pc:docMk/>
            <pc:sldMk cId="1170828340" sldId="259"/>
            <ac:spMk id="2" creationId="{0AC5E6D5-D0DC-FAAB-199E-825F69BDA671}"/>
          </ac:spMkLst>
        </pc:spChg>
      </pc:sldChg>
      <pc:sldChg chg="modSp new mod">
        <pc:chgData name="Corey Merritt" userId="6ad0011d-ca71-430c-a468-e763a979c2fb" providerId="ADAL" clId="{31DA9B77-0329-4504-9F43-7630FBD7EBFC}" dt="2023-11-19T01:31:26.459" v="20"/>
        <pc:sldMkLst>
          <pc:docMk/>
          <pc:sldMk cId="2918422483" sldId="260"/>
        </pc:sldMkLst>
        <pc:spChg chg="mod">
          <ac:chgData name="Corey Merritt" userId="6ad0011d-ca71-430c-a468-e763a979c2fb" providerId="ADAL" clId="{31DA9B77-0329-4504-9F43-7630FBD7EBFC}" dt="2023-11-19T01:31:26.459" v="20"/>
          <ac:spMkLst>
            <pc:docMk/>
            <pc:sldMk cId="2918422483" sldId="260"/>
            <ac:spMk id="2" creationId="{14845709-D12F-4039-260A-694EA84AB920}"/>
          </ac:spMkLst>
        </pc:spChg>
      </pc:sldChg>
      <pc:sldChg chg="modSp new mod">
        <pc:chgData name="Corey Merritt" userId="6ad0011d-ca71-430c-a468-e763a979c2fb" providerId="ADAL" clId="{31DA9B77-0329-4504-9F43-7630FBD7EBFC}" dt="2023-11-19T01:31:45.767" v="31" actId="20577"/>
        <pc:sldMkLst>
          <pc:docMk/>
          <pc:sldMk cId="2603122656" sldId="261"/>
        </pc:sldMkLst>
        <pc:spChg chg="mod">
          <ac:chgData name="Corey Merritt" userId="6ad0011d-ca71-430c-a468-e763a979c2fb" providerId="ADAL" clId="{31DA9B77-0329-4504-9F43-7630FBD7EBFC}" dt="2023-11-19T01:31:45.767" v="31" actId="20577"/>
          <ac:spMkLst>
            <pc:docMk/>
            <pc:sldMk cId="2603122656" sldId="261"/>
            <ac:spMk id="2" creationId="{1DC9BD9B-16F1-10E4-0C5C-40BDBBD3ED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s://24hinh.vn/threads/dji-mini-se-the-300-entry-level-drone-available-in-the-us.7450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 tooltip="https://24hinh.vn/threads/dji-mini-se-the-300-entry-level-drone-available-in-the-us.7450/"/>
              </a:rPr>
              <a:t>This Photo</a:t>
            </a:r>
            <a:r>
              <a:rPr lang="en-US" dirty="0"/>
              <a:t> by Unknown Author is licensed under </a:t>
            </a:r>
            <a:r>
              <a:rPr lang="en-US" dirty="0">
                <a:hlinkClick r:id="rId3" tooltip="https://creativecommons.org/licenses/by-nc-nd/3.0/"/>
              </a:rPr>
              <a:t>CC BY-NC-ND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9B1D6-A7BC-AD00-12EC-DA9774FBFB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D6EA6-F8C4-4A5F-33D2-614C49270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B134C1-EFCC-EFBE-4624-86BCDDB44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ECADC-EABC-CD7E-F412-1C13AE93D2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48137-C3B3-71D0-D276-1FFB5B431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83C15-FA4A-46EE-189B-2EE077D76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05951-BCA3-3E35-23CF-F1AA67A6B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A367-1BFE-5E6C-2A71-10DD71FC7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02787-95FB-A286-1EC9-B5C4E0084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 and While Loop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Corey Merritt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6EA3-B4A9-8F28-C8D3-CA0DE3DE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Importance of the </a:t>
            </a:r>
            <a:r>
              <a:rPr lang="en-US" dirty="0" err="1"/>
              <a:t>Topic</a:t>
            </a: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Overview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 and Importance of the 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477D-F4BC-9C2B-00E4-90D9AFC7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E6D5-D0DC-FAAB-199E-825F69BD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and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7561-3A0D-F6B7-651D-362F9B17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2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5709-D12F-4039-260A-694EA84A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4A41-8894-C6BE-3494-AA4E67C8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BD9B-16F1-10E4-0C5C-40BDBBD3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338D-F709-38AF-23BC-45F99B79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-apple-system</vt:lpstr>
      <vt:lpstr>Arial</vt:lpstr>
      <vt:lpstr>Office Theme</vt:lpstr>
      <vt:lpstr>For Loop and While Loop Presentation</vt:lpstr>
      <vt:lpstr>Introduction</vt:lpstr>
      <vt:lpstr>Overview and Importance of the TopicOverview and Importance of the Topic</vt:lpstr>
      <vt:lpstr>Code Example and Demonstration</vt:lpstr>
      <vt:lpstr>Benefits and 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corey merritt</cp:lastModifiedBy>
  <cp:revision>13</cp:revision>
  <dcterms:created xsi:type="dcterms:W3CDTF">2020-08-18T13:57:38Z</dcterms:created>
  <dcterms:modified xsi:type="dcterms:W3CDTF">2023-11-19T01:31:55Z</dcterms:modified>
</cp:coreProperties>
</file>