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c0g9oMs/rUaSmg6hI7jP1xa/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2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Brickwork-HD-R1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8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0" name="Google Shape;20;p8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 extrusionOk="0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1" name="Google Shape;21;p8"/>
          <p:cNvSpPr/>
          <p:nvPr/>
        </p:nvSpPr>
        <p:spPr>
          <a:xfrm rot="-18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 extrusionOk="0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7" name="Google Shape;27;p8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s-E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s-E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22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2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22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 descr="Brickwork-HD-R1a.jp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7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7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 rot="-180000">
            <a:off x="1048364" y="1819944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s-ES" dirty="0" smtClean="0"/>
              <a:t>Mega </a:t>
            </a:r>
            <a:r>
              <a:rPr lang="es-ES" dirty="0" err="1" smtClean="0"/>
              <a:t>team</a:t>
            </a:r>
            <a:endParaRPr dirty="0"/>
          </a:p>
        </p:txBody>
      </p:sp>
      <p:pic>
        <p:nvPicPr>
          <p:cNvPr id="150" name="Google Shape;150;p1" descr="ESPE | Universidad de las Fuerzas Armadas | Sangolquí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7032">
            <a:off x="3754954" y="448489"/>
            <a:ext cx="5811366" cy="160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dirty="0"/>
              <a:t>Problem</a:t>
            </a:r>
            <a:endParaRPr lang="es-EC" b="1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85801" y="2840182"/>
            <a:ext cx="10275320" cy="124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indent="0">
              <a:buNone/>
            </a:pPr>
            <a:r>
              <a:rPr lang="en-US" sz="2800" dirty="0"/>
              <a:t>Our </a:t>
            </a:r>
            <a:r>
              <a:rPr lang="en-US" sz="2800" dirty="0" smtClean="0"/>
              <a:t>Client </a:t>
            </a:r>
            <a:r>
              <a:rPr lang="en-US" sz="2800" dirty="0"/>
              <a:t>does not have a great scope in his </a:t>
            </a:r>
            <a:r>
              <a:rPr lang="en-US" sz="2800" dirty="0" smtClean="0"/>
              <a:t>shoe </a:t>
            </a:r>
            <a:r>
              <a:rPr lang="en-US" sz="2800" dirty="0"/>
              <a:t>sales by catalog venture since he cannot cope with physical </a:t>
            </a:r>
            <a:r>
              <a:rPr lang="en-US" sz="2800" dirty="0" err="1"/>
              <a:t>cotalogos</a:t>
            </a:r>
            <a:r>
              <a:rPr lang="en-US" sz="2800" dirty="0"/>
              <a:t>, preventing the scope of his venture</a:t>
            </a:r>
            <a:endParaRPr lang="es-EC" sz="28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 dirty="0" err="1" smtClean="0"/>
              <a:t>Solution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796145" y="28401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 dirty="0"/>
          </a:p>
        </p:txBody>
      </p:sp>
      <p:sp>
        <p:nvSpPr>
          <p:cNvPr id="5" name="Google Shape;156;p2"/>
          <p:cNvSpPr txBox="1">
            <a:spLocks noGrp="1"/>
          </p:cNvSpPr>
          <p:nvPr>
            <p:ph type="body" idx="1"/>
          </p:nvPr>
        </p:nvSpPr>
        <p:spPr>
          <a:xfrm>
            <a:off x="685801" y="1454727"/>
            <a:ext cx="10275320" cy="40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indent="0">
              <a:buNone/>
            </a:pPr>
            <a:r>
              <a:rPr lang="en-US" sz="2800" dirty="0"/>
              <a:t>We will have a </a:t>
            </a:r>
            <a:r>
              <a:rPr lang="en-US" sz="2800" dirty="0" smtClean="0"/>
              <a:t>shoes </a:t>
            </a:r>
            <a:r>
              <a:rPr lang="en-US" sz="2800" dirty="0"/>
              <a:t>catalog in which customers have a good impression at first </a:t>
            </a:r>
            <a:r>
              <a:rPr lang="en-US" sz="2800" dirty="0" smtClean="0"/>
              <a:t>sight.</a:t>
            </a:r>
            <a:r>
              <a:rPr lang="es-EC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catalog must be friendly to the </a:t>
            </a:r>
            <a:r>
              <a:rPr lang="en-US" sz="2800" dirty="0" smtClean="0"/>
              <a:t>eye.</a:t>
            </a:r>
            <a:r>
              <a:rPr lang="es-EC" sz="2800" dirty="0"/>
              <a:t> </a:t>
            </a:r>
            <a:r>
              <a:rPr lang="en-US" sz="2800" dirty="0" smtClean="0"/>
              <a:t>It </a:t>
            </a:r>
            <a:r>
              <a:rPr lang="en-US" sz="2800" dirty="0"/>
              <a:t>will have simple actions to facilitate the interaction between the client and the </a:t>
            </a:r>
            <a:r>
              <a:rPr lang="en-US" sz="2800" dirty="0" smtClean="0"/>
              <a:t>company.</a:t>
            </a:r>
            <a:r>
              <a:rPr lang="es-EC" sz="2800" dirty="0"/>
              <a:t> </a:t>
            </a:r>
            <a:r>
              <a:rPr lang="en-US" sz="2800" dirty="0" smtClean="0"/>
              <a:t>We </a:t>
            </a:r>
            <a:r>
              <a:rPr lang="en-US" sz="2800" dirty="0"/>
              <a:t>will carry out this entire process until it becomes a colorful interface for all audiences.</a:t>
            </a:r>
            <a:endParaRPr lang="es-EC" sz="28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ES" dirty="0" err="1" smtClean="0"/>
              <a:t>User</a:t>
            </a: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3796145" y="28401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C" dirty="0"/>
          </a:p>
        </p:txBody>
      </p:sp>
      <p:sp>
        <p:nvSpPr>
          <p:cNvPr id="5" name="Google Shape;156;p2"/>
          <p:cNvSpPr txBox="1">
            <a:spLocks noGrp="1"/>
          </p:cNvSpPr>
          <p:nvPr>
            <p:ph type="body" idx="1"/>
          </p:nvPr>
        </p:nvSpPr>
        <p:spPr>
          <a:xfrm>
            <a:off x="685801" y="1454727"/>
            <a:ext cx="10275320" cy="40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indent="0">
              <a:buNone/>
            </a:pPr>
            <a:r>
              <a:rPr lang="en-US" sz="2800" dirty="0"/>
              <a:t>our users are mainly women/adolescents since they are usually more likely to buy from an online catalog and to a lesser extent men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199807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vento principal">
  <a:themeElements>
    <a:clrScheme name="Evento principal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Office PowerPoint</Application>
  <PresentationFormat>Panorámica</PresentationFormat>
  <Paragraphs>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Impact</vt:lpstr>
      <vt:lpstr>Evento principal</vt:lpstr>
      <vt:lpstr>Mega team</vt:lpstr>
      <vt:lpstr>Problem</vt:lpstr>
      <vt:lpstr>Solution</vt:lpstr>
      <vt:lpstr>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Doble</dc:title>
  <dc:creator>christian garces</dc:creator>
  <cp:lastModifiedBy>personal</cp:lastModifiedBy>
  <cp:revision>3</cp:revision>
  <dcterms:created xsi:type="dcterms:W3CDTF">2021-08-30T02:27:26Z</dcterms:created>
  <dcterms:modified xsi:type="dcterms:W3CDTF">2022-06-03T15:03:58Z</dcterms:modified>
</cp:coreProperties>
</file>