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6C59-59E6-4FEE-B2E7-1E4DDB6A9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A373A-3673-47EF-A7C4-B74F1CF63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B68D-310A-408C-A5AB-D9B41C89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02C6-A17D-4C3C-9CFC-2F825C47B24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7F6A-E63F-4546-9325-1E0F7771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05E59-5001-45CE-A386-D31F15A0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A2E-0992-4591-8788-318895C7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89DD-1C79-45CE-B977-7E39A2BB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32BBD-6C73-4B11-AF11-CD6E87B34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20D5D-8369-4D00-9038-33DFB0C1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02C6-A17D-4C3C-9CFC-2F825C47B24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7801D-24C2-4BCA-A05E-20CC1CA2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81C38-4482-4BFF-9B8E-F7BE9F44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A2E-0992-4591-8788-318895C7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3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C4F51-0A7A-4115-AAC1-AB95007B2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45365-CB8F-43D0-A721-16BE7167F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3A2B1-11ED-4404-91D8-6F396E00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02C6-A17D-4C3C-9CFC-2F825C47B24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1AAEC-4311-49F6-8A93-0DF2E21A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3C73-902F-4537-9D66-9C39959D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A2E-0992-4591-8788-318895C7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7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FCEF-4D9D-4061-82F5-4A702BD6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7C49B-F815-462B-BB74-132DA7EC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EA63D-158A-4C80-B7C4-B1407628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02C6-A17D-4C3C-9CFC-2F825C47B24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073D8-3AA3-4B18-A007-BC24E306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50A88-50E0-4F22-A6E3-CD4335D3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A2E-0992-4591-8788-318895C7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B089-EB22-42F3-BC6C-07F8CD09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73543-25F0-4BCD-8915-258349FFF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DF2D6-D67C-44A6-8BB0-35F404BE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02C6-A17D-4C3C-9CFC-2F825C47B24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44662-C37E-48C8-BB83-834B93A4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3DE64-A84F-4627-B8B4-1C53A95B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A2E-0992-4591-8788-318895C7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6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7165-4020-4145-9F8E-39D1A133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0FCD9-0BD8-4EA5-91C1-9E0A8C9AF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482AD-C69E-4F43-809E-2A551D972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189EF-8E85-4289-BE9B-86F9F4F8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02C6-A17D-4C3C-9CFC-2F825C47B24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48ED0-D967-4461-A8C9-32748FEE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6E9F-DE7C-413A-9B45-3A688D77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A2E-0992-4591-8788-318895C7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4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8F6F-0CF3-4E9B-ABAB-6E47BD52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276B3-8DC3-479E-9238-D57AEB6F1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D2369-C317-4108-928F-BD0101FC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D21CB-0E62-4F3A-BC67-2E1596F90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23BE6-8D07-4CD3-A117-E539A4DCE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C56DB-5F2E-490B-8B51-B962577B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02C6-A17D-4C3C-9CFC-2F825C47B24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AF06D-B3E9-42F0-AEC4-9F46BED4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84CEB-0C5B-4285-9D47-2D9408F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A2E-0992-4591-8788-318895C7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A717-804E-4255-945A-2BBC61AE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A1D95-B277-49A0-8999-7599B8D5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02C6-A17D-4C3C-9CFC-2F825C47B24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FF110-A5D6-4AA1-BA0F-36AE7D6F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FF9EC-E0F7-45A9-B49E-71E3789A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A2E-0992-4591-8788-318895C7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23AFB-F426-4F64-998A-FFD7B915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02C6-A17D-4C3C-9CFC-2F825C47B24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AD3F5-BDA9-4E5A-A8DD-C3AC00E9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4DD66-D5EA-4F70-9473-68137C5E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A2E-0992-4591-8788-318895C7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D4D0-A249-4B9E-80EF-B4B5CB40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E45E-9118-4205-9062-7402623A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758C6-4D62-4C72-AAB4-20847C158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FC90D-0E61-40FB-A899-8350BFF9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02C6-A17D-4C3C-9CFC-2F825C47B24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13F96-079D-4A69-A52A-2FC8ADA7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B755A-3EF8-4DBD-B01B-98877AFE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A2E-0992-4591-8788-318895C7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5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0D43-A547-483A-92A3-FBC93156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F5190-8ED4-4FE4-BD25-A87BC5F24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CA4AC-3519-4AA3-B6D9-A3F293741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2F1B2-16D9-4FDE-9C7A-37DC3831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02C6-A17D-4C3C-9CFC-2F825C47B24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44DC0-F2A1-4857-915D-AB9A468D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967D1-CFD9-4ED7-8DB4-353C797C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A2E-0992-4591-8788-318895C7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0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A12750-75C9-404C-A994-D750693D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50E22-0BAE-41B5-BF31-532D93E7B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040BA-8CAA-48B3-8E10-0787B9A17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702C6-A17D-4C3C-9CFC-2F825C47B24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39089-249A-4B60-9120-05D082B5A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32C6E-529F-4799-AE87-385CBB406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ADA2E-0992-4591-8788-318895C7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8128-97D4-42A2-8359-04331983C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7851" y="714859"/>
            <a:ext cx="9144000" cy="2387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Intro and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787A3-0E43-43C4-A96A-49D54BAA2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7733" y="3102459"/>
            <a:ext cx="476495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Taylor </a:t>
            </a:r>
            <a:r>
              <a:rPr lang="en-US" dirty="0" err="1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Cubbage</a:t>
            </a:r>
            <a:r>
              <a:rPr lang="en-US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, M.Sc.</a:t>
            </a:r>
          </a:p>
          <a:p>
            <a:pPr algn="l"/>
            <a:endParaRPr lang="en-US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  <a:p>
            <a:pPr algn="l"/>
            <a:r>
              <a:rPr lang="en-US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Package created by Derek Ogle, Ph.D.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fishr-core-team.github.io/RFishBC/reference/figures/logo.png">
            <a:extLst>
              <a:ext uri="{FF2B5EF4-FFF2-40B4-BE49-F238E27FC236}">
                <a16:creationId xmlns:a16="http://schemas.microsoft.com/office/drawing/2014/main" id="{B2C562D5-69D4-4B27-B2DB-56DD23CCF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13" y="571500"/>
            <a:ext cx="49339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82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23E5-8100-430D-B2B4-A1F82667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What is </a:t>
            </a:r>
            <a:r>
              <a:rPr lang="en-US" dirty="0" err="1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RFishBC</a:t>
            </a:r>
            <a:r>
              <a:rPr lang="en-US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6151D-62E6-40CB-BB42-EFA0AEE3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Package to replace </a:t>
            </a:r>
            <a:r>
              <a:rPr lang="en-US" dirty="0" err="1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FishBC</a:t>
            </a:r>
            <a:r>
              <a:rPr lang="en-US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 software</a:t>
            </a:r>
          </a:p>
        </p:txBody>
      </p:sp>
      <p:pic>
        <p:nvPicPr>
          <p:cNvPr id="6" name="Picture 2" descr="https://fishr-core-team.github.io/RFishBC/reference/figures/logo.png">
            <a:extLst>
              <a:ext uri="{FF2B5EF4-FFF2-40B4-BE49-F238E27FC236}">
                <a16:creationId xmlns:a16="http://schemas.microsoft.com/office/drawing/2014/main" id="{BEE4B399-1D6D-4AD1-A535-FCA23E99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221" y="84815"/>
            <a:ext cx="1628403" cy="188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17C6C1-F337-4E4C-981C-AD578FE63D7B}"/>
              </a:ext>
            </a:extLst>
          </p:cNvPr>
          <p:cNvSpPr txBox="1"/>
          <p:nvPr/>
        </p:nvSpPr>
        <p:spPr>
          <a:xfrm>
            <a:off x="395453" y="2690648"/>
            <a:ext cx="105156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Import hard structure photos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Annotate and measure annuli on photos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Compare annuli measurements between readers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Transfer annuli measurements to .csv files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Use standard models to back-calculate fish lengths at age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And more! </a:t>
            </a:r>
          </a:p>
        </p:txBody>
      </p:sp>
    </p:spTree>
    <p:extLst>
      <p:ext uri="{BB962C8B-B14F-4D97-AF65-F5344CB8AC3E}">
        <p14:creationId xmlns:p14="http://schemas.microsoft.com/office/powerpoint/2010/main" val="12952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23E5-8100-430D-B2B4-A1F82667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General workflow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6151D-62E6-40CB-BB42-EFA0AEE3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Make directory containing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.csv file of data about fish to be examined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fish ID, length at capture, location, date, etc.</a:t>
            </a:r>
          </a:p>
          <a:p>
            <a:pPr lvl="2">
              <a:lnSpc>
                <a:spcPct val="150000"/>
              </a:lnSpc>
            </a:pP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6" name="Picture 2" descr="https://fishr-core-team.github.io/RFishBC/reference/figures/logo.png">
            <a:extLst>
              <a:ext uri="{FF2B5EF4-FFF2-40B4-BE49-F238E27FC236}">
                <a16:creationId xmlns:a16="http://schemas.microsoft.com/office/drawing/2014/main" id="{BEE4B399-1D6D-4AD1-A535-FCA23E99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221" y="84815"/>
            <a:ext cx="1628403" cy="188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03D91E-43FC-4FEE-8660-9FA9433D8A9A}"/>
              </a:ext>
            </a:extLst>
          </p:cNvPr>
          <p:cNvSpPr txBox="1"/>
          <p:nvPr/>
        </p:nvSpPr>
        <p:spPr>
          <a:xfrm>
            <a:off x="728805" y="3765233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Photos of hard structures for each individual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Saved as JPG/JPEG, PNG, BMP, TIFF/TIF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Named informatively, e.g. structure_fishID.jpeg = otolith_F42.jpeg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Image preferably has scale bar of known length for 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6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23E5-8100-430D-B2B4-A1F82667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General workflow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6151D-62E6-40CB-BB42-EFA0AEE3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826" y="1497111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Make R script to age structures and specify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Who is aging the structure?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Is the margin of the structure an annulus or was the fish caught during growth?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What length is the scale bar and what units of measurement?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How many individuals to age at a time?</a:t>
            </a:r>
          </a:p>
          <a:p>
            <a:pPr lvl="2">
              <a:lnSpc>
                <a:spcPct val="150000"/>
              </a:lnSpc>
            </a:pP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6" name="Picture 2" descr="https://fishr-core-team.github.io/RFishBC/reference/figures/logo.png">
            <a:extLst>
              <a:ext uri="{FF2B5EF4-FFF2-40B4-BE49-F238E27FC236}">
                <a16:creationId xmlns:a16="http://schemas.microsoft.com/office/drawing/2014/main" id="{BEE4B399-1D6D-4AD1-A535-FCA23E99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221" y="84815"/>
            <a:ext cx="1628403" cy="188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66402C-CD21-4391-8127-8E50A74E96F2}"/>
              </a:ext>
            </a:extLst>
          </p:cNvPr>
          <p:cNvSpPr txBox="1">
            <a:spLocks/>
          </p:cNvSpPr>
          <p:nvPr/>
        </p:nvSpPr>
        <p:spPr>
          <a:xfrm>
            <a:off x="346841" y="4887005"/>
            <a:ext cx="110069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Mark annuli measurements on hard structures!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Save annuli measurements as a .csv file, compare among readers</a:t>
            </a:r>
          </a:p>
          <a:p>
            <a:pPr lvl="2">
              <a:lnSpc>
                <a:spcPct val="150000"/>
              </a:lnSpc>
            </a:pP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006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23E5-8100-430D-B2B4-A1F82667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General workflow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6151D-62E6-40CB-BB42-EFA0AEE3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Combine age and annuli measurement data with fish data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Use built in models, or your own model, to back-calculate fish lengths at age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Go forth and use your back-calculated length data for the good of Alaska’s fisheries!</a:t>
            </a:r>
          </a:p>
          <a:p>
            <a:pPr lvl="2">
              <a:lnSpc>
                <a:spcPct val="150000"/>
              </a:lnSpc>
            </a:pP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6" name="Picture 2" descr="https://fishr-core-team.github.io/RFishBC/reference/figures/logo.png">
            <a:extLst>
              <a:ext uri="{FF2B5EF4-FFF2-40B4-BE49-F238E27FC236}">
                <a16:creationId xmlns:a16="http://schemas.microsoft.com/office/drawing/2014/main" id="{BEE4B399-1D6D-4AD1-A535-FCA23E99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221" y="84815"/>
            <a:ext cx="1628403" cy="188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93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23E5-8100-430D-B2B4-A1F82667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My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6151D-62E6-40CB-BB42-EFA0AEE3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7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Graduate project – compare physiology of invasive/native pike in Alaska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Collect cleithra from pike (preferred aging structure for </a:t>
            </a:r>
            <a:r>
              <a:rPr lang="en-US" sz="2000" dirty="0" err="1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esocids</a:t>
            </a:r>
            <a:r>
              <a:rPr lang="en-US" sz="20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Age each pike and measure cleithral radii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Back-calculate lengths at age for each individual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6" name="Picture 2" descr="https://fishr-core-team.github.io/RFishBC/reference/figures/logo.png">
            <a:extLst>
              <a:ext uri="{FF2B5EF4-FFF2-40B4-BE49-F238E27FC236}">
                <a16:creationId xmlns:a16="http://schemas.microsoft.com/office/drawing/2014/main" id="{BEE4B399-1D6D-4AD1-A535-FCA23E99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125" y="44751"/>
            <a:ext cx="1697581" cy="196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BED35F-70EB-4C36-AE3C-BC9078E52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069" y="3134066"/>
            <a:ext cx="4237110" cy="31778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3AE586-1961-46A8-9DFB-E9A117963612}"/>
              </a:ext>
            </a:extLst>
          </p:cNvPr>
          <p:cNvSpPr txBox="1"/>
          <p:nvPr/>
        </p:nvSpPr>
        <p:spPr>
          <a:xfrm>
            <a:off x="838200" y="5011861"/>
            <a:ext cx="6842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Estimate growth rates at age for each individual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Compare growth rates among populations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04EE58-E997-4F29-A1BC-BF230A5EC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561" y="4178669"/>
            <a:ext cx="3228975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834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23E5-8100-430D-B2B4-A1F82667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My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6151D-62E6-40CB-BB42-EFA0AEE38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Collect pike, measure length at time of capture, dissect and clean cleithra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Take photos of cleithra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Rename photos as: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    Cleithra_fishID.jpeg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Make R script to age and measure						 cleithral radii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6" name="Picture 2" descr="https://fishr-core-team.github.io/RFishBC/reference/figures/logo.png">
            <a:extLst>
              <a:ext uri="{FF2B5EF4-FFF2-40B4-BE49-F238E27FC236}">
                <a16:creationId xmlns:a16="http://schemas.microsoft.com/office/drawing/2014/main" id="{BEE4B399-1D6D-4AD1-A535-FCA23E99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125" y="44751"/>
            <a:ext cx="1697581" cy="196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ECBF46-0D99-4BCB-ABE6-47CC675DF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30" y="2816358"/>
            <a:ext cx="4903645" cy="36765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476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352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Fan Heiti Std B</vt:lpstr>
      <vt:lpstr>Kozuka Gothic Pro M</vt:lpstr>
      <vt:lpstr>Arial</vt:lpstr>
      <vt:lpstr>Calibri</vt:lpstr>
      <vt:lpstr>Calibri Light</vt:lpstr>
      <vt:lpstr>Office Theme</vt:lpstr>
      <vt:lpstr> Intro and Demo</vt:lpstr>
      <vt:lpstr>What is RFishBC?</vt:lpstr>
      <vt:lpstr>General workflow </vt:lpstr>
      <vt:lpstr>General workflow </vt:lpstr>
      <vt:lpstr>General workflow </vt:lpstr>
      <vt:lpstr>My use</vt:lpstr>
      <vt:lpstr>My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and Demo</dc:title>
  <dc:creator>Taylor Cubbage</dc:creator>
  <cp:lastModifiedBy>Taylor Cubbage</cp:lastModifiedBy>
  <cp:revision>14</cp:revision>
  <dcterms:created xsi:type="dcterms:W3CDTF">2022-11-26T19:48:56Z</dcterms:created>
  <dcterms:modified xsi:type="dcterms:W3CDTF">2022-11-28T03:25:50Z</dcterms:modified>
</cp:coreProperties>
</file>