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16" r:id="rId3"/>
    <p:sldId id="618" r:id="rId4"/>
    <p:sldId id="620" r:id="rId5"/>
    <p:sldId id="625" r:id="rId6"/>
    <p:sldId id="626" r:id="rId7"/>
    <p:sldId id="627" r:id="rId8"/>
    <p:sldId id="628" r:id="rId9"/>
    <p:sldId id="629" r:id="rId10"/>
    <p:sldId id="630" r:id="rId11"/>
    <p:sldId id="635" r:id="rId12"/>
    <p:sldId id="636" r:id="rId13"/>
    <p:sldId id="640" r:id="rId14"/>
    <p:sldId id="645" r:id="rId15"/>
    <p:sldId id="641" r:id="rId16"/>
    <p:sldId id="642" r:id="rId17"/>
    <p:sldId id="643" r:id="rId18"/>
    <p:sldId id="646" r:id="rId19"/>
    <p:sldId id="648" r:id="rId20"/>
    <p:sldId id="649" r:id="rId21"/>
    <p:sldId id="650" r:id="rId22"/>
    <p:sldId id="651" r:id="rId23"/>
    <p:sldId id="652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orient="horz" pos="897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34" userDrawn="1">
          <p15:clr>
            <a:srgbClr val="A4A3A4"/>
          </p15:clr>
        </p15:guide>
        <p15:guide id="5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0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78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8" y="1422"/>
      </p:cViewPr>
      <p:guideLst>
        <p:guide orient="horz" pos="2144"/>
        <p:guide orient="horz" pos="897"/>
        <p:guide pos="3840"/>
        <p:guide pos="434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F44D-5D97-406A-BA0E-58D163AAE4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D462-4244-45FD-AE81-8D4A47C32C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B2DD-681E-48D7-A961-2116EC31A5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16A2-B07D-4345-8CFE-24C5379642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  <a:endParaRPr lang="zh-CN" altLang="en-US" dirty="0"/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32896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                                  speech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synthesizer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                                 data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spectrum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frequency modulation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7202" y="197275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数据转储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0571" y="201020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信息检索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565" y="13635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模式识别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1734" y="255126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频谱分析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2904" y="3054161"/>
            <a:ext cx="2646878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频率调制，即调频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45018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69610" y="13635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语音合成器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363288"/>
            <a:ext cx="10869146" cy="49010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heralded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（预示）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vocally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（动物的）</a:t>
            </a:r>
            <a:r>
              <a:rPr lang="zh-CN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叫声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也预示着繁殖季节即将来临。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semantically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relevant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aspect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intellectually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teenagers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concerning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unluckily,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translation, they also act as parentheses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插入语）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4"/>
            <a:ext cx="10869146" cy="4656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congressionally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subsidy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由国会保障的津贴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affected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复印机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astonishing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令人震惊的暗示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rhetoric.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follows: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）（移就）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595201"/>
          </a:xfrm>
        </p:spPr>
        <p:txBody>
          <a:bodyPr/>
          <a:lstStyle/>
          <a:p>
            <a:r>
              <a:rPr lang="zh-CN" altLang="en-US" sz="2800" dirty="0" smtClean="0"/>
              <a:t>移人于物：</a:t>
            </a:r>
            <a:endParaRPr lang="en-US" altLang="zh-CN" sz="2800" dirty="0" smtClean="0"/>
          </a:p>
          <a:p>
            <a:r>
              <a:rPr lang="en-US" sz="2800" dirty="0" smtClean="0"/>
              <a:t>The big man crashed down on a protesting chair.</a:t>
            </a:r>
            <a:endParaRPr lang="en-US" sz="2800" dirty="0" smtClean="0"/>
          </a:p>
          <a:p>
            <a:r>
              <a:rPr lang="en-US" sz="2800" dirty="0" smtClean="0"/>
              <a:t>The thief made a trembling confession of his wrong doings.</a:t>
            </a:r>
            <a:endParaRPr lang="en-US" sz="2800" dirty="0" smtClean="0"/>
          </a:p>
          <a:p>
            <a:r>
              <a:rPr lang="zh-CN" altLang="en-US" sz="2800" dirty="0" smtClean="0"/>
              <a:t>移物于物：</a:t>
            </a:r>
            <a:endParaRPr lang="en-US" altLang="zh-CN" sz="2800" dirty="0" smtClean="0"/>
          </a:p>
          <a:p>
            <a:r>
              <a:rPr lang="en-US" sz="2800" dirty="0" smtClean="0"/>
              <a:t>The white silence seemed to sneer, and a great fear came upon him.</a:t>
            </a:r>
            <a:endParaRPr lang="en-US" sz="2800" dirty="0" smtClean="0"/>
          </a:p>
          <a:p>
            <a:r>
              <a:rPr lang="zh-CN" altLang="en-US" sz="2800" dirty="0" smtClean="0"/>
              <a:t>寂静的茫茫雪野好像在冷笑，一阵恐惧朝他袭来。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1606" y="1377632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happen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prohibition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37477" y="13641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成像技术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light-absorbing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dye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worm-eating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8"/>
            <a:ext cx="9606432" cy="4711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English,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distinguished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clearly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hidden.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unnecessary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marker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time.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b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Treasured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珍藏的记忆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water-filled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装满水的瓶子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SDRAM-enabled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47765" y="5192902"/>
            <a:ext cx="289357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SDRAM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的芯片组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1" y="1392636"/>
            <a:ext cx="9900285" cy="174238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phrases,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literal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necessary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meaning.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689711" y="2959431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“balance”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08637" y="380603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成败未决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757" y="45526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悬而未决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9757" y="526357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悬置未定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9757" y="596983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掌握决定权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有能力干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him?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72672" y="2825378"/>
            <a:ext cx="295465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你认为他干得了吗？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8933" y="3405161"/>
            <a:ext cx="8186857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卡共有三种。和卡一样，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插槽也有三个型号。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42783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formulae,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US" altLang="zh-CN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关于火箭的试验”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在火箭上进行的试验”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Inc.,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(ADSL)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7578" y="5127943"/>
            <a:ext cx="10187404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为了满足用户使用传统电话线进行高速数字传输的需求，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Analog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Devices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noProof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Partner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Aware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公司开发出了第一种符合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（非对称数字用户线）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标准的芯片组。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49731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software-centric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X-router/firewall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on …(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 的要求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073" y="4207565"/>
            <a:ext cx="849463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的路由器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防火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墙的设计是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以软件为中心的（基于软件的），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对硬件结构几乎没有什么要求。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SiS730S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said.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7821" y="3326296"/>
            <a:ext cx="649408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该公司声称，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SiS730S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还可支持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种语言。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0977" y="2509919"/>
            <a:ext cx="8186857" cy="2308324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该芯片组可使下行（由网络至家庭）数据速率高达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这个速度相当于最快的普通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调制解调器速度的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多倍，可以支持好几个数字视频通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道。而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这个交互速率则可以支持双向电话会议，高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速网上冲浪，以及局域网接入。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52038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furnish…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with…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multi-media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hybrid-fiber-coax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(HFC)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suppliers..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325" y="4518991"/>
            <a:ext cx="9571851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电话公司也可以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参与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下一代的多媒体通信，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使它们可以和有线电视提供商的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HFC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（同轴光纤混合）技术进行竞争。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顶多；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最少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082" y="3531705"/>
            <a:ext cx="1003351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即使不用考虑费用的问题，要完全替换现有的基础设施也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5294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off-the-shelf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可从市场上买到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 现成的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price-performance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（供应商）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984" y="5121966"/>
            <a:ext cx="9571851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强大的软件技术，我们仅使用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流行的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商用部件就可获得高性能。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的网络产品具有业界最高性价比，而其他供应商需要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定制硬件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才可以获得同样的性能。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51626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equal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同类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平等对待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years’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258" y="4631636"/>
            <a:ext cx="9725739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1997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年路由选择算法推出以来，市场上至今还没有产品能和它匹敌。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在因特网领域里能够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领先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三年，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实属不易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3" y="1114569"/>
            <a:ext cx="10298078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contextualized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phrases.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head-to-head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8827" y="3258414"/>
            <a:ext cx="618630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他们认为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公司的主流应用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8827" y="4772978"/>
            <a:ext cx="6647974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现在，我们和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等公司处于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竞争中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284814" y="1114569"/>
            <a:ext cx="11467476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 has virtually no experience as a physical-layer provider, and I’d question their ability to come in at this stage in a mature market and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CN" sz="27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取得初步进展，引起注意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 Broadcom is formidable, but we’re going to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in their rearview mirror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they aren’t going to be able to shake us.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9"/>
            <a:ext cx="11140338" cy="35058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3341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有线网络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9113" y="1348598"/>
            <a:ext cx="179875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114570"/>
            <a:ext cx="9900285" cy="1898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physical-layer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formidable,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rearview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aren’t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9181" y="2979296"/>
            <a:ext cx="1034129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实际上，作为一个物理层芯片供应商，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Kendin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没有任何经验。我很怀疑他们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能否在这个时候进入这个成熟的市场并且站得住脚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181" y="5444186"/>
            <a:ext cx="9571851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是的，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是很可怕，但我们会</a:t>
            </a:r>
            <a:r>
              <a:rPr lang="zh-CN" altLang="en-US" sz="24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紧紧跟上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，他们不会吓倒我们的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 txBox="1"/>
          <p:nvPr/>
        </p:nvSpPr>
        <p:spPr>
          <a:xfrm>
            <a:off x="689712" y="1358567"/>
            <a:ext cx="9900285" cy="13737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712" y="3013501"/>
            <a:ext cx="834074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网络每天都有新的发展，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上的数据流量也与日俱增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characteristic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                                 personal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smart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acoustic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optical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3" y="37182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虚拟助手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8734" y="373036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无线接入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8342" y="313831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无绳电话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8123" y="424008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智能手机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4505" y="422800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闪存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9897" y="4776837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声反馈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54724" y="474077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液晶显示屏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4591" y="312477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8123" y="525883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3862" y="5332573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   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Multi-Frequency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6065" y="31360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7783" y="3135368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19721" y="249231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单边带调制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3499" y="3644518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38179" y="3644517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多址接入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368" y="410618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9368" y="458440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42725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双音多频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0280" y="51421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764" y="3755946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本地交换网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076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本地通信网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最近的研究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永久的失败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便携式电脑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tags/tag1.xml><?xml version="1.0" encoding="utf-8"?>
<p:tagLst xmlns:p="http://schemas.openxmlformats.org/presentationml/2006/main">
  <p:tag name="commondata" val="eyJoZGlkIjoiMDBhNWU3ODI2MDVjNmViMTRlYmQ5MmM5OGZhYzc1MjQifQ=="/>
</p:tagLst>
</file>

<file path=ppt/theme/theme1.xml><?xml version="1.0" encoding="utf-8"?>
<a:theme xmlns:a="http://schemas.openxmlformats.org/drawingml/2006/main" name="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8641</Words>
  <Application>WPS 演示</Application>
  <PresentationFormat>宽屏</PresentationFormat>
  <Paragraphs>397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等线</vt:lpstr>
      <vt:lpstr>Times New Roman</vt:lpstr>
      <vt:lpstr>黑体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王焕杨</dc:creator>
  <cp:lastModifiedBy>WPS_1661267062</cp:lastModifiedBy>
  <cp:revision>280</cp:revision>
  <dcterms:created xsi:type="dcterms:W3CDTF">2018-04-09T07:37:00Z</dcterms:created>
  <dcterms:modified xsi:type="dcterms:W3CDTF">2024-01-08T17:48:03Z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B7442D6229CA4E98852195766D92CAB8_13</vt:lpwstr>
  </property>
</Properties>
</file>