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Anton" charset="1" panose="00000500000000000000"/>
      <p:regular r:id="rId9"/>
    </p:embeddedFont>
    <p:embeddedFont>
      <p:font typeface="Contrail One" charset="1" panose="02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jpe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17540" y="661307"/>
            <a:ext cx="8429486" cy="5723643"/>
          </a:xfrm>
          <a:custGeom>
            <a:avLst/>
            <a:gdLst/>
            <a:ahLst/>
            <a:cxnLst/>
            <a:rect r="r" b="b" t="t" l="l"/>
            <a:pathLst>
              <a:path h="5723643" w="8429486">
                <a:moveTo>
                  <a:pt x="0" y="0"/>
                </a:moveTo>
                <a:lnTo>
                  <a:pt x="8429487" y="0"/>
                </a:lnTo>
                <a:lnTo>
                  <a:pt x="8429487" y="5723643"/>
                </a:lnTo>
                <a:lnTo>
                  <a:pt x="0" y="5723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9098" r="0" b="-2302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57789" y="5992312"/>
            <a:ext cx="5395193" cy="4639866"/>
          </a:xfrm>
          <a:custGeom>
            <a:avLst/>
            <a:gdLst/>
            <a:ahLst/>
            <a:cxnLst/>
            <a:rect r="r" b="b" t="t" l="l"/>
            <a:pathLst>
              <a:path h="4639866" w="5395193">
                <a:moveTo>
                  <a:pt x="0" y="0"/>
                </a:moveTo>
                <a:lnTo>
                  <a:pt x="5395193" y="0"/>
                </a:lnTo>
                <a:lnTo>
                  <a:pt x="5395193" y="4639866"/>
                </a:lnTo>
                <a:lnTo>
                  <a:pt x="0" y="4639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43066" y="7413120"/>
            <a:ext cx="4616234" cy="4616234"/>
          </a:xfrm>
          <a:custGeom>
            <a:avLst/>
            <a:gdLst/>
            <a:ahLst/>
            <a:cxnLst/>
            <a:rect r="r" b="b" t="t" l="l"/>
            <a:pathLst>
              <a:path h="4616234" w="4616234">
                <a:moveTo>
                  <a:pt x="0" y="0"/>
                </a:moveTo>
                <a:lnTo>
                  <a:pt x="4616234" y="0"/>
                </a:lnTo>
                <a:lnTo>
                  <a:pt x="4616234" y="4616234"/>
                </a:lnTo>
                <a:lnTo>
                  <a:pt x="0" y="4616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694609">
            <a:off x="3383335" y="882304"/>
            <a:ext cx="5820391" cy="6007904"/>
          </a:xfrm>
          <a:custGeom>
            <a:avLst/>
            <a:gdLst/>
            <a:ahLst/>
            <a:cxnLst/>
            <a:rect r="r" b="b" t="t" l="l"/>
            <a:pathLst>
              <a:path h="6007904" w="5820391">
                <a:moveTo>
                  <a:pt x="5820391" y="0"/>
                </a:moveTo>
                <a:lnTo>
                  <a:pt x="0" y="0"/>
                </a:lnTo>
                <a:lnTo>
                  <a:pt x="0" y="6007904"/>
                </a:lnTo>
                <a:lnTo>
                  <a:pt x="5820391" y="6007904"/>
                </a:lnTo>
                <a:lnTo>
                  <a:pt x="582039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07833" y="7492046"/>
            <a:ext cx="4508478" cy="4759430"/>
          </a:xfrm>
          <a:custGeom>
            <a:avLst/>
            <a:gdLst/>
            <a:ahLst/>
            <a:cxnLst/>
            <a:rect r="r" b="b" t="t" l="l"/>
            <a:pathLst>
              <a:path h="4759430" w="4508478">
                <a:moveTo>
                  <a:pt x="0" y="0"/>
                </a:moveTo>
                <a:lnTo>
                  <a:pt x="4508479" y="0"/>
                </a:lnTo>
                <a:lnTo>
                  <a:pt x="4508479" y="4759430"/>
                </a:lnTo>
                <a:lnTo>
                  <a:pt x="0" y="47594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321196">
            <a:off x="-262236" y="7492046"/>
            <a:ext cx="4046313" cy="3921246"/>
          </a:xfrm>
          <a:custGeom>
            <a:avLst/>
            <a:gdLst/>
            <a:ahLst/>
            <a:cxnLst/>
            <a:rect r="r" b="b" t="t" l="l"/>
            <a:pathLst>
              <a:path h="3921246" w="4046313">
                <a:moveTo>
                  <a:pt x="0" y="0"/>
                </a:moveTo>
                <a:lnTo>
                  <a:pt x="4046313" y="0"/>
                </a:lnTo>
                <a:lnTo>
                  <a:pt x="4046313" y="3921245"/>
                </a:lnTo>
                <a:lnTo>
                  <a:pt x="0" y="39212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015627">
            <a:off x="8223049" y="7509912"/>
            <a:ext cx="3895739" cy="4120494"/>
          </a:xfrm>
          <a:custGeom>
            <a:avLst/>
            <a:gdLst/>
            <a:ahLst/>
            <a:cxnLst/>
            <a:rect r="r" b="b" t="t" l="l"/>
            <a:pathLst>
              <a:path h="4120494" w="3895739">
                <a:moveTo>
                  <a:pt x="0" y="0"/>
                </a:moveTo>
                <a:lnTo>
                  <a:pt x="3895739" y="0"/>
                </a:lnTo>
                <a:lnTo>
                  <a:pt x="3895739" y="4120494"/>
                </a:lnTo>
                <a:lnTo>
                  <a:pt x="0" y="41204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62073" y="5992312"/>
            <a:ext cx="6752717" cy="1669305"/>
          </a:xfrm>
          <a:custGeom>
            <a:avLst/>
            <a:gdLst/>
            <a:ahLst/>
            <a:cxnLst/>
            <a:rect r="r" b="b" t="t" l="l"/>
            <a:pathLst>
              <a:path h="1669305" w="6752717">
                <a:moveTo>
                  <a:pt x="0" y="0"/>
                </a:moveTo>
                <a:lnTo>
                  <a:pt x="6752716" y="0"/>
                </a:lnTo>
                <a:lnTo>
                  <a:pt x="6752716" y="1669305"/>
                </a:lnTo>
                <a:lnTo>
                  <a:pt x="0" y="166930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0" y="0"/>
            <a:ext cx="5773334" cy="3443121"/>
          </a:xfrm>
          <a:custGeom>
            <a:avLst/>
            <a:gdLst/>
            <a:ahLst/>
            <a:cxnLst/>
            <a:rect r="r" b="b" t="t" l="l"/>
            <a:pathLst>
              <a:path h="3443121" w="5773334">
                <a:moveTo>
                  <a:pt x="5773334" y="0"/>
                </a:moveTo>
                <a:lnTo>
                  <a:pt x="0" y="0"/>
                </a:lnTo>
                <a:lnTo>
                  <a:pt x="0" y="3443121"/>
                </a:lnTo>
                <a:lnTo>
                  <a:pt x="5773334" y="3443121"/>
                </a:lnTo>
                <a:lnTo>
                  <a:pt x="5773334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9709223">
            <a:off x="-2409000" y="4866342"/>
            <a:ext cx="4782007" cy="3921246"/>
          </a:xfrm>
          <a:custGeom>
            <a:avLst/>
            <a:gdLst/>
            <a:ahLst/>
            <a:cxnLst/>
            <a:rect r="r" b="b" t="t" l="l"/>
            <a:pathLst>
              <a:path h="3921246" w="4782007">
                <a:moveTo>
                  <a:pt x="0" y="0"/>
                </a:moveTo>
                <a:lnTo>
                  <a:pt x="4782007" y="0"/>
                </a:lnTo>
                <a:lnTo>
                  <a:pt x="4782007" y="3921245"/>
                </a:lnTo>
                <a:lnTo>
                  <a:pt x="0" y="392124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180213" y="359391"/>
            <a:ext cx="4733627" cy="4114800"/>
          </a:xfrm>
          <a:custGeom>
            <a:avLst/>
            <a:gdLst/>
            <a:ahLst/>
            <a:cxnLst/>
            <a:rect r="r" b="b" t="t" l="l"/>
            <a:pathLst>
              <a:path h="4114800" w="4733627">
                <a:moveTo>
                  <a:pt x="0" y="0"/>
                </a:moveTo>
                <a:lnTo>
                  <a:pt x="4733627" y="0"/>
                </a:lnTo>
                <a:lnTo>
                  <a:pt x="47336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8403274">
            <a:off x="-2168559" y="3964917"/>
            <a:ext cx="6311776" cy="1017774"/>
          </a:xfrm>
          <a:custGeom>
            <a:avLst/>
            <a:gdLst/>
            <a:ahLst/>
            <a:cxnLst/>
            <a:rect r="r" b="b" t="t" l="l"/>
            <a:pathLst>
              <a:path h="1017774" w="6311776">
                <a:moveTo>
                  <a:pt x="0" y="0"/>
                </a:moveTo>
                <a:lnTo>
                  <a:pt x="6311777" y="0"/>
                </a:lnTo>
                <a:lnTo>
                  <a:pt x="6311777" y="1017774"/>
                </a:lnTo>
                <a:lnTo>
                  <a:pt x="0" y="1017774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319596" y="2860669"/>
            <a:ext cx="8025374" cy="1269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8"/>
              </a:lnSpc>
            </a:pPr>
            <a:r>
              <a:rPr lang="en-US" sz="9036">
                <a:solidFill>
                  <a:srgbClr val="394857"/>
                </a:solidFill>
                <a:latin typeface="Anton"/>
                <a:ea typeface="Anton"/>
                <a:cs typeface="Anton"/>
                <a:sym typeface="Anton"/>
              </a:rPr>
              <a:t>DESTORNILLADOR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8487691" y="4822985"/>
            <a:ext cx="7689184" cy="0"/>
          </a:xfrm>
          <a:prstGeom prst="line">
            <a:avLst/>
          </a:prstGeom>
          <a:ln cap="flat" w="47625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7897" y="314444"/>
            <a:ext cx="7974010" cy="1753576"/>
            <a:chOff x="0" y="0"/>
            <a:chExt cx="4736636" cy="10416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636" cy="1041641"/>
            </a:xfrm>
            <a:custGeom>
              <a:avLst/>
              <a:gdLst/>
              <a:ahLst/>
              <a:cxnLst/>
              <a:rect r="r" b="b" t="t" l="l"/>
              <a:pathLst>
                <a:path h="1041641" w="4736636">
                  <a:moveTo>
                    <a:pt x="4612175" y="1041640"/>
                  </a:moveTo>
                  <a:lnTo>
                    <a:pt x="124460" y="1041640"/>
                  </a:lnTo>
                  <a:cubicBezTo>
                    <a:pt x="55880" y="1041640"/>
                    <a:pt x="0" y="985761"/>
                    <a:pt x="0" y="9171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12176" y="0"/>
                  </a:lnTo>
                  <a:cubicBezTo>
                    <a:pt x="4680756" y="0"/>
                    <a:pt x="4736636" y="55880"/>
                    <a:pt x="4736636" y="124460"/>
                  </a:cubicBezTo>
                  <a:lnTo>
                    <a:pt x="4736636" y="917181"/>
                  </a:lnTo>
                  <a:cubicBezTo>
                    <a:pt x="4736636" y="985761"/>
                    <a:pt x="4680756" y="1041641"/>
                    <a:pt x="4612176" y="1041641"/>
                  </a:cubicBezTo>
                  <a:close/>
                </a:path>
              </a:pathLst>
            </a:custGeom>
            <a:solidFill>
              <a:srgbClr val="394857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064449" y="5657505"/>
            <a:ext cx="5588000" cy="4114800"/>
          </a:xfrm>
          <a:custGeom>
            <a:avLst/>
            <a:gdLst/>
            <a:ahLst/>
            <a:cxnLst/>
            <a:rect r="r" b="b" t="t" l="l"/>
            <a:pathLst>
              <a:path h="4114800" w="5588000">
                <a:moveTo>
                  <a:pt x="0" y="0"/>
                </a:moveTo>
                <a:lnTo>
                  <a:pt x="5588000" y="0"/>
                </a:lnTo>
                <a:lnTo>
                  <a:pt x="5588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709038"/>
            <a:ext cx="10633412" cy="6233838"/>
          </a:xfrm>
          <a:custGeom>
            <a:avLst/>
            <a:gdLst/>
            <a:ahLst/>
            <a:cxnLst/>
            <a:rect r="r" b="b" t="t" l="l"/>
            <a:pathLst>
              <a:path h="6233838" w="10633412">
                <a:moveTo>
                  <a:pt x="0" y="0"/>
                </a:moveTo>
                <a:lnTo>
                  <a:pt x="10633412" y="0"/>
                </a:lnTo>
                <a:lnTo>
                  <a:pt x="10633412" y="6233838"/>
                </a:lnTo>
                <a:lnTo>
                  <a:pt x="0" y="62338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16771" y="810232"/>
            <a:ext cx="4651208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sz="5000" spc="-10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CÓDIGO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7897" y="314444"/>
            <a:ext cx="7974010" cy="1753576"/>
            <a:chOff x="0" y="0"/>
            <a:chExt cx="4736636" cy="10416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636" cy="1041641"/>
            </a:xfrm>
            <a:custGeom>
              <a:avLst/>
              <a:gdLst/>
              <a:ahLst/>
              <a:cxnLst/>
              <a:rect r="r" b="b" t="t" l="l"/>
              <a:pathLst>
                <a:path h="1041641" w="4736636">
                  <a:moveTo>
                    <a:pt x="4612175" y="1041640"/>
                  </a:moveTo>
                  <a:lnTo>
                    <a:pt x="124460" y="1041640"/>
                  </a:lnTo>
                  <a:cubicBezTo>
                    <a:pt x="55880" y="1041640"/>
                    <a:pt x="0" y="985761"/>
                    <a:pt x="0" y="9171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12176" y="0"/>
                  </a:lnTo>
                  <a:cubicBezTo>
                    <a:pt x="4680756" y="0"/>
                    <a:pt x="4736636" y="55880"/>
                    <a:pt x="4736636" y="124460"/>
                  </a:cubicBezTo>
                  <a:lnTo>
                    <a:pt x="4736636" y="917181"/>
                  </a:lnTo>
                  <a:cubicBezTo>
                    <a:pt x="4736636" y="985761"/>
                    <a:pt x="4680756" y="1041641"/>
                    <a:pt x="4612176" y="1041641"/>
                  </a:cubicBezTo>
                  <a:close/>
                </a:path>
              </a:pathLst>
            </a:custGeom>
            <a:solidFill>
              <a:srgbClr val="394857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064449" y="5657505"/>
            <a:ext cx="5588000" cy="4114800"/>
          </a:xfrm>
          <a:custGeom>
            <a:avLst/>
            <a:gdLst/>
            <a:ahLst/>
            <a:cxnLst/>
            <a:rect r="r" b="b" t="t" l="l"/>
            <a:pathLst>
              <a:path h="4114800" w="5588000">
                <a:moveTo>
                  <a:pt x="0" y="0"/>
                </a:moveTo>
                <a:lnTo>
                  <a:pt x="5588000" y="0"/>
                </a:lnTo>
                <a:lnTo>
                  <a:pt x="5588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16771" y="3271043"/>
            <a:ext cx="11263330" cy="1872457"/>
          </a:xfrm>
          <a:custGeom>
            <a:avLst/>
            <a:gdLst/>
            <a:ahLst/>
            <a:cxnLst/>
            <a:rect r="r" b="b" t="t" l="l"/>
            <a:pathLst>
              <a:path h="1872457" w="11263330">
                <a:moveTo>
                  <a:pt x="0" y="0"/>
                </a:moveTo>
                <a:lnTo>
                  <a:pt x="11263330" y="0"/>
                </a:lnTo>
                <a:lnTo>
                  <a:pt x="11263330" y="1872457"/>
                </a:lnTo>
                <a:lnTo>
                  <a:pt x="0" y="18724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16771" y="810232"/>
            <a:ext cx="4651208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sz="5000" spc="-10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SALIDA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DAGdatAO1oo</dc:identifier>
  <dcterms:modified xsi:type="dcterms:W3CDTF">2011-08-01T06:04:30Z</dcterms:modified>
  <cp:revision>1</cp:revision>
  <dc:title>Presentación de Venta de Talleres Amarillo Gris y Blanco</dc:title>
</cp:coreProperties>
</file>