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70DF-CBA6-4EB4-AB0F-BA882C91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6CD45-EF5F-4640-8E13-78D20355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CABF-D7A7-4753-9236-308DB232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30FA-5D3B-4F6C-B4EB-D4D7046C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C033-B844-4F9C-847E-4F44AD76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56F-6AFF-41A4-BC1B-476D0342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AD942-7506-4D39-AF44-3BF64E4F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6B3C-2101-4BF8-BEDE-D1AC5DAB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C54AD-F0BC-45C3-B19D-4EB57F83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C4B1-348B-4A52-900D-71407CD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9165A-9370-4D57-BFD8-E48572FF3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3287E-29DA-4FE0-86EE-4390185D0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3A2B-887E-460A-BE82-A4547F3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29D0-64F0-4501-9631-DC8CB5BE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1DF1-4CE1-4B6D-B8A3-98F64C51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4694-B1A8-4107-972A-841CB73F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98C3-F564-4CF3-A056-07090A7B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4933-F500-493D-8FBB-98CBE177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3FB5-8406-4B9C-9265-36F298C8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5BAD-DA3A-46A1-A284-3E01585D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93ED-F868-4F79-9288-56DCBC21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6C4DE-FE4B-4FEF-A33F-5B82D2C7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AB5F-FD3D-4E32-A0D8-D92E4CA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E9EB-690F-488F-B949-FA07F77C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BE08-30AA-4AE4-9AB1-B39D287D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2056-872D-48C5-A0B2-7E92DB36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2FE6-27F1-4FC6-A650-88FB8947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ACF3F-644B-48AA-9106-60810721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34F3B-C604-454F-B5E2-29E0EA51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A64C-BD40-4761-BA61-2771AC5C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226DB-BFA2-4C98-93C6-717F8E97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2C17-9259-4655-92A9-575338B0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A1610-F783-46AB-B285-9F98FEE2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8CDF-5BBC-4317-A749-77E99839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4B193-4BE0-4793-A1CE-FA0699A1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D6825-FDE4-4B1D-9E20-B50724AEE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F69D0-D56A-49BD-A069-8FEBFE78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94E77-6B40-4030-A4CA-61F10791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8236A-3AB3-4CA7-ABD4-DFAA48B9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3921-FC08-4793-A31E-87D94E2C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D7838-8A10-4957-9211-1B48B4CD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4574-7DF4-4913-9E0D-0EC7200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96DF3-EA4F-433A-B6F3-5B9CA22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C0656-13AB-4543-8C4A-68500C88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4B718-68A0-4509-96EE-6DB81CB9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620B5-A273-446B-A0A6-E8B261D9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730C-B038-40DD-A711-EAE0B743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12EC-232E-46E0-BF9A-ADAAD8815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1B96-7C3B-4E91-B9A8-9167358F7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68508-2B4F-4779-BAFF-0D5E76AA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D682-CB30-4140-95D9-640179FB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969AD-AF4A-498B-9D39-F2837DCC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5F0-0943-4B2E-A870-7B747007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8D87D-E4E5-47FA-A34A-C2E5352A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5DFF6-1876-4A58-93AF-93023EED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D4CE-F5E9-4BC7-838E-39C8665D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FAD8-5DFF-4DD0-8620-EC770663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1608-BE05-4929-9B49-EF4F258C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609BA-576E-4249-A1ED-7F1D3898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FEDDA-7ABC-439F-B28E-4ACCA32D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7C42-718E-481B-B63F-2C833F1E2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8580-9B22-4C3E-822D-0E8DB3C9017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2AC0-12F8-4061-9E35-B4644049D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1625-5449-4CBD-B506-3C0FA75A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8E5E-89A5-4D2D-8877-3F7CB5C1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265E1-1B8C-4EF2-907D-F6D09DE4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83" y="2915283"/>
            <a:ext cx="3315884" cy="1695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9646D-2219-4D17-B0E9-32F03AD47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40" y="2782833"/>
            <a:ext cx="2685778" cy="1960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6BAC2-0F6A-46CA-ADB0-FC36EAA56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5144">
            <a:off x="1818656" y="1042988"/>
            <a:ext cx="1388746" cy="11572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A0E1C5-5489-4D69-B2B2-08C2AEA5CB37}"/>
              </a:ext>
            </a:extLst>
          </p:cNvPr>
          <p:cNvCxnSpPr>
            <a:cxnSpLocks/>
          </p:cNvCxnSpPr>
          <p:nvPr/>
        </p:nvCxnSpPr>
        <p:spPr>
          <a:xfrm>
            <a:off x="2428875" y="2438400"/>
            <a:ext cx="0" cy="6572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224C6D-8713-413A-BF86-ED770EEDED1C}"/>
              </a:ext>
            </a:extLst>
          </p:cNvPr>
          <p:cNvCxnSpPr/>
          <p:nvPr/>
        </p:nvCxnSpPr>
        <p:spPr>
          <a:xfrm>
            <a:off x="2513029" y="2438400"/>
            <a:ext cx="106346" cy="65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4CE246-CDA2-454E-B941-EB8E21A0A07E}"/>
              </a:ext>
            </a:extLst>
          </p:cNvPr>
          <p:cNvCxnSpPr/>
          <p:nvPr/>
        </p:nvCxnSpPr>
        <p:spPr>
          <a:xfrm flipH="1">
            <a:off x="3714750" y="360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E56FFA1-16FA-427B-990F-3EE7D4DE9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84" y="1754058"/>
            <a:ext cx="361214" cy="1028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CF9D1A-67A9-4629-815A-6341071A2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53" y="1820283"/>
            <a:ext cx="361214" cy="1028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393BF2-92FB-4282-A374-C04B3AF13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2756" y="1090838"/>
            <a:ext cx="721455" cy="5307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60F3DC-5309-4390-B410-74EE3001C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27632" y="1217435"/>
            <a:ext cx="721455" cy="53077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1F91C8-6BA8-4B64-AC86-ACB4C4B1C69E}"/>
              </a:ext>
            </a:extLst>
          </p:cNvPr>
          <p:cNvCxnSpPr/>
          <p:nvPr/>
        </p:nvCxnSpPr>
        <p:spPr>
          <a:xfrm>
            <a:off x="4862756" y="1924050"/>
            <a:ext cx="0" cy="85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17AC3C1-F51C-4628-B1FF-340A3626D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10" y="5409777"/>
            <a:ext cx="1377289" cy="96085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4221A3-4F2B-44C2-BE55-96A53E02B447}"/>
              </a:ext>
            </a:extLst>
          </p:cNvPr>
          <p:cNvCxnSpPr/>
          <p:nvPr/>
        </p:nvCxnSpPr>
        <p:spPr>
          <a:xfrm flipV="1">
            <a:off x="5724525" y="4611001"/>
            <a:ext cx="0" cy="69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FACA347-9D52-49C9-B4BC-5ECBD3BEF81D}"/>
              </a:ext>
            </a:extLst>
          </p:cNvPr>
          <p:cNvSpPr/>
          <p:nvPr/>
        </p:nvSpPr>
        <p:spPr>
          <a:xfrm rot="14125668">
            <a:off x="7200900" y="5409777"/>
            <a:ext cx="1181100" cy="153394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257E6CB-CD8D-4069-8E47-8492C5207545}"/>
              </a:ext>
            </a:extLst>
          </p:cNvPr>
          <p:cNvSpPr/>
          <p:nvPr/>
        </p:nvSpPr>
        <p:spPr>
          <a:xfrm rot="13716584">
            <a:off x="7448550" y="5449191"/>
            <a:ext cx="685800" cy="128587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A133B58-DF6F-41FC-A469-DD05E6F3D29B}"/>
              </a:ext>
            </a:extLst>
          </p:cNvPr>
          <p:cNvSpPr/>
          <p:nvPr/>
        </p:nvSpPr>
        <p:spPr>
          <a:xfrm rot="14364881">
            <a:off x="7563931" y="5942093"/>
            <a:ext cx="476250" cy="68235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2010AD-AA34-4B98-BE97-D961D40D3C69}"/>
              </a:ext>
            </a:extLst>
          </p:cNvPr>
          <p:cNvCxnSpPr/>
          <p:nvPr/>
        </p:nvCxnSpPr>
        <p:spPr>
          <a:xfrm flipH="1">
            <a:off x="6476999" y="6092128"/>
            <a:ext cx="533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87D59-8031-4473-9CD6-3CE92DB055A7}"/>
              </a:ext>
            </a:extLst>
          </p:cNvPr>
          <p:cNvSpPr txBox="1"/>
          <p:nvPr/>
        </p:nvSpPr>
        <p:spPr>
          <a:xfrm>
            <a:off x="8110684" y="5792058"/>
            <a:ext cx="149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315 </a:t>
            </a:r>
            <a:r>
              <a:rPr lang="en-US" dirty="0" err="1"/>
              <a:t>Mhz</a:t>
            </a:r>
            <a:r>
              <a:rPr lang="en-US" dirty="0"/>
              <a:t> Signal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C4E501-B229-45C0-B49C-A7F645918BF3}"/>
              </a:ext>
            </a:extLst>
          </p:cNvPr>
          <p:cNvCxnSpPr/>
          <p:nvPr/>
        </p:nvCxnSpPr>
        <p:spPr>
          <a:xfrm flipV="1">
            <a:off x="1962150" y="2076450"/>
            <a:ext cx="0" cy="83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8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85220-C5D7-464A-A827-E509CE247AE7}"/>
              </a:ext>
            </a:extLst>
          </p:cNvPr>
          <p:cNvSpPr txBox="1"/>
          <p:nvPr/>
        </p:nvSpPr>
        <p:spPr>
          <a:xfrm>
            <a:off x="5555456" y="933449"/>
            <a:ext cx="108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3BE77-1003-45FB-A826-291E72F55153}"/>
              </a:ext>
            </a:extLst>
          </p:cNvPr>
          <p:cNvSpPr/>
          <p:nvPr/>
        </p:nvSpPr>
        <p:spPr>
          <a:xfrm>
            <a:off x="4057650" y="1714500"/>
            <a:ext cx="38766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Closed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837867-9F99-436D-80E3-79D2CBB95D84}"/>
              </a:ext>
            </a:extLst>
          </p:cNvPr>
          <p:cNvSpPr/>
          <p:nvPr/>
        </p:nvSpPr>
        <p:spPr>
          <a:xfrm>
            <a:off x="4057650" y="2638425"/>
            <a:ext cx="38766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Open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BCA04F-694C-4D8B-90CF-A3F4672E9E4C}"/>
              </a:ext>
            </a:extLst>
          </p:cNvPr>
          <p:cNvSpPr/>
          <p:nvPr/>
        </p:nvSpPr>
        <p:spPr>
          <a:xfrm>
            <a:off x="4057649" y="3456918"/>
            <a:ext cx="38766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Closing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B33EA-09F6-44E9-8B40-C0487C41D5CE}"/>
              </a:ext>
            </a:extLst>
          </p:cNvPr>
          <p:cNvSpPr/>
          <p:nvPr/>
        </p:nvSpPr>
        <p:spPr>
          <a:xfrm>
            <a:off x="4057649" y="4297827"/>
            <a:ext cx="38766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4) Opening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4654E-201F-4179-A33D-29BA05B43886}"/>
              </a:ext>
            </a:extLst>
          </p:cNvPr>
          <p:cNvSpPr/>
          <p:nvPr/>
        </p:nvSpPr>
        <p:spPr>
          <a:xfrm>
            <a:off x="4057649" y="5197941"/>
            <a:ext cx="38766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5) Partially Closed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0867B-5AFD-45B3-B596-2A3844F705D3}"/>
              </a:ext>
            </a:extLst>
          </p:cNvPr>
          <p:cNvSpPr/>
          <p:nvPr/>
        </p:nvSpPr>
        <p:spPr>
          <a:xfrm>
            <a:off x="4057648" y="6098055"/>
            <a:ext cx="38766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6) Partially Opened</a:t>
            </a:r>
          </a:p>
        </p:txBody>
      </p:sp>
    </p:spTree>
    <p:extLst>
      <p:ext uri="{BB962C8B-B14F-4D97-AF65-F5344CB8AC3E}">
        <p14:creationId xmlns:p14="http://schemas.microsoft.com/office/powerpoint/2010/main" val="135143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Moranda</dc:creator>
  <cp:lastModifiedBy>Chris Moranda</cp:lastModifiedBy>
  <cp:revision>6</cp:revision>
  <cp:lastPrinted>2018-08-21T22:41:22Z</cp:lastPrinted>
  <dcterms:created xsi:type="dcterms:W3CDTF">2018-08-21T21:45:42Z</dcterms:created>
  <dcterms:modified xsi:type="dcterms:W3CDTF">2018-08-21T22:42:16Z</dcterms:modified>
</cp:coreProperties>
</file>