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0233600" cy="310896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12"/>
    <p:restoredTop sz="94698"/>
  </p:normalViewPr>
  <p:slideViewPr>
    <p:cSldViewPr snapToGrid="0" snapToObjects="1">
      <p:cViewPr>
        <p:scale>
          <a:sx n="24" d="100"/>
          <a:sy n="24" d="100"/>
        </p:scale>
        <p:origin x="163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5088045"/>
            <a:ext cx="34198560" cy="10823787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6329239"/>
            <a:ext cx="30175200" cy="7506121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AB91-D688-2846-A18C-8D2B3633C5E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881-B218-9543-BE96-BF0A501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AB91-D688-2846-A18C-8D2B3633C5E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881-B218-9543-BE96-BF0A501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655233"/>
            <a:ext cx="8675370" cy="263469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655233"/>
            <a:ext cx="25523190" cy="26346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AB91-D688-2846-A18C-8D2B3633C5E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881-B218-9543-BE96-BF0A501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4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AB91-D688-2846-A18C-8D2B3633C5E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881-B218-9543-BE96-BF0A501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7750819"/>
            <a:ext cx="34701480" cy="12932408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0805572"/>
            <a:ext cx="34701480" cy="6800848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AB91-D688-2846-A18C-8D2B3633C5E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881-B218-9543-BE96-BF0A501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0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8276166"/>
            <a:ext cx="17099280" cy="19726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8276166"/>
            <a:ext cx="17099280" cy="19726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AB91-D688-2846-A18C-8D2B3633C5E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881-B218-9543-BE96-BF0A501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655240"/>
            <a:ext cx="34701480" cy="60092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7621272"/>
            <a:ext cx="17020696" cy="373506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1356340"/>
            <a:ext cx="17020696" cy="16703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7621272"/>
            <a:ext cx="17104520" cy="373506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1356340"/>
            <a:ext cx="17104520" cy="16703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AB91-D688-2846-A18C-8D2B3633C5E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881-B218-9543-BE96-BF0A501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AB91-D688-2846-A18C-8D2B3633C5E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881-B218-9543-BE96-BF0A501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9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AB91-D688-2846-A18C-8D2B3633C5E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881-B218-9543-BE96-BF0A501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0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72640"/>
            <a:ext cx="12976383" cy="72542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4476333"/>
            <a:ext cx="20368260" cy="22093767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326880"/>
            <a:ext cx="12976383" cy="17279199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AB91-D688-2846-A18C-8D2B3633C5E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881-B218-9543-BE96-BF0A501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1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72640"/>
            <a:ext cx="12976383" cy="72542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4476333"/>
            <a:ext cx="20368260" cy="22093767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326880"/>
            <a:ext cx="12976383" cy="17279199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AB91-D688-2846-A18C-8D2B3633C5E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881-B218-9543-BE96-BF0A501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6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655240"/>
            <a:ext cx="34701480" cy="600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8276166"/>
            <a:ext cx="34701480" cy="1972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28815460"/>
            <a:ext cx="90525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AB91-D688-2846-A18C-8D2B3633C5E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28815460"/>
            <a:ext cx="1357884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28815460"/>
            <a:ext cx="90525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1B881-B218-9543-BE96-BF0A501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075765" y="860613"/>
            <a:ext cx="37920706" cy="5432611"/>
          </a:xfrm>
          <a:prstGeom prst="roundRect">
            <a:avLst>
              <a:gd name="adj" fmla="val 0"/>
            </a:avLst>
          </a:prstGeom>
          <a:solidFill>
            <a:srgbClr val="3333CD"/>
          </a:solidFill>
          <a:ln w="57150">
            <a:solidFill>
              <a:schemeClr val="accent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 txBox="1">
            <a:spLocks noChangeAspect="1" noChangeArrowheads="1"/>
          </p:cNvSpPr>
          <p:nvPr/>
        </p:nvSpPr>
        <p:spPr>
          <a:xfrm>
            <a:off x="1075765" y="1187855"/>
            <a:ext cx="37920706" cy="548457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40233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0" spc="50" dirty="0" smtClean="0">
                <a:ln w="13500">
                  <a:solidFill>
                    <a:srgbClr val="7030A0">
                      <a:alpha val="6500"/>
                    </a:srgb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Gotham Bold" charset="0"/>
                <a:ea typeface="Gotham Bold" charset="0"/>
                <a:cs typeface="Gotham Bold" charset="0"/>
              </a:rPr>
              <a:t>GPU-Accelerated Parallelization of Common Computer Vision Applications</a:t>
            </a:r>
            <a:endParaRPr lang="en-US" sz="11000" spc="50" dirty="0">
              <a:ln w="13500">
                <a:solidFill>
                  <a:srgbClr val="7030A0">
                    <a:alpha val="6500"/>
                  </a:srgb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Gotham Bold" charset="0"/>
              <a:ea typeface="Gotham Bold" charset="0"/>
              <a:cs typeface="Gotham Bold" charset="0"/>
            </a:endParaRPr>
          </a:p>
          <a:p>
            <a:endParaRPr lang="en-US" sz="4400" spc="50" dirty="0" smtClean="0">
              <a:ln w="13500">
                <a:solidFill>
                  <a:srgbClr val="7030A0">
                    <a:alpha val="6500"/>
                  </a:srgb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latin typeface="Gotham Bold" charset="0"/>
              <a:ea typeface="Gotham Bold" charset="0"/>
              <a:cs typeface="Gotham Bold" charset="0"/>
            </a:endParaRPr>
          </a:p>
          <a:p>
            <a:r>
              <a:rPr lang="en-US" sz="6600" spc="50" dirty="0" smtClean="0">
                <a:ln w="13500">
                  <a:solidFill>
                    <a:srgbClr val="7030A0">
                      <a:alpha val="6500"/>
                    </a:srgb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latin typeface="Gotham Bold" charset="0"/>
                <a:ea typeface="Gotham Bold" charset="0"/>
                <a:cs typeface="Gotham Bold" charset="0"/>
              </a:rPr>
              <a:t>Emilio Del Vecchio, Kevin Lin, Senthil S. Natarajan</a:t>
            </a:r>
            <a:br>
              <a:rPr lang="en-US" sz="6600" spc="50" dirty="0" smtClean="0">
                <a:ln w="13500">
                  <a:solidFill>
                    <a:srgbClr val="7030A0">
                      <a:alpha val="6500"/>
                    </a:srgb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latin typeface="Gotham Bold" charset="0"/>
                <a:ea typeface="Gotham Bold" charset="0"/>
                <a:cs typeface="Gotham Bold" charset="0"/>
              </a:rPr>
            </a:br>
            <a:endParaRPr lang="en-US" sz="6600" spc="50" dirty="0" smtClean="0">
              <a:ln w="13500">
                <a:solidFill>
                  <a:srgbClr val="7030A0">
                    <a:alpha val="6500"/>
                  </a:srgb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latin typeface="Gotham Bold" charset="0"/>
              <a:ea typeface="Gotham Bold" charset="0"/>
              <a:cs typeface="Gotham Bold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29143141"/>
            <a:ext cx="3281082" cy="1383857"/>
          </a:xfrm>
          <a:prstGeom prst="rect">
            <a:avLst/>
          </a:prstGeom>
        </p:spPr>
      </p:pic>
      <p:sp>
        <p:nvSpPr>
          <p:cNvPr id="10" name="Minus 9"/>
          <p:cNvSpPr/>
          <p:nvPr/>
        </p:nvSpPr>
        <p:spPr bwMode="auto">
          <a:xfrm>
            <a:off x="-6133338" y="28551874"/>
            <a:ext cx="52877466" cy="322326"/>
          </a:xfrm>
          <a:prstGeom prst="mathMinus">
            <a:avLst/>
          </a:prstGeom>
          <a:solidFill>
            <a:srgbClr val="9672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Rectangle 1150"/>
          <p:cNvSpPr>
            <a:spLocks noChangeArrowheads="1"/>
          </p:cNvSpPr>
          <p:nvPr/>
        </p:nvSpPr>
        <p:spPr bwMode="auto">
          <a:xfrm>
            <a:off x="1075765" y="7004030"/>
            <a:ext cx="11049000" cy="1184366"/>
          </a:xfrm>
          <a:prstGeom prst="snip1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85926" tIns="42963" rIns="85926" bIns="42963" anchor="ctr"/>
          <a:lstStyle/>
          <a:p>
            <a:endParaRPr lang="en-US"/>
          </a:p>
        </p:txBody>
      </p:sp>
      <p:sp>
        <p:nvSpPr>
          <p:cNvPr id="12" name="Rectangle 1151"/>
          <p:cNvSpPr>
            <a:spLocks noChangeArrowheads="1"/>
          </p:cNvSpPr>
          <p:nvPr/>
        </p:nvSpPr>
        <p:spPr bwMode="auto">
          <a:xfrm>
            <a:off x="1595830" y="7044878"/>
            <a:ext cx="6461760" cy="103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17488064">
              <a:spcBef>
                <a:spcPct val="20000"/>
              </a:spcBef>
            </a:pPr>
            <a:r>
              <a:rPr lang="en-US" sz="5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I. </a:t>
            </a:r>
            <a:r>
              <a:rPr lang="en-US" sz="5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Introduction</a:t>
            </a:r>
            <a:endParaRPr lang="en-US" sz="5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13" name="Rectangle 1153"/>
          <p:cNvSpPr>
            <a:spLocks noChangeArrowheads="1"/>
          </p:cNvSpPr>
          <p:nvPr/>
        </p:nvSpPr>
        <p:spPr bwMode="auto">
          <a:xfrm>
            <a:off x="13330518" y="6945887"/>
            <a:ext cx="13411200" cy="1219200"/>
          </a:xfrm>
          <a:prstGeom prst="snip1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85926" tIns="42963" rIns="85926" bIns="42963" anchor="ctr"/>
          <a:lstStyle/>
          <a:p>
            <a:endParaRPr lang="en-US"/>
          </a:p>
        </p:txBody>
      </p:sp>
      <p:sp>
        <p:nvSpPr>
          <p:cNvPr id="14" name="Rectangle 1154"/>
          <p:cNvSpPr>
            <a:spLocks noChangeArrowheads="1"/>
          </p:cNvSpPr>
          <p:nvPr/>
        </p:nvSpPr>
        <p:spPr bwMode="auto">
          <a:xfrm>
            <a:off x="13802958" y="7104450"/>
            <a:ext cx="11871959" cy="103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7488064">
              <a:spcBef>
                <a:spcPct val="20000"/>
              </a:spcBef>
            </a:pPr>
            <a:r>
              <a:rPr lang="en-US" sz="5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II. FUS Gene Model</a:t>
            </a:r>
            <a:endParaRPr lang="en-US" sz="5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19" name="Rectangle 1150"/>
          <p:cNvSpPr>
            <a:spLocks noChangeArrowheads="1"/>
          </p:cNvSpPr>
          <p:nvPr/>
        </p:nvSpPr>
        <p:spPr bwMode="auto">
          <a:xfrm>
            <a:off x="27947471" y="6990648"/>
            <a:ext cx="11049000" cy="1184366"/>
          </a:xfrm>
          <a:prstGeom prst="snip1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85926" tIns="42963" rIns="85926" bIns="42963" anchor="ctr"/>
          <a:lstStyle/>
          <a:p>
            <a:endParaRPr lang="en-US"/>
          </a:p>
        </p:txBody>
      </p:sp>
      <p:sp>
        <p:nvSpPr>
          <p:cNvPr id="20" name="Rectangle 1151"/>
          <p:cNvSpPr>
            <a:spLocks noChangeArrowheads="1"/>
          </p:cNvSpPr>
          <p:nvPr/>
        </p:nvSpPr>
        <p:spPr bwMode="auto">
          <a:xfrm>
            <a:off x="28467536" y="7031496"/>
            <a:ext cx="6461760" cy="103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17488064">
              <a:spcBef>
                <a:spcPct val="20000"/>
              </a:spcBef>
            </a:pPr>
            <a:r>
              <a:rPr lang="en-US" sz="5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I. Introduction</a:t>
            </a:r>
            <a:endParaRPr lang="en-US" sz="5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7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29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Gotham Bold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 Natarajan</dc:creator>
  <cp:lastModifiedBy>Senthil Natarajan</cp:lastModifiedBy>
  <cp:revision>5</cp:revision>
  <dcterms:created xsi:type="dcterms:W3CDTF">2015-12-01T17:36:37Z</dcterms:created>
  <dcterms:modified xsi:type="dcterms:W3CDTF">2015-12-01T18:02:22Z</dcterms:modified>
</cp:coreProperties>
</file>