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9" r:id="rId5"/>
    <p:sldId id="258" r:id="rId6"/>
    <p:sldId id="264" r:id="rId7"/>
    <p:sldId id="265" r:id="rId8"/>
    <p:sldId id="260" r:id="rId9"/>
    <p:sldId id="261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6C4A52-0AC9-4991-B070-F0BB91463F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4D0935-DE2B-43D8-BA90-42C5A1BB4F1D}" type="datetimeFigureOut">
              <a:rPr lang="en-US" smtClean="0"/>
              <a:t>5/8/2017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385 Computer Architecture: Pipelined 16- bit MIPS 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Mazurski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Klejmont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Uka</a:t>
            </a:r>
            <a:r>
              <a:rPr lang="en-US" dirty="0" smtClean="0"/>
              <a:t> </a:t>
            </a:r>
            <a:r>
              <a:rPr lang="en-US" dirty="0" err="1" smtClean="0"/>
              <a:t>Chukwuogor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0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20000"/>
              </a:lnSpc>
            </a:pPr>
            <a:r>
              <a:rPr lang="en-US" dirty="0" err="1"/>
              <a:t>lw</a:t>
            </a:r>
            <a:r>
              <a:rPr lang="en-US" dirty="0"/>
              <a:t> $1, 0($0) //Takes the value in memory address $0+0 (Data Memory[0]) and stores it into $1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lw</a:t>
            </a:r>
            <a:r>
              <a:rPr lang="en-US" dirty="0"/>
              <a:t> $2, 2($0) //Takes the value in memory address $0+2 (</a:t>
            </a:r>
            <a:r>
              <a:rPr lang="en-US" dirty="0" err="1"/>
              <a:t>DataMemory</a:t>
            </a:r>
            <a:r>
              <a:rPr lang="en-US" dirty="0"/>
              <a:t>[1]) and stores it into $2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slt</a:t>
            </a:r>
            <a:r>
              <a:rPr lang="en-US" dirty="0"/>
              <a:t> $3, $2, $1 //Will store 1 in $3 if the value in $2 is less than the value in $1, otherwise stores 0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bne</a:t>
            </a:r>
            <a:r>
              <a:rPr lang="en-US" dirty="0"/>
              <a:t> $3, $0, 2 //Takes the immediate value 2, left shifts it by 2, and adds it to the program counter if $3 is not equal to $</a:t>
            </a:r>
            <a:r>
              <a:rPr lang="en-US" dirty="0" smtClean="0"/>
              <a:t>0</a:t>
            </a:r>
            <a:endParaRPr lang="en-US" dirty="0"/>
          </a:p>
          <a:p>
            <a:pPr>
              <a:lnSpc>
                <a:spcPct val="220000"/>
              </a:lnSpc>
            </a:pPr>
            <a:r>
              <a:rPr lang="en-US" dirty="0" err="1"/>
              <a:t>sw</a:t>
            </a:r>
            <a:r>
              <a:rPr lang="en-US" dirty="0"/>
              <a:t> $1, 2($0) //Takes the value in $1 and stores it into data memory located in $0+2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sw</a:t>
            </a:r>
            <a:r>
              <a:rPr lang="en-US" dirty="0"/>
              <a:t> $2, 0($0) //Takes the value in $2 and stores it into data memory located in $0+0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lw</a:t>
            </a:r>
            <a:r>
              <a:rPr lang="en-US" dirty="0"/>
              <a:t> $1, 0($0) //Takes the value in memory address $0+0 (Data Memory [0]) and stores it into $1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lw</a:t>
            </a:r>
            <a:r>
              <a:rPr lang="en-US" dirty="0"/>
              <a:t> $2, 2($0) //Takes the value in memory address $0+2 (Data Memory[1]) and stores it into $2 </a:t>
            </a:r>
          </a:p>
          <a:p>
            <a:pPr>
              <a:lnSpc>
                <a:spcPct val="220000"/>
              </a:lnSpc>
            </a:pPr>
            <a:r>
              <a:rPr lang="en-US" dirty="0"/>
              <a:t>sub $1, $1, $2 //Subtracts the value in $1 with $2, and stores into $1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addi</a:t>
            </a:r>
            <a:r>
              <a:rPr lang="en-US" dirty="0"/>
              <a:t> $1,$1,6 //Adds the immediate value 6 to register $1 and stores it into $1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3886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Output (Hazards)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provides a quicker way to complete instructions, assuming there exists a form of hazard mitigation. </a:t>
            </a:r>
          </a:p>
          <a:p>
            <a:r>
              <a:rPr lang="en-US" dirty="0" smtClean="0"/>
              <a:t>For our implementation, stalling via No-Op instructions would avoid undesired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26820" y="2940177"/>
          <a:ext cx="6080760" cy="1996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Instruction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0001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0010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0011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addi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0100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lw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0101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0110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slt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0111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beq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I-type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bne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I-type</a:t>
                      </a:r>
                      <a:endParaRPr lang="en-US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3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R-Type:</a:t>
            </a:r>
            <a:r>
              <a:rPr lang="en-US" dirty="0" smtClean="0"/>
              <a:t> Register instructions. For our implementation these consist of a 4 bit </a:t>
            </a:r>
            <a:r>
              <a:rPr lang="en-US" dirty="0" err="1" smtClean="0"/>
              <a:t>opcode</a:t>
            </a:r>
            <a:r>
              <a:rPr lang="en-US" dirty="0" smtClean="0"/>
              <a:t>, and three register operands that hold 2 bits each. (ex. op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 </a:t>
            </a:r>
            <a:r>
              <a:rPr lang="en-US" dirty="0" err="1" smtClean="0"/>
              <a:t>rd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I-Type: </a:t>
            </a:r>
            <a:r>
              <a:rPr lang="en-US" dirty="0" smtClean="0"/>
              <a:t>Immediate instructions. Instead of a two source registers and a destination, these contain a destination, a source, and an 8 bit immediate value given by the instruction itself. (Ex. </a:t>
            </a:r>
            <a:r>
              <a:rPr lang="en-US" dirty="0"/>
              <a:t>o</a:t>
            </a:r>
            <a:r>
              <a:rPr lang="en-US" dirty="0" smtClean="0"/>
              <a:t>p </a:t>
            </a:r>
            <a:r>
              <a:rPr lang="en-US" dirty="0" err="1" smtClean="0"/>
              <a:t>rt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err="1" smtClean="0"/>
              <a:t>immed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Branch: </a:t>
            </a:r>
            <a:r>
              <a:rPr lang="en-US" dirty="0" smtClean="0"/>
              <a:t>I-type instructions that use the immediate value to add to the program counter and jump to a part of memory if conditions are met.</a:t>
            </a:r>
          </a:p>
          <a:p>
            <a:r>
              <a:rPr lang="en-US" b="1" dirty="0" smtClean="0"/>
              <a:t>Data Transfer: </a:t>
            </a:r>
            <a:r>
              <a:rPr lang="en-US" dirty="0" smtClean="0"/>
              <a:t>I-type instructions that use the immediate value as an offset to determine a location in memory. Used for load and store instructions.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704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vs. Single 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cycle data path only handles one instruction at a time.</a:t>
            </a:r>
          </a:p>
          <a:p>
            <a:r>
              <a:rPr lang="en-US" dirty="0" smtClean="0"/>
              <a:t>A 5-stage pipeline is able to handle several instructions concurrently, which is considerably faster.</a:t>
            </a:r>
          </a:p>
          <a:p>
            <a:r>
              <a:rPr lang="en-US" dirty="0" smtClean="0"/>
              <a:t>Pipelined </a:t>
            </a:r>
            <a:r>
              <a:rPr lang="en-US" dirty="0" err="1" smtClean="0"/>
              <a:t>datapaths</a:t>
            </a:r>
            <a:r>
              <a:rPr lang="en-US" dirty="0" smtClean="0"/>
              <a:t> need to be wary of hazards (such as dependencies while multiple instructions run in parallel).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Pipeline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5619750" cy="3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Arithmetic Logic Unit (ALU)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30550"/>
            <a:ext cx="5943600" cy="3727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770" y="2057399"/>
            <a:ext cx="824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combinational circuit built from smaller 1-bit ALU’s to provide 16 bit functionality.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Performs calculations on given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Register File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434149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992" y="1948934"/>
            <a:ext cx="620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combinational circuit built from decoders and multiplexors.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to read and write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next assembly instruction coming in is: 		add $1,$3,$2</a:t>
            </a:r>
          </a:p>
          <a:p>
            <a:r>
              <a:rPr lang="en-US" b="1" dirty="0" smtClean="0"/>
              <a:t>Instruction Fetch</a:t>
            </a:r>
            <a:r>
              <a:rPr lang="en-US" dirty="0" smtClean="0"/>
              <a:t>: Read in an instruction from a memory address provided by incrementing the program counter (PC).</a:t>
            </a:r>
          </a:p>
          <a:p>
            <a:r>
              <a:rPr lang="en-US" b="1" dirty="0" smtClean="0"/>
              <a:t>Instruction Decode</a:t>
            </a:r>
            <a:r>
              <a:rPr lang="en-US" dirty="0" smtClean="0"/>
              <a:t>: Locate operands from the register file (In this case destination register $1 and the source registers $3 and $2). Additionally, the control bits are calculated  from the addition instruction </a:t>
            </a:r>
            <a:r>
              <a:rPr lang="en-US" dirty="0" err="1" smtClean="0"/>
              <a:t>opcode</a:t>
            </a:r>
            <a:r>
              <a:rPr lang="en-US" dirty="0" smtClean="0"/>
              <a:t> and passed to the rest of the steps in order to perform the correct calculations.</a:t>
            </a:r>
          </a:p>
          <a:p>
            <a:r>
              <a:rPr lang="en-US" b="1" dirty="0" smtClean="0"/>
              <a:t>Instruction Execute: </a:t>
            </a:r>
            <a:r>
              <a:rPr lang="en-US" dirty="0" smtClean="0"/>
              <a:t>The ALU takes in the operands and performs calculations based on the control bits that are propagated. For addition, the ALU needs the bits 010 as input.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190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Access: </a:t>
            </a:r>
            <a:r>
              <a:rPr lang="en-US" dirty="0"/>
              <a:t>M</a:t>
            </a:r>
            <a:r>
              <a:rPr lang="en-US" dirty="0" smtClean="0"/>
              <a:t>anipulate the data memory, necessary for load and store operations, as well as  for figuring out the address to branch to. For our example this phase will do nothing.</a:t>
            </a:r>
          </a:p>
          <a:p>
            <a:r>
              <a:rPr lang="en-US" b="1" dirty="0" smtClean="0"/>
              <a:t>Write Back: </a:t>
            </a:r>
            <a:r>
              <a:rPr lang="en-US" dirty="0" smtClean="0"/>
              <a:t>Write results to register. In this case, the result of $3+$2 will be placed into $1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5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458</TotalTime>
  <Words>681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CS 385 Computer Architecture: Pipelined 16- bit MIPS CPU</vt:lpstr>
      <vt:lpstr>Instruction Set</vt:lpstr>
      <vt:lpstr>Instruction Types</vt:lpstr>
      <vt:lpstr>Pipelining vs. Single Cycle </vt:lpstr>
      <vt:lpstr>Overview: Pipeline Datapath</vt:lpstr>
      <vt:lpstr>Overview: Arithmetic Logic Unit (ALU)</vt:lpstr>
      <vt:lpstr>Overview: Register File</vt:lpstr>
      <vt:lpstr>Stepping Through</vt:lpstr>
      <vt:lpstr>Stepping Through</vt:lpstr>
      <vt:lpstr>Sample Code</vt:lpstr>
      <vt:lpstr>Sample Code Output</vt:lpstr>
      <vt:lpstr>Sample Code Output (Hazards)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385: Pipelined 16- bit MIPSCPU</dc:title>
  <dc:creator>Chris Mazurski</dc:creator>
  <cp:lastModifiedBy>Chris Mazurski</cp:lastModifiedBy>
  <cp:revision>12</cp:revision>
  <dcterms:created xsi:type="dcterms:W3CDTF">2017-05-08T15:59:08Z</dcterms:created>
  <dcterms:modified xsi:type="dcterms:W3CDTF">2017-05-08T23:37:17Z</dcterms:modified>
</cp:coreProperties>
</file>