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9" r:id="rId4"/>
    <p:sldId id="273" r:id="rId5"/>
    <p:sldId id="268" r:id="rId6"/>
    <p:sldId id="272" r:id="rId7"/>
    <p:sldId id="271" r:id="rId8"/>
    <p:sldId id="270" r:id="rId9"/>
    <p:sldId id="274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msproject03/7th-capstone-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o.org/in-action/integrated-crop-managemen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INTEGRATED CROP PROTECTION SYSTEM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Number:70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074563492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1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20211CSE0801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VAISHNAVI M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20211CSE0822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KUSUMA B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20221LCS0020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YAMUNA A K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Serin V Simpson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 K.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Agriculture and Rural Development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Software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AgroDoc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is an app which uses state of the art deep learning techniques to help farmers optimize farming techniques.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AgroDoc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has multiple features like Disease Detection, Crop Recommendations, Fertilizer suggestions.</a:t>
            </a:r>
            <a:r>
              <a:rPr lang="en-US" sz="1800" b="0" i="0" dirty="0">
                <a:solidFill>
                  <a:srgbClr val="131313"/>
                </a:solidFill>
                <a:effectLst/>
                <a:latin typeface="Roboto" panose="020F0502020204030204" pitchFamily="2" charset="0"/>
              </a:rPr>
              <a:t>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Simple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9B4B-5F95-0EFE-813C-A2625EB1F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10264-7C63-B794-5A74-6789DEF6F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dirty="0">
                <a:hlinkClick r:id="rId2"/>
              </a:rPr>
              <a:t> https://github.com/Cmsproject03/7th-capstone-project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53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900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  <a:r>
              <a:rPr lang="en-US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	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Disease Detection (using images of crops)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 Frameworks:</a:t>
            </a:r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TensorFlow : For building Convolutional Neural Networks (CNNs) to classify and detect plant diseases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Pre-trained Models:</a:t>
            </a:r>
          </a:p>
          <a:p>
            <a:pPr marL="1524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EfficientNet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: These models can be fine-tuned for plant disease  detection using transfer learning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Image Dataset: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Use datasets like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PlantVillage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for training and validation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	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Cloud Services:</a:t>
            </a:r>
          </a:p>
          <a:p>
            <a:pPr marL="15240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Google Cloud AI Platform : For scalable training and deployment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1186426" y="121182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2.Crop Recommendations (based on soil, weather, etc.)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Machine Learning Algorithms: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Gradient Boosting Machines: For crop prediction based on historical data.	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•	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Deep Learning: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LSTMs for time series forecasting (e.g., predicting weather patterns or seasonal variations)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Sources: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Weather APIs like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OpenWeatherMap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Soil APIs, and government agricultural data.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•   </a:t>
            </a: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Feature Engineering: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Use geospatial data for location-specific crop recommendations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Fertilizer Suggestions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Recommender Systems: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indent="0" algn="ctr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Build a collaborative filtering model using TensorFlow Recommenders to suggest fertilizers based on soil health, crop type, and weather.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    Soil Health Prediction: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  Use Support Vector Machines (SVMs) to predict soil quality based on input data.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•    IoT Integration: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  Use sensors (Raspberry Pi) for real-time soil health monitoring.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6BBA5-528E-9DC3-AF8A-E28850D1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43000"/>
            <a:ext cx="10667999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1A726-C993-3C58-2459-DE20ABEE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CB860-82A6-69FF-68E6-72DBDA9FE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http://www.fao.org/in-action/integrated-crop-management</a:t>
            </a:r>
            <a:endParaRPr lang="en-US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64405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497</Words>
  <Application>Microsoft Office PowerPoint</Application>
  <PresentationFormat>Widescreen</PresentationFormat>
  <Paragraphs>69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Cambria</vt:lpstr>
      <vt:lpstr>Roboto</vt:lpstr>
      <vt:lpstr>Verdana</vt:lpstr>
      <vt:lpstr>Wingdings</vt:lpstr>
      <vt:lpstr>Bioinformatics</vt:lpstr>
      <vt:lpstr>INTEGRATED CROP PROTECTION SYSTEM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Vaishnavi M</cp:lastModifiedBy>
  <cp:revision>35</cp:revision>
  <dcterms:modified xsi:type="dcterms:W3CDTF">2024-09-23T06:10:07Z</dcterms:modified>
</cp:coreProperties>
</file>