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BAFF2-8BFF-E945-9D95-0C64564AB121}" v="78" dt="2024-03-21T16:44:15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7"/>
    <p:restoredTop sz="96245"/>
  </p:normalViewPr>
  <p:slideViewPr>
    <p:cSldViewPr snapToGrid="0">
      <p:cViewPr varScale="1">
        <p:scale>
          <a:sx n="96" d="100"/>
          <a:sy n="96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CAA4-00B6-6763-F0DD-6A0F7A70A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3FC99-DE0C-43BB-6B32-DB3D4421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DFB8-C481-5025-ABD9-A129DE0B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E612-4131-A1B0-62BC-9010E40C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79640-C2AB-4AD6-C3E1-1E67CEB2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1092-315A-2EF1-4718-ED58F7FF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1C581-BA3B-AB56-919A-C62BDFF21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6F08-0552-72E1-8CEA-7BCF4B36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2BF2-381A-FA08-E81B-D121D31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EC65-DA9A-5476-0C76-769FBDED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0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A18-1502-545D-2E4E-21249BA17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FFB5-1D3D-926C-32CF-EF0F32763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D667-3E97-7E2E-8B08-F97F0E4F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057A-0CCA-1AD8-FAC8-AF564E13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55C8-9A95-0583-41F1-611D45E3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AE25-0FF4-E186-5CC6-A64CED3B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9E1A-B722-B8AE-76E9-9F0FC461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A6F1-431F-6A58-D0A4-2FAD965C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0B84-25F3-FCDA-1563-2ED12734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9A2B0-EF4F-56F1-B7B8-263D8877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58C9-8ECB-663F-F788-ED9B0634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08CB0-9837-21F1-74F0-57DE4F36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4E43-4369-138E-8462-D4269CC0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1387-D2DC-E391-7896-532534E4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9762-9B17-8783-7B89-5BD7FA31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859D-E803-A867-3D1D-5897E52B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2B53-D68E-E2A8-0514-9370FE3E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72E02-FD79-CFDB-C810-97CA3825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8BEC-1225-11F2-734F-B0CBF058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EADCF-D266-6AB5-D73D-C7EE10C4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AC1A-A3A6-C10D-845F-BD5F7F1E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6549-A13C-F709-0879-097AA1B5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7BF29-A4FA-B5F8-43EE-F4A12ADC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7E596-81BF-5836-85A6-773571BD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B14AF-379B-1BFF-5D43-3231F6C5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316B8-B11C-82B9-254A-632D753B5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A8EF6-849F-7E9B-A810-489830A5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1F2B9-36B2-A388-0AA6-12487596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213C6-FC94-DC74-FC6D-693B3C68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F325-A7B9-F0E6-3ED3-7ACA612F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ACC33-7E18-9AB0-1BC0-02E09ECA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9F9C8-1AC4-DC27-5027-32123E7A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8514-625A-C334-3D1C-4939CFBF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F7795-5177-BFAA-BC44-7E12E85F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D96A1-22FD-B81D-C667-1CDFEA81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4653E-FEFB-6ECC-61EA-35E0B619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2C2A-05E3-2D0B-925F-E8D90B58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11D5-D6AE-40EF-7607-F634DD0A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F9B4-4511-92E2-F20D-95DE2210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A326-1286-F689-45C1-03945135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2E8FA-3B74-E036-0288-A7837A23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3FF96-0267-2178-8983-C4C3C9F8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DD96-4ECE-D6B0-3097-F4BE986A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F8C93-8B2C-1F43-AF1A-29E207CAC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A6BF3-605F-8524-89D6-038D588FD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D0510-030E-3B1F-5A47-903FFD63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BE5D-3DDF-29DC-48CA-4778A79F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829DC-16A7-B330-D52F-51099A0E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1B422-9D37-3C43-1D4B-3F8017A9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E2462-EBB7-D8DD-D66C-88FD370D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9520-63A5-9845-64CB-F3832A88B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4CF0D-6CE8-5641-AB83-A405EF449A66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F8D9-CEB0-1E0A-B28F-583F1E72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720E-1AEB-6D4A-22F4-1295A7611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8242F-42C0-5040-805B-C9AED31D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BAE897D0-22AF-BEE7-40D1-577F005C81A3}"/>
              </a:ext>
            </a:extLst>
          </p:cNvPr>
          <p:cNvGrpSpPr/>
          <p:nvPr/>
        </p:nvGrpSpPr>
        <p:grpSpPr>
          <a:xfrm>
            <a:off x="42523" y="1176910"/>
            <a:ext cx="11813501" cy="5262790"/>
            <a:chOff x="42523" y="1176910"/>
            <a:chExt cx="11813501" cy="526279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E315F8D-0E69-9795-5B73-DFEE489337B5}"/>
                </a:ext>
              </a:extLst>
            </p:cNvPr>
            <p:cNvSpPr/>
            <p:nvPr/>
          </p:nvSpPr>
          <p:spPr>
            <a:xfrm>
              <a:off x="2303264" y="1176910"/>
              <a:ext cx="4055166" cy="316413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698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701E7E-10B1-A61F-B71A-5D5A17F9289F}"/>
                </a:ext>
              </a:extLst>
            </p:cNvPr>
            <p:cNvCxnSpPr/>
            <p:nvPr/>
          </p:nvCxnSpPr>
          <p:spPr>
            <a:xfrm>
              <a:off x="1565064" y="1678930"/>
              <a:ext cx="6188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A376FD-3439-7CAA-D522-61B9700DD92E}"/>
                </a:ext>
              </a:extLst>
            </p:cNvPr>
            <p:cNvCxnSpPr/>
            <p:nvPr/>
          </p:nvCxnSpPr>
          <p:spPr>
            <a:xfrm>
              <a:off x="1565064" y="2242148"/>
              <a:ext cx="6188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A78812-E437-49BE-FC40-0F5B6D753FDF}"/>
                </a:ext>
              </a:extLst>
            </p:cNvPr>
            <p:cNvCxnSpPr/>
            <p:nvPr/>
          </p:nvCxnSpPr>
          <p:spPr>
            <a:xfrm>
              <a:off x="1578316" y="3255939"/>
              <a:ext cx="6188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4BF41C-36B7-781E-C759-FA6F45CDD253}"/>
                </a:ext>
              </a:extLst>
            </p:cNvPr>
            <p:cNvCxnSpPr/>
            <p:nvPr/>
          </p:nvCxnSpPr>
          <p:spPr>
            <a:xfrm>
              <a:off x="1565064" y="3819157"/>
              <a:ext cx="61887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672731-250A-2D32-1984-06CC320F3012}"/>
                </a:ext>
              </a:extLst>
            </p:cNvPr>
            <p:cNvSpPr txBox="1"/>
            <p:nvPr/>
          </p:nvSpPr>
          <p:spPr>
            <a:xfrm rot="5400000">
              <a:off x="1332345" y="2398415"/>
              <a:ext cx="6960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BD226A-2FEB-530F-F4AB-01C18C500A58}"/>
                    </a:ext>
                  </a:extLst>
                </p:cNvPr>
                <p:cNvSpPr txBox="1"/>
                <p:nvPr/>
              </p:nvSpPr>
              <p:spPr>
                <a:xfrm>
                  <a:off x="1025159" y="1501755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dirty="0"/>
                    <a:t>|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BD226A-2FEB-530F-F4AB-01C18C500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159" y="1501755"/>
                  <a:ext cx="35426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2759" t="-170000" r="-124138" b="-2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136125-EF92-5E47-EFAB-FBA1972371A5}"/>
                    </a:ext>
                  </a:extLst>
                </p:cNvPr>
                <p:cNvSpPr txBox="1"/>
                <p:nvPr/>
              </p:nvSpPr>
              <p:spPr>
                <a:xfrm>
                  <a:off x="1031785" y="2011963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dirty="0"/>
                    <a:t>|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136125-EF92-5E47-EFAB-FBA197237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785" y="2011963"/>
                  <a:ext cx="3542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9286" t="-170000" r="-132143" b="-2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1D9EB53-64FC-2F82-FAAB-975C29B8FB3D}"/>
                    </a:ext>
                  </a:extLst>
                </p:cNvPr>
                <p:cNvSpPr txBox="1"/>
                <p:nvPr/>
              </p:nvSpPr>
              <p:spPr>
                <a:xfrm>
                  <a:off x="1018422" y="3075074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dirty="0"/>
                    <a:t>|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1D9EB53-64FC-2F82-FAAB-975C29B8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422" y="3075074"/>
                  <a:ext cx="3542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6207" t="-161290" r="-124138" b="-2387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784E9D-CE7B-DDE8-5D4A-13DD2DB98457}"/>
                    </a:ext>
                  </a:extLst>
                </p:cNvPr>
                <p:cNvSpPr txBox="1"/>
                <p:nvPr/>
              </p:nvSpPr>
              <p:spPr>
                <a:xfrm>
                  <a:off x="1018422" y="3662491"/>
                  <a:ext cx="354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dirty="0"/>
                    <a:t>|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784E9D-CE7B-DDE8-5D4A-13DD2DB98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422" y="3662491"/>
                  <a:ext cx="3542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6207" t="-170000" r="-124138" b="-2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ED7BA108-A83D-4E05-16DE-54CFBDC02DE0}"/>
                </a:ext>
              </a:extLst>
            </p:cNvPr>
            <p:cNvSpPr/>
            <p:nvPr/>
          </p:nvSpPr>
          <p:spPr>
            <a:xfrm>
              <a:off x="587717" y="1612670"/>
              <a:ext cx="301487" cy="235289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1DCF354F-F333-2295-39B3-3129004557CD}"/>
                    </a:ext>
                  </a:extLst>
                </p:cNvPr>
                <p:cNvSpPr/>
                <p:nvPr/>
              </p:nvSpPr>
              <p:spPr>
                <a:xfrm>
                  <a:off x="3306506" y="1501755"/>
                  <a:ext cx="564434" cy="9025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1DCF354F-F333-2295-39B3-3129004557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506" y="1501755"/>
                  <a:ext cx="564434" cy="902591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1E770E7-0BB5-A5D1-7A02-18BB43B248E5}"/>
                    </a:ext>
                  </a:extLst>
                </p:cNvPr>
                <p:cNvSpPr/>
                <p:nvPr/>
              </p:nvSpPr>
              <p:spPr>
                <a:xfrm>
                  <a:off x="4048630" y="2106069"/>
                  <a:ext cx="564434" cy="13058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1E770E7-0BB5-A5D1-7A02-18BB43B248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630" y="2106069"/>
                  <a:ext cx="564434" cy="1305815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1469EB43-EA1C-777E-FAD9-EFB52F24E454}"/>
                    </a:ext>
                  </a:extLst>
                </p:cNvPr>
                <p:cNvSpPr/>
                <p:nvPr/>
              </p:nvSpPr>
              <p:spPr>
                <a:xfrm>
                  <a:off x="4778714" y="3120203"/>
                  <a:ext cx="564434" cy="9025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1469EB43-EA1C-777E-FAD9-EFB52F24E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714" y="3120203"/>
                  <a:ext cx="564434" cy="90259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95DE049-E9BD-88AC-B86A-BD46A4ACFD2D}"/>
                    </a:ext>
                  </a:extLst>
                </p:cNvPr>
                <p:cNvSpPr/>
                <p:nvPr/>
              </p:nvSpPr>
              <p:spPr>
                <a:xfrm>
                  <a:off x="2523908" y="1401195"/>
                  <a:ext cx="564434" cy="5072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95DE049-E9BD-88AC-B86A-BD46A4ACF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908" y="1401195"/>
                  <a:ext cx="564434" cy="507227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ED5C1B42-9268-302F-DA3D-1FCD2C337A24}"/>
                    </a:ext>
                  </a:extLst>
                </p:cNvPr>
                <p:cNvSpPr/>
                <p:nvPr/>
              </p:nvSpPr>
              <p:spPr>
                <a:xfrm>
                  <a:off x="2517284" y="2004169"/>
                  <a:ext cx="564434" cy="5072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ED5C1B42-9268-302F-DA3D-1FCD2C337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284" y="2004169"/>
                  <a:ext cx="564434" cy="507227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65BD43BE-64D9-2D32-3F38-CDF6E9047C6D}"/>
                    </a:ext>
                  </a:extLst>
                </p:cNvPr>
                <p:cNvSpPr/>
                <p:nvPr/>
              </p:nvSpPr>
              <p:spPr>
                <a:xfrm>
                  <a:off x="2537164" y="2951699"/>
                  <a:ext cx="564434" cy="5072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65BD43BE-64D9-2D32-3F38-CDF6E9047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164" y="2951699"/>
                  <a:ext cx="564434" cy="507227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3FBE9464-5B79-5568-C73F-C8979D489026}"/>
                    </a:ext>
                  </a:extLst>
                </p:cNvPr>
                <p:cNvSpPr/>
                <p:nvPr/>
              </p:nvSpPr>
              <p:spPr>
                <a:xfrm>
                  <a:off x="2530540" y="3581176"/>
                  <a:ext cx="564434" cy="50722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3FBE9464-5B79-5568-C73F-C8979D4890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40" y="3581176"/>
                  <a:ext cx="564434" cy="507227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31E066B4-BC52-6CAA-4BF1-7C12B9996571}"/>
                    </a:ext>
                  </a:extLst>
                </p:cNvPr>
                <p:cNvSpPr/>
                <p:nvPr/>
              </p:nvSpPr>
              <p:spPr>
                <a:xfrm>
                  <a:off x="5533592" y="1518756"/>
                  <a:ext cx="564434" cy="25130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nl-NL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31E066B4-BC52-6CAA-4BF1-7C12B99965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592" y="1518756"/>
                  <a:ext cx="564434" cy="2513067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4F0E42-EEE1-B496-1F0D-175FA4DA099E}"/>
                    </a:ext>
                  </a:extLst>
                </p:cNvPr>
                <p:cNvSpPr txBox="1"/>
                <p:nvPr/>
              </p:nvSpPr>
              <p:spPr>
                <a:xfrm rot="16200000">
                  <a:off x="-120412" y="2463065"/>
                  <a:ext cx="81831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3200" dirty="0"/>
                    <a:t>|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a14:m>
                  <a:r>
                    <a:rPr lang="en-US" sz="3200" b="0" i="0" baseline="-25000" dirty="0">
                      <a:latin typeface="+mj-lt"/>
                    </a:rPr>
                    <a:t>0</a:t>
                  </a:r>
                  <a:r>
                    <a:rPr lang="en-US" sz="3200" b="0" i="0" dirty="0">
                      <a:latin typeface="+mj-lt"/>
                    </a:rPr>
                    <a:t>⟩</a:t>
                  </a:r>
                  <a:endParaRPr lang="en-US" sz="32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4F0E42-EEE1-B496-1F0D-175FA4DA0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20412" y="2463065"/>
                  <a:ext cx="818314" cy="492443"/>
                </a:xfrm>
                <a:prstGeom prst="rect">
                  <a:avLst/>
                </a:prstGeom>
                <a:blipFill>
                  <a:blip r:embed="rId14"/>
                  <a:stretch>
                    <a:fillRect l="-25000" t="-12121" r="-47500" b="-287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14" descr="Does the order in which qubits are measured matter in quantum computing? -  Computer Science Stack Exchange">
              <a:extLst>
                <a:ext uri="{FF2B5EF4-FFF2-40B4-BE49-F238E27FC236}">
                  <a16:creationId xmlns:a16="http://schemas.microsoft.com/office/drawing/2014/main" id="{4AD944C1-8CB8-6F3C-376A-558F13E559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3698" r="73494" b="45667"/>
            <a:stretch/>
          </p:blipFill>
          <p:spPr bwMode="auto">
            <a:xfrm>
              <a:off x="7087269" y="1416036"/>
              <a:ext cx="666561" cy="59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 descr="Does the order in which qubits are measured matter in quantum computing? -  Computer Science Stack Exchange">
              <a:extLst>
                <a:ext uri="{FF2B5EF4-FFF2-40B4-BE49-F238E27FC236}">
                  <a16:creationId xmlns:a16="http://schemas.microsoft.com/office/drawing/2014/main" id="{226A7D98-5B6F-F3A9-8355-3925506946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3698" r="73494" b="45667"/>
            <a:stretch/>
          </p:blipFill>
          <p:spPr bwMode="auto">
            <a:xfrm>
              <a:off x="7080644" y="1979254"/>
              <a:ext cx="666561" cy="59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Does the order in which qubits are measured matter in quantum computing? -  Computer Science Stack Exchange">
              <a:extLst>
                <a:ext uri="{FF2B5EF4-FFF2-40B4-BE49-F238E27FC236}">
                  <a16:creationId xmlns:a16="http://schemas.microsoft.com/office/drawing/2014/main" id="{397FE422-11F2-4688-B536-B6B1DB3A09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3698" r="73494" b="45667"/>
            <a:stretch/>
          </p:blipFill>
          <p:spPr bwMode="auto">
            <a:xfrm>
              <a:off x="7100521" y="2993044"/>
              <a:ext cx="666561" cy="59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Does the order in which qubits are measured matter in quantum computing? -  Computer Science Stack Exchange">
              <a:extLst>
                <a:ext uri="{FF2B5EF4-FFF2-40B4-BE49-F238E27FC236}">
                  <a16:creationId xmlns:a16="http://schemas.microsoft.com/office/drawing/2014/main" id="{46EC23F5-E3F9-02C6-7616-72E900414A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0" t="3698" r="73494" b="45667"/>
            <a:stretch/>
          </p:blipFill>
          <p:spPr bwMode="auto">
            <a:xfrm>
              <a:off x="7093895" y="3556262"/>
              <a:ext cx="666561" cy="59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E7104859-DA45-C29D-F583-FDCAE44E02DE}"/>
                </a:ext>
              </a:extLst>
            </p:cNvPr>
            <p:cNvSpPr/>
            <p:nvPr/>
          </p:nvSpPr>
          <p:spPr>
            <a:xfrm rot="10800000">
              <a:off x="7886102" y="1598842"/>
              <a:ext cx="301487" cy="235289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BFF955-AB64-1A56-A830-75D81F7111D5}"/>
                    </a:ext>
                  </a:extLst>
                </p:cNvPr>
                <p:cNvSpPr txBox="1"/>
                <p:nvPr/>
              </p:nvSpPr>
              <p:spPr>
                <a:xfrm>
                  <a:off x="8218553" y="2513853"/>
                  <a:ext cx="36374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3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nl-NL" sz="3200" b="1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3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nl-NL" sz="3200" b="1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BFF955-AB64-1A56-A830-75D81F711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553" y="2513853"/>
                  <a:ext cx="3637471" cy="492443"/>
                </a:xfrm>
                <a:prstGeom prst="rect">
                  <a:avLst/>
                </a:prstGeom>
                <a:blipFill>
                  <a:blip r:embed="rId16"/>
                  <a:stretch>
                    <a:fillRect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EAB889-7342-F481-2B6F-688474603B13}"/>
                </a:ext>
              </a:extLst>
            </p:cNvPr>
            <p:cNvSpPr/>
            <p:nvPr/>
          </p:nvSpPr>
          <p:spPr>
            <a:xfrm>
              <a:off x="6000622" y="4938967"/>
              <a:ext cx="1829159" cy="7421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Classical optimizer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6EDEF5F6-BA72-DF85-DCB3-00777C6B95BA}"/>
                </a:ext>
              </a:extLst>
            </p:cNvPr>
            <p:cNvCxnSpPr>
              <a:cxnSpLocks/>
              <a:stCxn id="30" idx="3"/>
              <a:endCxn id="83" idx="3"/>
            </p:cNvCxnSpPr>
            <p:nvPr/>
          </p:nvCxnSpPr>
          <p:spPr>
            <a:xfrm flipH="1">
              <a:off x="11175954" y="2760075"/>
              <a:ext cx="680070" cy="2552485"/>
            </a:xfrm>
            <a:prstGeom prst="bentConnector3">
              <a:avLst>
                <a:gd name="adj1" fmla="val -33614"/>
              </a:avLst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39E43009-B098-FEA4-79AB-ACC468CD1784}"/>
                </a:ext>
              </a:extLst>
            </p:cNvPr>
            <p:cNvCxnSpPr>
              <a:cxnSpLocks/>
              <a:stCxn id="31" idx="1"/>
              <a:endCxn id="5" idx="2"/>
            </p:cNvCxnSpPr>
            <p:nvPr/>
          </p:nvCxnSpPr>
          <p:spPr>
            <a:xfrm rot="10800000">
              <a:off x="4330848" y="4341042"/>
              <a:ext cx="1669775" cy="968987"/>
            </a:xfrm>
            <a:prstGeom prst="bentConnector2">
              <a:avLst/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466EEF4-BEE5-4CD0-AFF6-D1C4AA487995}"/>
                    </a:ext>
                  </a:extLst>
                </p:cNvPr>
                <p:cNvSpPr txBox="1"/>
                <p:nvPr/>
              </p:nvSpPr>
              <p:spPr>
                <a:xfrm>
                  <a:off x="4506964" y="4787296"/>
                  <a:ext cx="12343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l-NL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2800" baseline="-25000" dirty="0"/>
                    <a:t>i+1</a:t>
                  </a:r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r>
                        <a:rPr lang="nl-NL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2800" baseline="-25000" dirty="0"/>
                    <a:t>i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466EEF4-BEE5-4CD0-AFF6-D1C4AA487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964" y="4787296"/>
                  <a:ext cx="1234312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9091" r="-1313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2880F9-1791-61CE-7CA1-B588D755915A}"/>
                </a:ext>
              </a:extLst>
            </p:cNvPr>
            <p:cNvSpPr/>
            <p:nvPr/>
          </p:nvSpPr>
          <p:spPr>
            <a:xfrm>
              <a:off x="9346795" y="4941499"/>
              <a:ext cx="1829159" cy="7421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Classical NR steps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0C92CDA0-21EE-E264-656F-18633672CF6A}"/>
                </a:ext>
              </a:extLst>
            </p:cNvPr>
            <p:cNvCxnSpPr>
              <a:cxnSpLocks/>
              <a:stCxn id="83" idx="1"/>
              <a:endCxn id="31" idx="3"/>
            </p:cNvCxnSpPr>
            <p:nvPr/>
          </p:nvCxnSpPr>
          <p:spPr>
            <a:xfrm rot="10800000">
              <a:off x="7829781" y="5310028"/>
              <a:ext cx="1517014" cy="2532"/>
            </a:xfrm>
            <a:prstGeom prst="bentConnector3">
              <a:avLst>
                <a:gd name="adj1" fmla="val 50000"/>
              </a:avLst>
            </a:prstGeom>
            <a:ln w="698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2108372-C6CD-D8EC-539B-6B1A6E274EA9}"/>
                    </a:ext>
                  </a:extLst>
                </p:cNvPr>
                <p:cNvSpPr txBox="1"/>
                <p:nvPr/>
              </p:nvSpPr>
              <p:spPr>
                <a:xfrm>
                  <a:off x="7924687" y="4660993"/>
                  <a:ext cx="1517014" cy="7075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nl-N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NL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</m:oMath>
                  </a14:m>
                  <a:r>
                    <a:rPr lang="en-US" sz="3200" dirty="0"/>
                    <a:t>*; </a:t>
                  </a:r>
                  <a14:m>
                    <m:oMath xmlns:m="http://schemas.openxmlformats.org/officeDocument/2006/math">
                      <m:r>
                        <a:rPr lang="nl-NL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nl-NL" sz="3200" b="1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3200" dirty="0"/>
                    <a:t>) </a:t>
                  </a: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2108372-C6CD-D8EC-539B-6B1A6E274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687" y="4660993"/>
                  <a:ext cx="1517014" cy="707578"/>
                </a:xfrm>
                <a:prstGeom prst="rect">
                  <a:avLst/>
                </a:prstGeom>
                <a:blipFill>
                  <a:blip r:embed="rId18"/>
                  <a:stretch>
                    <a:fillRect l="-7500" t="-12500" r="-10833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5FE7317-8BEE-4CB3-DB2C-C88FBFD0C3FA}"/>
                    </a:ext>
                  </a:extLst>
                </p:cNvPr>
                <p:cNvSpPr txBox="1"/>
                <p:nvPr/>
              </p:nvSpPr>
              <p:spPr>
                <a:xfrm>
                  <a:off x="5060931" y="5947257"/>
                  <a:ext cx="379277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3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nl-NL" sz="3200" b="1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*</m:t>
                            </m:r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32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nl-NL" sz="3200" b="1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nl-NL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5FE7317-8BEE-4CB3-DB2C-C88FBFD0C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931" y="5947257"/>
                  <a:ext cx="3792770" cy="492443"/>
                </a:xfrm>
                <a:prstGeom prst="rect">
                  <a:avLst/>
                </a:prstGeom>
                <a:blipFill>
                  <a:blip r:embed="rId19"/>
                  <a:stretch>
                    <a:fillRect t="-2564" b="-35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639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8F1FFE-6388-6D8A-BB6A-55795D01D7EF}"/>
              </a:ext>
            </a:extLst>
          </p:cNvPr>
          <p:cNvGrpSpPr/>
          <p:nvPr/>
        </p:nvGrpSpPr>
        <p:grpSpPr>
          <a:xfrm>
            <a:off x="954387" y="1814885"/>
            <a:ext cx="5497441" cy="2930703"/>
            <a:chOff x="886147" y="1569225"/>
            <a:chExt cx="5497441" cy="29307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8B9262-A50B-7591-93EC-A757C79126A1}"/>
                </a:ext>
              </a:extLst>
            </p:cNvPr>
            <p:cNvSpPr/>
            <p:nvPr/>
          </p:nvSpPr>
          <p:spPr>
            <a:xfrm>
              <a:off x="886147" y="1569225"/>
              <a:ext cx="5497441" cy="29307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C25FB1-2EE4-3003-3A7E-9FD7113E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444" y="2053341"/>
              <a:ext cx="5055122" cy="16176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38A2499-922C-8556-1E3E-9457E554E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794" y="3812102"/>
              <a:ext cx="1919937" cy="47302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84CED5-1241-3753-D686-11371010C236}"/>
              </a:ext>
            </a:extLst>
          </p:cNvPr>
          <p:cNvGrpSpPr/>
          <p:nvPr/>
        </p:nvGrpSpPr>
        <p:grpSpPr>
          <a:xfrm>
            <a:off x="8847863" y="2299001"/>
            <a:ext cx="2352782" cy="1962514"/>
            <a:chOff x="8097235" y="2034520"/>
            <a:chExt cx="2352782" cy="19625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3A3818-B3B3-8B31-E4A8-47EFC6A7DACD}"/>
                </a:ext>
              </a:extLst>
            </p:cNvPr>
            <p:cNvSpPr/>
            <p:nvPr/>
          </p:nvSpPr>
          <p:spPr>
            <a:xfrm>
              <a:off x="8097235" y="2034520"/>
              <a:ext cx="2352782" cy="19625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F1C2F74-E0F1-F621-29C5-4B166182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9616" y="2786601"/>
              <a:ext cx="1948020" cy="520982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CB5F07-DC1B-767E-D5F2-080E909825F2}"/>
              </a:ext>
            </a:extLst>
          </p:cNvPr>
          <p:cNvCxnSpPr>
            <a:stCxn id="3" idx="3"/>
            <a:endCxn id="38" idx="1"/>
          </p:cNvCxnSpPr>
          <p:nvPr/>
        </p:nvCxnSpPr>
        <p:spPr>
          <a:xfrm>
            <a:off x="6451828" y="3280237"/>
            <a:ext cx="2396035" cy="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92628E9-5BF9-002E-C95A-8768A7C46287}"/>
              </a:ext>
            </a:extLst>
          </p:cNvPr>
          <p:cNvSpPr txBox="1"/>
          <p:nvPr/>
        </p:nvSpPr>
        <p:spPr>
          <a:xfrm>
            <a:off x="6499775" y="2039818"/>
            <a:ext cx="2180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Construct Fermionic </a:t>
            </a:r>
          </a:p>
          <a:p>
            <a:pPr algn="ctr"/>
            <a:r>
              <a:rPr lang="en-US" dirty="0"/>
              <a:t>and Qubit 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DAD9B2-432A-1DA1-2C74-204F8B9A70A2}"/>
              </a:ext>
            </a:extLst>
          </p:cNvPr>
          <p:cNvSpPr txBox="1"/>
          <p:nvPr/>
        </p:nvSpPr>
        <p:spPr>
          <a:xfrm>
            <a:off x="6935174" y="278961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Run circuit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04F172-129A-7F9D-DCED-8CC19015F49C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024254" y="4261515"/>
            <a:ext cx="0" cy="1798091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E413DA-96A1-AA67-130F-3B18EBC7D029}"/>
              </a:ext>
            </a:extLst>
          </p:cNvPr>
          <p:cNvCxnSpPr>
            <a:cxnSpLocks/>
          </p:cNvCxnSpPr>
          <p:nvPr/>
        </p:nvCxnSpPr>
        <p:spPr>
          <a:xfrm flipH="1">
            <a:off x="7597399" y="6059606"/>
            <a:ext cx="2426855" cy="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8167C8-DE24-4DA1-065D-54162C992A7E}"/>
              </a:ext>
            </a:extLst>
          </p:cNvPr>
          <p:cNvCxnSpPr>
            <a:cxnSpLocks/>
          </p:cNvCxnSpPr>
          <p:nvPr/>
        </p:nvCxnSpPr>
        <p:spPr>
          <a:xfrm flipV="1">
            <a:off x="7597398" y="3280237"/>
            <a:ext cx="0" cy="27793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9AC9E-3DCF-F9AD-EC6E-ABAAFD559EBE}"/>
              </a:ext>
            </a:extLst>
          </p:cNvPr>
          <p:cNvCxnSpPr>
            <a:cxnSpLocks/>
          </p:cNvCxnSpPr>
          <p:nvPr/>
        </p:nvCxnSpPr>
        <p:spPr>
          <a:xfrm flipH="1">
            <a:off x="3671313" y="6059606"/>
            <a:ext cx="3918664" cy="0"/>
          </a:xfrm>
          <a:prstGeom prst="straightConnector1">
            <a:avLst/>
          </a:prstGeom>
          <a:ln w="635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FCA570-A12C-E71E-C674-E145D35692B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703108" y="4745588"/>
            <a:ext cx="0" cy="1314018"/>
          </a:xfrm>
          <a:prstGeom prst="straightConnector1">
            <a:avLst/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3D067E-F942-C9F5-B6B2-7010BC7FB8D1}"/>
                  </a:ext>
                </a:extLst>
              </p:cNvPr>
              <p:cNvSpPr txBox="1"/>
              <p:nvPr/>
            </p:nvSpPr>
            <p:spPr>
              <a:xfrm>
                <a:off x="7580129" y="5583757"/>
                <a:ext cx="2387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Circuit parameters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nl-NL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nl-NL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3D067E-F942-C9F5-B6B2-7010BC7FB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129" y="5583757"/>
                <a:ext cx="2387321" cy="369332"/>
              </a:xfrm>
              <a:prstGeom prst="rect">
                <a:avLst/>
              </a:prstGeom>
              <a:blipFill>
                <a:blip r:embed="rId5"/>
                <a:stretch>
                  <a:fillRect l="-370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28DD54-F8C2-5732-C4FF-737AE7006A7F}"/>
                  </a:ext>
                </a:extLst>
              </p:cNvPr>
              <p:cNvSpPr txBox="1"/>
              <p:nvPr/>
            </p:nvSpPr>
            <p:spPr>
              <a:xfrm>
                <a:off x="4548574" y="5583757"/>
                <a:ext cx="1947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Orbitals rotation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28DD54-F8C2-5732-C4FF-737AE700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74" y="5583757"/>
                <a:ext cx="1947777" cy="369332"/>
              </a:xfrm>
              <a:prstGeom prst="rect">
                <a:avLst/>
              </a:prstGeom>
              <a:blipFill>
                <a:blip r:embed="rId6"/>
                <a:stretch>
                  <a:fillRect l="-324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4070AAFF-CE59-A69B-2BEC-7409F426B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816" y="4964251"/>
            <a:ext cx="1948020" cy="520982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25436098-A57D-A17F-AD23-4D17B2732262}"/>
              </a:ext>
            </a:extLst>
          </p:cNvPr>
          <p:cNvSpPr/>
          <p:nvPr/>
        </p:nvSpPr>
        <p:spPr>
          <a:xfrm>
            <a:off x="7799431" y="4872250"/>
            <a:ext cx="936973" cy="6402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F839C5-ED8A-BEAD-D66A-7AE0D6C67B18}"/>
              </a:ext>
            </a:extLst>
          </p:cNvPr>
          <p:cNvSpPr/>
          <p:nvPr/>
        </p:nvSpPr>
        <p:spPr>
          <a:xfrm>
            <a:off x="8991307" y="4904603"/>
            <a:ext cx="936973" cy="6402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3A2DE3F-8F44-4A17-B440-3942ADFB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561" y="5040040"/>
            <a:ext cx="1948020" cy="520982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07F2C5B7-DD40-30A5-1A4C-AEECCA6D64E9}"/>
              </a:ext>
            </a:extLst>
          </p:cNvPr>
          <p:cNvSpPr/>
          <p:nvPr/>
        </p:nvSpPr>
        <p:spPr>
          <a:xfrm>
            <a:off x="5051524" y="4980392"/>
            <a:ext cx="936973" cy="6402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C6C6DB-F0B0-E440-4E7A-6F132AB16668}"/>
              </a:ext>
            </a:extLst>
          </p:cNvPr>
          <p:cNvSpPr txBox="1"/>
          <p:nvPr/>
        </p:nvSpPr>
        <p:spPr>
          <a:xfrm>
            <a:off x="4529608" y="6188859"/>
            <a:ext cx="189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Classical NR steps</a:t>
            </a:r>
          </a:p>
        </p:txBody>
      </p:sp>
    </p:spTree>
    <p:extLst>
      <p:ext uri="{BB962C8B-B14F-4D97-AF65-F5344CB8AC3E}">
        <p14:creationId xmlns:p14="http://schemas.microsoft.com/office/powerpoint/2010/main" val="102085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66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Murilo Romero Rocha</dc:creator>
  <cp:lastModifiedBy>Carlos Murilo Romero Rocha</cp:lastModifiedBy>
  <cp:revision>1</cp:revision>
  <dcterms:created xsi:type="dcterms:W3CDTF">2024-03-21T10:04:03Z</dcterms:created>
  <dcterms:modified xsi:type="dcterms:W3CDTF">2024-03-21T16:44:25Z</dcterms:modified>
</cp:coreProperties>
</file>