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3"/>
    <p:restoredTop sz="94645"/>
  </p:normalViewPr>
  <p:slideViewPr>
    <p:cSldViewPr snapToGrid="0">
      <p:cViewPr varScale="1">
        <p:scale>
          <a:sx n="94" d="100"/>
          <a:sy n="94" d="100"/>
        </p:scale>
        <p:origin x="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7A25-2F34-3472-4847-E7753175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3BEFE-C3B1-36BA-C0FA-FB5321E6C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C9D8-A052-0048-E05D-0432087F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2B61-0E9A-CDF8-1840-A1A5C7A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8801-6C6A-84F9-A28B-224D8574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68AD-5DAB-812E-7181-D4E80D73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37C29-33AD-BC52-23D0-115A1DFD7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8839-2EF6-2790-3EFC-5C40B956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B826-B533-7D76-FAD7-CE4CDF4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3EA4-A1A7-8A3B-7F64-B5442D6C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299E8-E1F6-0133-2201-25541A04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F82F9-C55A-D06B-4344-57167F980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340F-2675-83AF-7B96-FE9B9599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8C10-0EC4-7BF6-46CE-145515D8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AE7E-5699-78F8-0CAF-B734542F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AB6C-FB01-9AF2-8D81-C108C177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1FBC-B846-4D2D-457E-1C0C717B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6904-40C3-3354-0E3C-B8B3DB01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D76D-7897-E373-104A-9E5E766F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82B8-342B-4200-88C6-46BA0396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3EE6-0B99-A0A1-2FEC-5A6A984F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62C4-AB24-C0FB-1E17-7B4330C2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EFBE-ACCD-F389-C5C6-D31FBE14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D95F-3ACA-EE9E-EDC0-40F0F5D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716B8-4D39-B359-55E9-82A9D4F9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BC2F-FA2D-3FFA-28C0-D2F243C9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6065-A26E-0D2F-2B02-35E3D9B1B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0760-3E81-0E8E-CD97-B80E4C50F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7C614-E786-15E0-5ECB-3093266F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04281-16FB-D944-97EF-E8E5FFCA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FDB8-39AF-3C83-C8C9-7031C9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4869-DA43-342D-79F3-D870B1C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CC79-0624-661D-8693-73BF7679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EC2FA-250D-8031-E0BC-BC55A53DB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39AA3-D34C-038B-6511-41FBEB929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0762A-8907-69AA-70D4-01EF93ED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3BB56-19A6-6608-B9B4-C7D4E745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E7B05-EA6B-F9D6-7F5E-DE94F4BB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75F36-10EF-3325-13C2-BE070EF5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39D3-7FA1-9FB1-09B0-D0659052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C35AF-05AD-4344-C411-2B6FBED8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AFA14-A41E-7A3C-AB43-2EE42BF2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AEDF8-0DF8-8ED7-765B-1BD309B7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359BF-8478-447E-AA4F-65E4DB35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0873D-6062-2955-BF3B-A177D846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BAAF-B9F8-6ECE-CBB9-3411CE9A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864C-072F-CE16-DB9B-B000D43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2E13-E29F-E833-E7BA-821ED234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49B57-496C-54A2-9202-990C62A37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3808-7487-E98E-A9B2-20CE5DA1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AD8EE-8D8E-7CE7-5155-9FCC839D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4AE5A-9934-4F4B-4941-35940AD5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96A8-476B-06A4-B40B-36CAAAC6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987FD-D910-B56C-DD3E-14257FA25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9164-FD8F-49D2-C1DD-5F2D9310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8698D-64FA-F69F-C4A6-FE32AC05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158CA-E0A5-0A65-A28B-9F50A414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ECB4-1D51-B7D1-309D-8E6D7A2A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5DA9-83C7-07A7-1657-466DC2D3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AEE1-86E5-DC60-B67C-C4C13118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9C29-09E7-7F60-6EC1-94C9CA4EC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F8AA1-A0F2-524B-81EB-3FA6CC324E5D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0E8D-137B-592C-CCBB-7DA7AF11F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661B-C699-1949-08DB-E3E45FBED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FA1F26-EB21-F04C-A4C6-92128086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1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60.png"/><Relationship Id="rId10" Type="http://schemas.openxmlformats.org/officeDocument/2006/relationships/image" Target="../media/image550.png"/><Relationship Id="rId19" Type="http://schemas.openxmlformats.org/officeDocument/2006/relationships/image" Target="../media/image64.png"/><Relationship Id="rId9" Type="http://schemas.openxmlformats.org/officeDocument/2006/relationships/image" Target="../media/image540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FDA4744-4949-A8D7-A4E7-7355F98A8198}"/>
              </a:ext>
            </a:extLst>
          </p:cNvPr>
          <p:cNvGrpSpPr/>
          <p:nvPr/>
        </p:nvGrpSpPr>
        <p:grpSpPr>
          <a:xfrm>
            <a:off x="214799" y="1176910"/>
            <a:ext cx="11288488" cy="4504179"/>
            <a:chOff x="584551" y="2015891"/>
            <a:chExt cx="11288488" cy="450417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037D449-9D73-8C1E-E244-1F895394F891}"/>
                </a:ext>
              </a:extLst>
            </p:cNvPr>
            <p:cNvSpPr/>
            <p:nvPr/>
          </p:nvSpPr>
          <p:spPr>
            <a:xfrm>
              <a:off x="2845292" y="2015891"/>
              <a:ext cx="4055166" cy="316413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98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9F047D1-1890-1C61-84ED-998048425BE2}"/>
                </a:ext>
              </a:extLst>
            </p:cNvPr>
            <p:cNvCxnSpPr/>
            <p:nvPr/>
          </p:nvCxnSpPr>
          <p:spPr>
            <a:xfrm>
              <a:off x="2107092" y="2517911"/>
              <a:ext cx="6188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7AEFF8-11A6-E0F8-C9B9-180A5967285A}"/>
                </a:ext>
              </a:extLst>
            </p:cNvPr>
            <p:cNvCxnSpPr/>
            <p:nvPr/>
          </p:nvCxnSpPr>
          <p:spPr>
            <a:xfrm>
              <a:off x="2107092" y="3081129"/>
              <a:ext cx="6188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B72F7B5-DAAA-4067-7357-4BD97B777FEE}"/>
                </a:ext>
              </a:extLst>
            </p:cNvPr>
            <p:cNvCxnSpPr/>
            <p:nvPr/>
          </p:nvCxnSpPr>
          <p:spPr>
            <a:xfrm>
              <a:off x="2120344" y="4094920"/>
              <a:ext cx="6188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74FF14-7E31-DDF7-FE49-07434F64332E}"/>
                </a:ext>
              </a:extLst>
            </p:cNvPr>
            <p:cNvCxnSpPr/>
            <p:nvPr/>
          </p:nvCxnSpPr>
          <p:spPr>
            <a:xfrm>
              <a:off x="2107092" y="4658138"/>
              <a:ext cx="6188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8674DB-DB33-4998-D683-DDE383D2B6A0}"/>
                </a:ext>
              </a:extLst>
            </p:cNvPr>
            <p:cNvSpPr txBox="1"/>
            <p:nvPr/>
          </p:nvSpPr>
          <p:spPr>
            <a:xfrm rot="5400000">
              <a:off x="1874373" y="3237396"/>
              <a:ext cx="696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B9F95C-80FA-FCE6-3EB7-34D5645AAC30}"/>
                    </a:ext>
                  </a:extLst>
                </p:cNvPr>
                <p:cNvSpPr txBox="1"/>
                <p:nvPr/>
              </p:nvSpPr>
              <p:spPr>
                <a:xfrm>
                  <a:off x="1567187" y="2340736"/>
                  <a:ext cx="354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dirty="0"/>
                    <a:t>|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9F8EA8-9092-5CA7-AC02-523D6F3FD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187" y="2340736"/>
                  <a:ext cx="3542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3333" t="-161290" r="-116667" b="-2419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AAF201D-ACD4-F9E7-DADA-7E22D20F290F}"/>
                    </a:ext>
                  </a:extLst>
                </p:cNvPr>
                <p:cNvSpPr txBox="1"/>
                <p:nvPr/>
              </p:nvSpPr>
              <p:spPr>
                <a:xfrm>
                  <a:off x="1573813" y="2850944"/>
                  <a:ext cx="354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dirty="0"/>
                    <a:t>|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D18504-770C-8DFB-DD03-3919C2945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813" y="2850944"/>
                  <a:ext cx="3542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6207" t="-170000" r="-124138" b="-2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900E65-F38C-E1EE-4071-DF2D5E1A34DA}"/>
                    </a:ext>
                  </a:extLst>
                </p:cNvPr>
                <p:cNvSpPr txBox="1"/>
                <p:nvPr/>
              </p:nvSpPr>
              <p:spPr>
                <a:xfrm>
                  <a:off x="1560450" y="3914055"/>
                  <a:ext cx="354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dirty="0"/>
                    <a:t>|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33A3BE0-66BC-30C1-8323-83C3149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450" y="3914055"/>
                  <a:ext cx="35426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86207" t="-161290" r="-120690" b="-2387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A5DE5B-F3D3-BA5B-AD23-3D665637D1AE}"/>
                    </a:ext>
                  </a:extLst>
                </p:cNvPr>
                <p:cNvSpPr txBox="1"/>
                <p:nvPr/>
              </p:nvSpPr>
              <p:spPr>
                <a:xfrm>
                  <a:off x="1560450" y="4501472"/>
                  <a:ext cx="354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dirty="0"/>
                    <a:t>|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03776F6-5602-9AB5-CAFE-C1161A237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450" y="4501472"/>
                  <a:ext cx="35426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6207" t="-170000" r="-120690" b="-2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B6E6062F-445C-BCAA-33D6-E45A6C62588A}"/>
                </a:ext>
              </a:extLst>
            </p:cNvPr>
            <p:cNvSpPr/>
            <p:nvPr/>
          </p:nvSpPr>
          <p:spPr>
            <a:xfrm>
              <a:off x="1129745" y="2451651"/>
              <a:ext cx="301487" cy="235289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BEA0F03-B54D-E2F2-F595-6361DE7C921E}"/>
                    </a:ext>
                  </a:extLst>
                </p:cNvPr>
                <p:cNvSpPr/>
                <p:nvPr/>
              </p:nvSpPr>
              <p:spPr>
                <a:xfrm>
                  <a:off x="3848534" y="2340736"/>
                  <a:ext cx="564434" cy="9025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337875A-567B-9C60-D226-E08CAB4783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34" y="2340736"/>
                  <a:ext cx="564434" cy="902591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404541F-29D7-5F18-9FC5-3F3A82068C4B}"/>
                    </a:ext>
                  </a:extLst>
                </p:cNvPr>
                <p:cNvSpPr/>
                <p:nvPr/>
              </p:nvSpPr>
              <p:spPr>
                <a:xfrm>
                  <a:off x="4590658" y="2945050"/>
                  <a:ext cx="564434" cy="13058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3DBDEEDA-3ED3-EE1E-B023-4FD93A4DB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58" y="2945050"/>
                  <a:ext cx="564434" cy="1305815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4EE9DB4F-CECE-E581-86BB-429E5C2817DD}"/>
                    </a:ext>
                  </a:extLst>
                </p:cNvPr>
                <p:cNvSpPr/>
                <p:nvPr/>
              </p:nvSpPr>
              <p:spPr>
                <a:xfrm>
                  <a:off x="5320742" y="3959184"/>
                  <a:ext cx="564434" cy="9025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60BBEE31-F29D-A1F5-ADBB-EFD1596382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742" y="3959184"/>
                  <a:ext cx="564434" cy="902591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1E3407C-C3C9-86FD-AB24-F30FBBFC6967}"/>
                    </a:ext>
                  </a:extLst>
                </p:cNvPr>
                <p:cNvSpPr/>
                <p:nvPr/>
              </p:nvSpPr>
              <p:spPr>
                <a:xfrm>
                  <a:off x="3065936" y="2240176"/>
                  <a:ext cx="564434" cy="5072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0DE0A36-44A2-5DE6-E300-131E217776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936" y="2240176"/>
                  <a:ext cx="564434" cy="507227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8EE18AC5-6CCF-E02A-AA7C-DE8DF5DC60EE}"/>
                    </a:ext>
                  </a:extLst>
                </p:cNvPr>
                <p:cNvSpPr/>
                <p:nvPr/>
              </p:nvSpPr>
              <p:spPr>
                <a:xfrm>
                  <a:off x="3059312" y="2843150"/>
                  <a:ext cx="564434" cy="5072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950BB685-2392-21BF-83BD-6966EEFDA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312" y="2843150"/>
                  <a:ext cx="564434" cy="507227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5D3468C8-C759-39D6-9B0C-742C79198AD0}"/>
                    </a:ext>
                  </a:extLst>
                </p:cNvPr>
                <p:cNvSpPr/>
                <p:nvPr/>
              </p:nvSpPr>
              <p:spPr>
                <a:xfrm>
                  <a:off x="3079192" y="3790680"/>
                  <a:ext cx="564434" cy="5072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38659096-6347-E0AE-68AF-BC8837930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9192" y="3790680"/>
                  <a:ext cx="564434" cy="507227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59AF6FF3-712D-A07B-C62C-12505F4CE264}"/>
                    </a:ext>
                  </a:extLst>
                </p:cNvPr>
                <p:cNvSpPr/>
                <p:nvPr/>
              </p:nvSpPr>
              <p:spPr>
                <a:xfrm>
                  <a:off x="3072568" y="4420157"/>
                  <a:ext cx="564434" cy="5072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55839B97-F56A-810A-5957-F56AC145E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568" y="4420157"/>
                  <a:ext cx="564434" cy="507227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97DB5272-643A-1353-BA84-C0BCA8AE152D}"/>
                    </a:ext>
                  </a:extLst>
                </p:cNvPr>
                <p:cNvSpPr/>
                <p:nvPr/>
              </p:nvSpPr>
              <p:spPr>
                <a:xfrm>
                  <a:off x="6075620" y="2357737"/>
                  <a:ext cx="564434" cy="25130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FF567E43-363C-978A-D8BA-C2A4B279E1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620" y="2357737"/>
                  <a:ext cx="564434" cy="2513067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159390B-AFB8-9DEA-6D0F-E026A7871E19}"/>
                    </a:ext>
                  </a:extLst>
                </p:cNvPr>
                <p:cNvSpPr txBox="1"/>
                <p:nvPr/>
              </p:nvSpPr>
              <p:spPr>
                <a:xfrm rot="16200000">
                  <a:off x="421616" y="3302046"/>
                  <a:ext cx="81831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3200" dirty="0"/>
                    <a:t>|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a14:m>
                  <a:r>
                    <a:rPr lang="en-US" sz="3200" b="0" i="0" baseline="-25000" dirty="0">
                      <a:latin typeface="+mj-lt"/>
                    </a:rPr>
                    <a:t>0</a:t>
                  </a:r>
                  <a:r>
                    <a:rPr lang="en-US" sz="3200" b="0" i="0" dirty="0">
                      <a:latin typeface="+mj-lt"/>
                    </a:rPr>
                    <a:t>⟩</a:t>
                  </a:r>
                  <a:endParaRPr lang="en-US" sz="3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534925-93E7-C2D7-4FBD-7D3073F75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1616" y="3302046"/>
                  <a:ext cx="818314" cy="492443"/>
                </a:xfrm>
                <a:prstGeom prst="rect">
                  <a:avLst/>
                </a:prstGeom>
                <a:blipFill>
                  <a:blip r:embed="rId17"/>
                  <a:stretch>
                    <a:fillRect l="-27500" t="-25758" r="-50000" b="-287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14" descr="Does the order in which qubits are measured matter in quantum computing? -  Computer Science Stack Exchange">
              <a:extLst>
                <a:ext uri="{FF2B5EF4-FFF2-40B4-BE49-F238E27FC236}">
                  <a16:creationId xmlns:a16="http://schemas.microsoft.com/office/drawing/2014/main" id="{A1BE6054-AD14-097E-83E5-EF815C93A0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3698" r="73494" b="45667"/>
            <a:stretch/>
          </p:blipFill>
          <p:spPr bwMode="auto">
            <a:xfrm>
              <a:off x="7629297" y="2255017"/>
              <a:ext cx="666561" cy="59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 descr="Does the order in which qubits are measured matter in quantum computing? -  Computer Science Stack Exchange">
              <a:extLst>
                <a:ext uri="{FF2B5EF4-FFF2-40B4-BE49-F238E27FC236}">
                  <a16:creationId xmlns:a16="http://schemas.microsoft.com/office/drawing/2014/main" id="{2DCF0AA7-C40A-F838-5517-DEEA273777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3698" r="73494" b="45667"/>
            <a:stretch/>
          </p:blipFill>
          <p:spPr bwMode="auto">
            <a:xfrm>
              <a:off x="7622672" y="2818235"/>
              <a:ext cx="666561" cy="59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Does the order in which qubits are measured matter in quantum computing? -  Computer Science Stack Exchange">
              <a:extLst>
                <a:ext uri="{FF2B5EF4-FFF2-40B4-BE49-F238E27FC236}">
                  <a16:creationId xmlns:a16="http://schemas.microsoft.com/office/drawing/2014/main" id="{17D9FAF7-A7C2-DEE6-B575-6C12E1A97F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3698" r="73494" b="45667"/>
            <a:stretch/>
          </p:blipFill>
          <p:spPr bwMode="auto">
            <a:xfrm>
              <a:off x="7642549" y="3832025"/>
              <a:ext cx="666561" cy="59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4" descr="Does the order in which qubits are measured matter in quantum computing? -  Computer Science Stack Exchange">
              <a:extLst>
                <a:ext uri="{FF2B5EF4-FFF2-40B4-BE49-F238E27FC236}">
                  <a16:creationId xmlns:a16="http://schemas.microsoft.com/office/drawing/2014/main" id="{6B2E893D-EE82-9369-A64F-DAF9136C86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3698" r="73494" b="45667"/>
            <a:stretch/>
          </p:blipFill>
          <p:spPr bwMode="auto">
            <a:xfrm>
              <a:off x="7635923" y="4395243"/>
              <a:ext cx="666561" cy="59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EEE11225-9DCC-EE4B-A614-2045547F3FE7}"/>
                </a:ext>
              </a:extLst>
            </p:cNvPr>
            <p:cNvSpPr/>
            <p:nvPr/>
          </p:nvSpPr>
          <p:spPr>
            <a:xfrm rot="10800000">
              <a:off x="8428130" y="2437823"/>
              <a:ext cx="301487" cy="235289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A65B4C8-D0EB-3E59-B6BC-B29F3376142F}"/>
                    </a:ext>
                  </a:extLst>
                </p:cNvPr>
                <p:cNvSpPr txBox="1"/>
                <p:nvPr/>
              </p:nvSpPr>
              <p:spPr>
                <a:xfrm>
                  <a:off x="8840093" y="3352834"/>
                  <a:ext cx="303294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3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nl-NL" sz="3200" b="1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3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nl-NL" sz="3200" b="1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D65209A-7290-1EE5-AFBD-AFF313E1D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093" y="3352834"/>
                  <a:ext cx="3032946" cy="492443"/>
                </a:xfrm>
                <a:prstGeom prst="rect">
                  <a:avLst/>
                </a:prstGeom>
                <a:blipFill>
                  <a:blip r:embed="rId19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1B666-3879-495A-15F5-3BE52E0391C0}"/>
                </a:ext>
              </a:extLst>
            </p:cNvPr>
            <p:cNvSpPr/>
            <p:nvPr/>
          </p:nvSpPr>
          <p:spPr>
            <a:xfrm>
              <a:off x="6900458" y="5777948"/>
              <a:ext cx="4112099" cy="7421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Classical optimizer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A01C5FC1-BEA1-7FEC-CDA0-CC5BDBD27756}"/>
                </a:ext>
              </a:extLst>
            </p:cNvPr>
            <p:cNvCxnSpPr>
              <a:cxnSpLocks/>
              <a:stCxn id="31" idx="3"/>
              <a:endCxn id="32" idx="3"/>
            </p:cNvCxnSpPr>
            <p:nvPr/>
          </p:nvCxnSpPr>
          <p:spPr>
            <a:xfrm flipH="1">
              <a:off x="11012557" y="3599056"/>
              <a:ext cx="860482" cy="2549953"/>
            </a:xfrm>
            <a:prstGeom prst="bentConnector3">
              <a:avLst>
                <a:gd name="adj1" fmla="val -26567"/>
              </a:avLst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3FA929-7964-6E1F-7856-4179E13F6EB5}"/>
                </a:ext>
              </a:extLst>
            </p:cNvPr>
            <p:cNvCxnSpPr>
              <a:stCxn id="32" idx="1"/>
              <a:endCxn id="6" idx="2"/>
            </p:cNvCxnSpPr>
            <p:nvPr/>
          </p:nvCxnSpPr>
          <p:spPr>
            <a:xfrm rot="10800000">
              <a:off x="4872876" y="5180023"/>
              <a:ext cx="2027583" cy="968987"/>
            </a:xfrm>
            <a:prstGeom prst="bentConnector2">
              <a:avLst/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125F5C2-77A7-6FED-3A48-FA0EEFDB54B9}"/>
                    </a:ext>
                  </a:extLst>
                </p:cNvPr>
                <p:cNvSpPr txBox="1"/>
                <p:nvPr/>
              </p:nvSpPr>
              <p:spPr>
                <a:xfrm>
                  <a:off x="5048992" y="5626277"/>
                  <a:ext cx="12343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l-NL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2800" baseline="-25000" dirty="0"/>
                    <a:t>i+1</a:t>
                  </a:r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a14:m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r>
                        <a:rPr lang="nl-NL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2800" baseline="-25000" dirty="0"/>
                    <a:t>i</a:t>
                  </a: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5525B3B-F423-567B-D65F-6B3DBE6C9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992" y="5626277"/>
                  <a:ext cx="1234312" cy="430887"/>
                </a:xfrm>
                <a:prstGeom prst="rect">
                  <a:avLst/>
                </a:prstGeom>
                <a:blipFill>
                  <a:blip r:embed="rId20"/>
                  <a:stretch>
                    <a:fillRect l="-10204" r="-10204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877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Murilo Romero Rocha</dc:creator>
  <cp:lastModifiedBy>Carlos Murilo Romero Rocha</cp:lastModifiedBy>
  <cp:revision>1</cp:revision>
  <dcterms:created xsi:type="dcterms:W3CDTF">2024-03-21T09:44:23Z</dcterms:created>
  <dcterms:modified xsi:type="dcterms:W3CDTF">2024-03-21T10:03:07Z</dcterms:modified>
</cp:coreProperties>
</file>