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ProximaNova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42e3e7cd_1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42e3e7c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2ee7b22b4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2ee7b22b4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2ee7b22b4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2ee7b22b4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bab3a369_1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bab3a369_1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42e3e7cd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42e3e7cd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9c40d9f9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9c40d9f9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2ee7b22b4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2ee7b22b4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b9a3abeb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b9a3abe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2ee7b22b4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2ee7b22b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2ee7b22b4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2ee7b22b4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2ee7b22b4_1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2ee7b22b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uage blanc sur ciel étoilé bleu foncé" id="104" name="Google Shape;104;p25"/>
          <p:cNvPicPr preferRelativeResize="0"/>
          <p:nvPr/>
        </p:nvPicPr>
        <p:blipFill rotWithShape="1">
          <a:blip r:embed="rId3">
            <a:alphaModFix/>
          </a:blip>
          <a:srcRect b="17067" l="0" r="171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5"/>
          <p:cNvSpPr txBox="1"/>
          <p:nvPr>
            <p:ph type="ctrTitle"/>
          </p:nvPr>
        </p:nvSpPr>
        <p:spPr>
          <a:xfrm>
            <a:off x="510450" y="835325"/>
            <a:ext cx="8123100" cy="20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0"/>
              <a:t>Interaction</a:t>
            </a:r>
            <a:r>
              <a:rPr lang="fr" sz="6000"/>
              <a:t> en JS avec l’utilisateur</a:t>
            </a:r>
            <a:endParaRPr sz="6000"/>
          </a:p>
        </p:txBody>
      </p:sp>
      <p:sp>
        <p:nvSpPr>
          <p:cNvPr id="106" name="Google Shape;106;p25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Alex et Nath</a:t>
            </a:r>
            <a:endParaRPr/>
          </a:p>
        </p:txBody>
      </p:sp>
      <p:cxnSp>
        <p:nvCxnSpPr>
          <p:cNvPr id="107" name="Google Shape;107;p25"/>
          <p:cNvCxnSpPr/>
          <p:nvPr/>
        </p:nvCxnSpPr>
        <p:spPr>
          <a:xfrm>
            <a:off x="615150" y="2998025"/>
            <a:ext cx="500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/>
              <a:t>Confirm</a:t>
            </a:r>
            <a:endParaRPr sz="3600"/>
          </a:p>
        </p:txBody>
      </p:sp>
      <p:sp>
        <p:nvSpPr>
          <p:cNvPr id="163" name="Google Shape;163;p34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fr" sz="2400">
                <a:solidFill>
                  <a:schemeClr val="dk1"/>
                </a:solidFill>
              </a:rPr>
              <a:t>Cette fonction possède elle aussi, les mêmes propriétés que la fonction Alert().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fr" sz="2400">
                <a:solidFill>
                  <a:schemeClr val="dk1"/>
                </a:solidFill>
              </a:rPr>
              <a:t>Elle possède un bouton de confirmation ou d’annulation et permet de récupérer l’action choisie par l’utilisateur.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fr" sz="2400">
                <a:solidFill>
                  <a:schemeClr val="dk1"/>
                </a:solidFill>
              </a:rPr>
              <a:t>La valeur de retour est un boolean (true ou false).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3625" y="188350"/>
            <a:ext cx="3362325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4025" y="2502363"/>
            <a:ext cx="4381500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2975" y="4228375"/>
            <a:ext cx="169545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5"/>
          <p:cNvSpPr txBox="1"/>
          <p:nvPr/>
        </p:nvSpPr>
        <p:spPr>
          <a:xfrm>
            <a:off x="3451150" y="4314025"/>
            <a:ext cx="127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Proxima Nova"/>
                <a:ea typeface="Proxima Nova"/>
                <a:cs typeface="Proxima Nova"/>
                <a:sym typeface="Proxima Nova"/>
              </a:rPr>
              <a:t>console.log 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 txBox="1"/>
          <p:nvPr>
            <p:ph type="title"/>
          </p:nvPr>
        </p:nvSpPr>
        <p:spPr>
          <a:xfrm>
            <a:off x="311700" y="445025"/>
            <a:ext cx="8320200" cy="9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/>
              <a:t>Sommaire</a:t>
            </a:r>
            <a:endParaRPr sz="4800"/>
          </a:p>
        </p:txBody>
      </p:sp>
      <p:sp>
        <p:nvSpPr>
          <p:cNvPr id="113" name="Google Shape;113;p26"/>
          <p:cNvSpPr txBox="1"/>
          <p:nvPr>
            <p:ph idx="1" type="body"/>
          </p:nvPr>
        </p:nvSpPr>
        <p:spPr>
          <a:xfrm>
            <a:off x="311700" y="2275825"/>
            <a:ext cx="8520600" cy="18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fr" sz="2900"/>
              <a:t>Alert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fr" sz="2900"/>
              <a:t>Prompt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fr" sz="2900"/>
              <a:t>Confirm</a:t>
            </a:r>
            <a:endParaRPr sz="2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/>
          <p:nvPr>
            <p:ph type="title"/>
          </p:nvPr>
        </p:nvSpPr>
        <p:spPr>
          <a:xfrm>
            <a:off x="296425" y="2149800"/>
            <a:ext cx="4045200" cy="84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Alert</a:t>
            </a:r>
            <a:endParaRPr/>
          </a:p>
        </p:txBody>
      </p:sp>
      <p:sp>
        <p:nvSpPr>
          <p:cNvPr id="119" name="Google Shape;119;p2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2400"/>
              <a:t>Cette fonction permet d’afficher un message ou une information dans une </a:t>
            </a:r>
            <a:r>
              <a:rPr lang="fr" sz="2400"/>
              <a:t>boîte</a:t>
            </a:r>
            <a:r>
              <a:rPr lang="fr" sz="2400"/>
              <a:t> de dialogue (une </a:t>
            </a:r>
            <a:r>
              <a:rPr lang="fr" sz="2400"/>
              <a:t>fenêtre). 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/>
              <a:t>Alert</a:t>
            </a:r>
            <a:endParaRPr sz="3600"/>
          </a:p>
        </p:txBody>
      </p:sp>
      <p:sp>
        <p:nvSpPr>
          <p:cNvPr id="125" name="Google Shape;125;p28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fr" sz="2400">
                <a:solidFill>
                  <a:schemeClr val="dk1"/>
                </a:solidFill>
              </a:rPr>
              <a:t>Cette fonction interdit t</a:t>
            </a:r>
            <a:r>
              <a:rPr lang="fr" sz="2400">
                <a:solidFill>
                  <a:schemeClr val="dk1"/>
                </a:solidFill>
              </a:rPr>
              <a:t>oute action tant que cette modal est ouverte. 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fr" sz="2400">
                <a:solidFill>
                  <a:schemeClr val="dk1"/>
                </a:solidFill>
              </a:rPr>
              <a:t>Le texte n’est pas modifiable par l’utilisateur.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fr" sz="2400">
                <a:solidFill>
                  <a:schemeClr val="dk1"/>
                </a:solidFill>
              </a:rPr>
              <a:t>Elle est affichée par le système d’exploitation et est compatible avec tous les navigateurs.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fr" sz="2400">
                <a:solidFill>
                  <a:schemeClr val="dk1"/>
                </a:solidFill>
              </a:rPr>
              <a:t>Il faut utiliser le </a:t>
            </a:r>
            <a:r>
              <a:rPr b="1" lang="fr" sz="2700">
                <a:solidFill>
                  <a:schemeClr val="dk1"/>
                </a:solidFill>
              </a:rPr>
              <a:t>\n </a:t>
            </a:r>
            <a:r>
              <a:rPr lang="fr" sz="2400">
                <a:solidFill>
                  <a:schemeClr val="dk1"/>
                </a:solidFill>
              </a:rPr>
              <a:t>pour écrire sur plusieurs lignes.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fr" sz="2400">
                <a:solidFill>
                  <a:schemeClr val="dk1"/>
                </a:solidFill>
              </a:rPr>
              <a:t>Elle n’a besoin d'être préfixé par exemple : window.alert().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7950" y="2901650"/>
            <a:ext cx="3848100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9"/>
          <p:cNvPicPr preferRelativeResize="0"/>
          <p:nvPr/>
        </p:nvPicPr>
        <p:blipFill rotWithShape="1">
          <a:blip r:embed="rId4">
            <a:alphaModFix/>
          </a:blip>
          <a:srcRect b="0" l="0" r="0" t="18026"/>
          <a:stretch/>
        </p:blipFill>
        <p:spPr>
          <a:xfrm>
            <a:off x="2347913" y="3378900"/>
            <a:ext cx="4448175" cy="136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9"/>
          <p:cNvPicPr preferRelativeResize="0"/>
          <p:nvPr/>
        </p:nvPicPr>
        <p:blipFill rotWithShape="1">
          <a:blip r:embed="rId5">
            <a:alphaModFix/>
          </a:blip>
          <a:srcRect b="0" l="0" r="0" t="10112"/>
          <a:stretch/>
        </p:blipFill>
        <p:spPr>
          <a:xfrm>
            <a:off x="2338400" y="554275"/>
            <a:ext cx="4467225" cy="153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57363" y="264325"/>
            <a:ext cx="5629275" cy="2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/>
          <p:nvPr>
            <p:ph type="title"/>
          </p:nvPr>
        </p:nvSpPr>
        <p:spPr>
          <a:xfrm>
            <a:off x="413425" y="1205825"/>
            <a:ext cx="37494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Prompt</a:t>
            </a:r>
            <a:endParaRPr/>
          </a:p>
        </p:txBody>
      </p:sp>
      <p:sp>
        <p:nvSpPr>
          <p:cNvPr id="139" name="Google Shape;139;p3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2400"/>
              <a:t>Cette fonction permet d’afficher une </a:t>
            </a:r>
            <a:r>
              <a:rPr lang="fr" sz="2400"/>
              <a:t>boîte</a:t>
            </a:r>
            <a:r>
              <a:rPr lang="fr" sz="2400"/>
              <a:t> de dialogue et une zone de saisie à l’intention de l’utilisateur</a:t>
            </a:r>
            <a:r>
              <a:rPr lang="fr" sz="2400"/>
              <a:t>.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/>
              <a:t>Prompt</a:t>
            </a:r>
            <a:endParaRPr sz="3600"/>
          </a:p>
        </p:txBody>
      </p:sp>
      <p:sp>
        <p:nvSpPr>
          <p:cNvPr id="145" name="Google Shape;145;p31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fr" sz="2400">
                <a:solidFill>
                  <a:schemeClr val="dk1"/>
                </a:solidFill>
              </a:rPr>
              <a:t>Cette fonction possède les même </a:t>
            </a:r>
            <a:r>
              <a:rPr lang="fr" sz="2400">
                <a:solidFill>
                  <a:schemeClr val="dk1"/>
                </a:solidFill>
              </a:rPr>
              <a:t>propriété</a:t>
            </a:r>
            <a:r>
              <a:rPr lang="fr" sz="2400">
                <a:solidFill>
                  <a:schemeClr val="dk1"/>
                </a:solidFill>
              </a:rPr>
              <a:t> que la fonction Alert() mais permet à l’utilisateur de saisir du texte avec une obligation de validation.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fr" sz="2400">
                <a:solidFill>
                  <a:schemeClr val="dk1"/>
                </a:solidFill>
              </a:rPr>
              <a:t>Si l’utilisateur valide, la saisie peut-</a:t>
            </a:r>
            <a:r>
              <a:rPr lang="fr" sz="2400">
                <a:solidFill>
                  <a:schemeClr val="dk1"/>
                </a:solidFill>
              </a:rPr>
              <a:t>être</a:t>
            </a:r>
            <a:r>
              <a:rPr lang="fr" sz="2400">
                <a:solidFill>
                  <a:schemeClr val="dk1"/>
                </a:solidFill>
              </a:rPr>
              <a:t> récupérée mais en cas d’annulation, la valeur retournée sera NULL.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fr" sz="2400">
                <a:solidFill>
                  <a:schemeClr val="dk1"/>
                </a:solidFill>
              </a:rPr>
              <a:t>La </a:t>
            </a:r>
            <a:r>
              <a:rPr lang="fr" sz="2400">
                <a:solidFill>
                  <a:schemeClr val="dk1"/>
                </a:solidFill>
              </a:rPr>
              <a:t>boîte</a:t>
            </a:r>
            <a:r>
              <a:rPr lang="fr" sz="2400">
                <a:solidFill>
                  <a:schemeClr val="dk1"/>
                </a:solidFill>
              </a:rPr>
              <a:t> de dialogue et les boutons ne sont pas modifiable.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8425" y="934775"/>
            <a:ext cx="388620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1250" y="1657350"/>
            <a:ext cx="440055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/>
          <p:nvPr>
            <p:ph type="title"/>
          </p:nvPr>
        </p:nvSpPr>
        <p:spPr>
          <a:xfrm>
            <a:off x="413425" y="1205825"/>
            <a:ext cx="37494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Confirm</a:t>
            </a:r>
            <a:endParaRPr/>
          </a:p>
        </p:txBody>
      </p:sp>
      <p:sp>
        <p:nvSpPr>
          <p:cNvPr id="157" name="Google Shape;157;p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2400"/>
              <a:t>Cette fonction permet d’afficher un message ou une information ainsi que des boutons de validation ou d’annulation.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