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  <p:sldMasterId id="2147483858" r:id="rId2"/>
    <p:sldMasterId id="2147483891" r:id="rId3"/>
    <p:sldMasterId id="2147483924" r:id="rId4"/>
  </p:sldMasterIdLst>
  <p:notesMasterIdLst>
    <p:notesMasterId r:id="rId9"/>
  </p:notesMasterIdLst>
  <p:handoutMasterIdLst>
    <p:handoutMasterId r:id="rId10"/>
  </p:handoutMasterIdLst>
  <p:sldIdLst>
    <p:sldId id="337" r:id="rId5"/>
    <p:sldId id="339" r:id="rId6"/>
    <p:sldId id="340" r:id="rId7"/>
    <p:sldId id="341" r:id="rId8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3"/>
    <p:restoredTop sz="96327"/>
  </p:normalViewPr>
  <p:slideViewPr>
    <p:cSldViewPr snapToGrid="0" snapToObjects="1">
      <p:cViewPr varScale="1">
        <p:scale>
          <a:sx n="165" d="100"/>
          <a:sy n="165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latin typeface="IBM Plex Sans" charset="0"/>
                <a:ea typeface="IBM Plex Sans" charset="0"/>
                <a:cs typeface="IBM Plex Sans" charset="0"/>
              </a:rPr>
              <a:t>3/3/20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BA5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418C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accent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0" y="2571750"/>
            <a:ext cx="2569464" cy="2571750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958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  <p:sldLayoutId id="2147483888" r:id="rId30"/>
    <p:sldLayoutId id="2147483889" r:id="rId31"/>
    <p:sldLayoutId id="2147483890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213852" cy="4294632"/>
          </a:xfrm>
        </p:spPr>
        <p:txBody>
          <a:bodyPr/>
          <a:lstStyle/>
          <a:p>
            <a:r>
              <a:rPr lang="it-IT" dirty="0"/>
              <a:t>Alternanza Scuola Lavoro ’20: Introduzione alla programmazione in </a:t>
            </a:r>
            <a:r>
              <a:rPr lang="it-IT" dirty="0" err="1"/>
              <a:t>Cloud</a:t>
            </a:r>
            <a:br>
              <a:rPr lang="it-IT" dirty="0"/>
            </a:br>
            <a:r>
              <a:rPr lang="it-IT" dirty="0"/>
              <a:t>—</a:t>
            </a:r>
            <a:br>
              <a:rPr lang="it-IT" dirty="0"/>
            </a:br>
            <a:r>
              <a:rPr lang="it-IT" dirty="0"/>
              <a:t>Valerio Riva</a:t>
            </a:r>
            <a:br>
              <a:rPr lang="it-IT" dirty="0"/>
            </a:br>
            <a:r>
              <a:rPr lang="it-IT" dirty="0"/>
              <a:t>Software </a:t>
            </a:r>
            <a:r>
              <a:rPr lang="it-IT" dirty="0" err="1"/>
              <a:t>Engineer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Cloud / ASL 2020 / March 03, 2019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237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Organizzazione e contenuti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4 incontri da 2 ore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Progetto di gruppo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</a:t>
            </a:r>
            <a:r>
              <a:rPr lang="it-IT" sz="1800" dirty="0" err="1">
                <a:solidFill>
                  <a:schemeClr val="tx1"/>
                </a:solidFill>
              </a:rPr>
              <a:t>Cloud</a:t>
            </a:r>
            <a:endParaRPr lang="it-IT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CI/CD (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Integration &amp; 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Delivery)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Esempi</a:t>
            </a:r>
            <a:r>
              <a:rPr lang="en-US" sz="1800" dirty="0">
                <a:solidFill>
                  <a:schemeClr val="tx1"/>
                </a:solidFill>
              </a:rPr>
              <a:t> di REST API in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Introduzione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sviluppo</a:t>
            </a:r>
            <a:r>
              <a:rPr lang="en-US" sz="1800" dirty="0">
                <a:solidFill>
                  <a:schemeClr val="tx1"/>
                </a:solidFill>
              </a:rPr>
              <a:t> di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Realizzazione</a:t>
            </a:r>
            <a:r>
              <a:rPr lang="en-US" sz="1800" dirty="0">
                <a:solidFill>
                  <a:schemeClr val="tx1"/>
                </a:solidFill>
              </a:rPr>
              <a:t> di un chatbot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8A9FA-47D9-D24A-8FF9-0F3EDAE517CB}"/>
              </a:ext>
            </a:extLst>
          </p:cNvPr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D99C4-5E08-E948-AA9D-8DD201BF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66" y="171159"/>
            <a:ext cx="1278754" cy="1278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2C07D-FF35-184E-AB6D-1D191306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94" y="127704"/>
            <a:ext cx="1494347" cy="13283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85DC42-73F3-DF43-8F38-0CA6E0F1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590" y="80725"/>
            <a:ext cx="1369188" cy="13691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75D92E-BDDD-DA49-8875-57B013864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454" y="1970451"/>
            <a:ext cx="1369189" cy="136918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2990E4E-15D4-3246-9A26-6B4561DFD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2676" y="1846794"/>
            <a:ext cx="1429619" cy="13978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AB32E2-4AD0-7E40-BF2B-E3B0BC9C9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721" y="3691315"/>
            <a:ext cx="1491602" cy="13244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2836F-583E-7545-A6E8-D494FDACF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590" y="3779457"/>
            <a:ext cx="1317054" cy="1175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27F5CF-6F27-814E-B64E-D7FCC16D3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643" y="3654638"/>
            <a:ext cx="1238744" cy="139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2F91A-4165-2D41-AE55-E9C1BA1A3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1603" y="1884251"/>
            <a:ext cx="1324494" cy="13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Incontro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244056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Introduzione </a:t>
            </a:r>
            <a:r>
              <a:rPr lang="it-IT" sz="1800" dirty="0" err="1"/>
              <a:t>Cloud</a:t>
            </a:r>
            <a:r>
              <a:rPr lang="it-IT" sz="1800" dirty="0"/>
              <a:t> e IBM </a:t>
            </a:r>
            <a:r>
              <a:rPr lang="it-IT" sz="1800" dirty="0" err="1"/>
              <a:t>Cloud</a:t>
            </a:r>
            <a:endParaRPr lang="it-IT" sz="180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Installazione ambiente di sviluppo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VS Code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endParaRPr lang="it-IT" sz="1800" dirty="0"/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Introduzione</a:t>
            </a:r>
            <a:r>
              <a:rPr lang="en-US" sz="1800" dirty="0"/>
              <a:t> al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Primi</a:t>
            </a:r>
            <a:r>
              <a:rPr lang="en-US" sz="1800" dirty="0"/>
              <a:t> </a:t>
            </a:r>
            <a:r>
              <a:rPr lang="en-US" sz="1800" dirty="0" err="1"/>
              <a:t>passi</a:t>
            </a:r>
            <a:r>
              <a:rPr lang="en-US" sz="1800" dirty="0"/>
              <a:t> con le REST API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D58B6-D89F-FC44-BED8-BD27D38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5" r="1129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6285379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IBM </a:t>
            </a:r>
            <a:r>
              <a:rPr lang="it-IT" sz="1800" dirty="0" err="1"/>
              <a:t>Cloud</a:t>
            </a:r>
            <a:r>
              <a:rPr lang="it-IT" sz="1800" dirty="0"/>
              <a:t>: https://cloud.ibm.com/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VS Code: https://</a:t>
            </a:r>
            <a:r>
              <a:rPr lang="it-IT" sz="1800" dirty="0" err="1"/>
              <a:t>code.visualstudio.com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r>
              <a:rPr lang="it-IT" sz="1800" dirty="0"/>
              <a:t>: https://nodejs.org/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git-scm.com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Github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Repository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/Lotti/</a:t>
            </a:r>
            <a:r>
              <a:rPr lang="it-IT" sz="1800" dirty="0" err="1"/>
              <a:t>asl-simple-chatbot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79540305"/>
      </p:ext>
    </p:extLst>
  </p:cSld>
  <p:clrMapOvr>
    <a:masterClrMapping/>
  </p:clrMapOvr>
</p:sld>
</file>

<file path=ppt/theme/theme1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C91237CF-0D5A-0E40-B517-BDEDD4BD6E46}"/>
    </a:ext>
  </a:extLst>
</a:theme>
</file>

<file path=ppt/theme/theme2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57926E65-C5FD-6B4D-AAB5-2F2822DE9EFA}"/>
    </a:ext>
  </a:extLst>
</a:theme>
</file>

<file path=ppt/theme/theme3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A715228E-B437-ED43-A2F7-07B5DBEEA9DC}"/>
    </a:ext>
  </a:extLst>
</a:theme>
</file>

<file path=ppt/theme/theme4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9DDFA83D-8111-FE42-BD0B-4A07DEC9DBF9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BxD 2018 black background</Template>
  <TotalTime>162</TotalTime>
  <Words>211</Words>
  <Application>Microsoft Macintosh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Arial</vt:lpstr>
      <vt:lpstr>HelvNeue Light for IBM</vt:lpstr>
      <vt:lpstr>IBM Plex Sans</vt:lpstr>
      <vt:lpstr>IBM Plex Sans Light</vt:lpstr>
      <vt:lpstr>Wingdings</vt:lpstr>
      <vt:lpstr>IBM BxD 2018 black background</vt:lpstr>
      <vt:lpstr>IBM BxD 2018 black background</vt:lpstr>
      <vt:lpstr>IBM BxD 2018 black background</vt:lpstr>
      <vt:lpstr>IBM BxD 2018 black background</vt:lpstr>
      <vt:lpstr>Alternanza Scuola Lavoro ’20: Introduzione alla programmazione in Cloud — Valerio Riva Software Engineer</vt:lpstr>
      <vt:lpstr>Organizzazione e contenuti</vt:lpstr>
      <vt:lpstr>Primo Incontro</vt:lpstr>
      <vt:lpstr>Link utili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 </dc:title>
  <dc:creator>Valerio Riva</dc:creator>
  <cp:lastModifiedBy>Valerio Riva</cp:lastModifiedBy>
  <cp:revision>18</cp:revision>
  <cp:lastPrinted>2017-11-06T21:50:47Z</cp:lastPrinted>
  <dcterms:created xsi:type="dcterms:W3CDTF">2020-03-03T05:30:19Z</dcterms:created>
  <dcterms:modified xsi:type="dcterms:W3CDTF">2020-03-03T08:52:46Z</dcterms:modified>
</cp:coreProperties>
</file>