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3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4" r:id="rId1"/>
    <p:sldMasterId id="2147483858" r:id="rId2"/>
    <p:sldMasterId id="2147483891" r:id="rId3"/>
    <p:sldMasterId id="2147483924" r:id="rId4"/>
  </p:sldMasterIdLst>
  <p:notesMasterIdLst>
    <p:notesMasterId r:id="rId9"/>
  </p:notesMasterIdLst>
  <p:handoutMasterIdLst>
    <p:handoutMasterId r:id="rId10"/>
  </p:handoutMasterIdLst>
  <p:sldIdLst>
    <p:sldId id="337" r:id="rId5"/>
    <p:sldId id="339" r:id="rId6"/>
    <p:sldId id="340" r:id="rId7"/>
    <p:sldId id="341" r:id="rId8"/>
  </p:sldIdLst>
  <p:sldSz cx="9144000" cy="5143500" type="screen16x9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77"/>
    <p:restoredTop sz="96327"/>
  </p:normalViewPr>
  <p:slideViewPr>
    <p:cSldViewPr snapToGrid="0" snapToObjects="1">
      <p:cViewPr varScale="1">
        <p:scale>
          <a:sx n="233" d="100"/>
          <a:sy n="233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78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D41EB-D3D3-6044-A7B2-6CD4A3F63263}" type="datetimeFigureOut">
              <a:rPr lang="en-US" smtClean="0">
                <a:latin typeface="IBM Plex Sans" charset="0"/>
                <a:ea typeface="IBM Plex Sans" charset="0"/>
                <a:cs typeface="IBM Plex Sans" charset="0"/>
              </a:rPr>
              <a:t>3/3/20</a:t>
            </a:fld>
            <a:endParaRPr lang="en-US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B4878-71CB-8F40-B9DD-F26F1F6CA014}" type="slidenum">
              <a:rPr lang="en-US" smtClean="0">
                <a:latin typeface="IBM Plex Sans" charset="0"/>
                <a:ea typeface="IBM Plex Sans" charset="0"/>
                <a:cs typeface="IBM Plex Sans" charset="0"/>
              </a:rPr>
              <a:t>‹#›</a:t>
            </a:fld>
            <a:endParaRPr lang="en-US"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D96A0541-C2EF-9848-827E-46BECFB549F3}" type="datetimeFigureOut">
              <a:rPr lang="en-US" smtClean="0"/>
              <a:pPr/>
              <a:t>3/3/20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690745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6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0218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42667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05125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6804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556253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6521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946188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515537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335720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160842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365110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588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2576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16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927064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8311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8876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255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250084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7813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BA5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bg1"/>
          </a:solidFill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5423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bg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366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</a:t>
            </a:r>
            <a:r>
              <a:rPr lang="en-US"/>
              <a:t>click icon to add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2581275"/>
            <a:ext cx="2286000" cy="2562225"/>
          </a:xfrm>
          <a:solidFill>
            <a:schemeClr val="bg1"/>
          </a:solidFill>
        </p:spPr>
        <p:txBody>
          <a:bodyPr lIns="228600" tIns="228600" rIns="228600" bIns="2286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2571750"/>
            <a:ext cx="2569464" cy="2571750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971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87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900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96615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362668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142726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577183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7352634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3691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62391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323392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758267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196" y="2308702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1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9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164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30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12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21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61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tx1"/>
          </a:solidFill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BA5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81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1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2581275"/>
            <a:ext cx="2286000" cy="2562225"/>
          </a:xfrm>
          <a:solidFill>
            <a:schemeClr val="bg1"/>
          </a:solidFill>
        </p:spPr>
        <p:txBody>
          <a:bodyPr lIns="228600" tIns="228600" rIns="228600" bIns="2286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2571750"/>
            <a:ext cx="2569464" cy="257175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28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6BA5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6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51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240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56531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5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0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6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23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8566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323392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85180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308702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9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690745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21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860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92246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1752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70465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693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556253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5759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93806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69484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201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2037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44872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62234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16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6547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306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382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3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1281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00647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394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rgbClr val="418C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BA5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accent2"/>
          </a:solidFill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532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accent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248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</a:t>
            </a:r>
            <a:r>
              <a:rPr lang="en-US"/>
              <a:t>click icon to add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2581275"/>
            <a:ext cx="2286000" cy="2562225"/>
          </a:xfrm>
          <a:solidFill>
            <a:schemeClr val="bg1"/>
          </a:solidFill>
        </p:spPr>
        <p:txBody>
          <a:bodyPr lIns="228600" tIns="228600" rIns="228600" bIns="2286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0" y="2571750"/>
            <a:ext cx="2569464" cy="2571750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009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225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60386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88596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5532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30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237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63227534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9995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36100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323392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15819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308702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899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pic>
        <p:nvPicPr>
          <p:cNvPr id="6" name="Picture 5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690872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047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742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39067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6051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315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5562534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3111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763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556253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4287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813012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375219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578560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26821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057417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68728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16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4113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6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9964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2318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747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280836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7394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BA5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tx2"/>
          </a:solidFill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1556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2506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</a:t>
            </a:r>
            <a:r>
              <a:rPr lang="en-US"/>
              <a:t>click icon to add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2581275"/>
            <a:ext cx="2286000" cy="2562225"/>
          </a:xfrm>
          <a:solidFill>
            <a:schemeClr val="bg1"/>
          </a:solidFill>
        </p:spPr>
        <p:txBody>
          <a:bodyPr lIns="228600" tIns="228600" rIns="228600" bIns="2286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2571750"/>
            <a:ext cx="2569464" cy="257175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7946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2608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05913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988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1772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45278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946756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11072089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0248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9177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323392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482133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196" y="2308702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311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pic>
        <p:nvPicPr>
          <p:cNvPr id="6" name="Picture 5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690872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019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7140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765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26" Type="http://schemas.openxmlformats.org/officeDocument/2006/relationships/slideLayout" Target="../slideLayouts/slideLayout90.xml"/><Relationship Id="rId3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85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9.xml"/><Relationship Id="rId33" Type="http://schemas.openxmlformats.org/officeDocument/2006/relationships/theme" Target="../theme/theme3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29" Type="http://schemas.openxmlformats.org/officeDocument/2006/relationships/slideLayout" Target="../slideLayouts/slideLayout93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88.xml"/><Relationship Id="rId32" Type="http://schemas.openxmlformats.org/officeDocument/2006/relationships/slideLayout" Target="../slideLayouts/slideLayout96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7.xml"/><Relationship Id="rId28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31" Type="http://schemas.openxmlformats.org/officeDocument/2006/relationships/slideLayout" Target="../slideLayouts/slideLayout95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Relationship Id="rId27" Type="http://schemas.openxmlformats.org/officeDocument/2006/relationships/slideLayout" Target="../slideLayouts/slideLayout91.xml"/><Relationship Id="rId30" Type="http://schemas.openxmlformats.org/officeDocument/2006/relationships/slideLayout" Target="../slideLayouts/slideLayout94.xml"/><Relationship Id="rId8" Type="http://schemas.openxmlformats.org/officeDocument/2006/relationships/slideLayout" Target="../slideLayouts/slideLayout72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9.xml"/><Relationship Id="rId18" Type="http://schemas.openxmlformats.org/officeDocument/2006/relationships/slideLayout" Target="../slideLayouts/slideLayout114.xml"/><Relationship Id="rId26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99.xml"/><Relationship Id="rId21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slideLayout" Target="../slideLayouts/slideLayout113.xml"/><Relationship Id="rId25" Type="http://schemas.openxmlformats.org/officeDocument/2006/relationships/slideLayout" Target="../slideLayouts/slideLayout121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112.xml"/><Relationship Id="rId20" Type="http://schemas.openxmlformats.org/officeDocument/2006/relationships/slideLayout" Target="../slideLayouts/slideLayout116.xml"/><Relationship Id="rId29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24" Type="http://schemas.openxmlformats.org/officeDocument/2006/relationships/slideLayout" Target="../slideLayouts/slideLayout120.xml"/><Relationship Id="rId32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23" Type="http://schemas.openxmlformats.org/officeDocument/2006/relationships/slideLayout" Target="../slideLayouts/slideLayout119.xml"/><Relationship Id="rId28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06.xml"/><Relationship Id="rId19" Type="http://schemas.openxmlformats.org/officeDocument/2006/relationships/slideLayout" Target="../slideLayouts/slideLayout115.xml"/><Relationship Id="rId31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Relationship Id="rId22" Type="http://schemas.openxmlformats.org/officeDocument/2006/relationships/slideLayout" Target="../slideLayouts/slideLayout118.xml"/><Relationship Id="rId27" Type="http://schemas.openxmlformats.org/officeDocument/2006/relationships/slideLayout" Target="../slideLayouts/slideLayout123.xml"/><Relationship Id="rId30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766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  <p:sldLayoutId id="2147483959" r:id="rId19"/>
    <p:sldLayoutId id="2147483845" r:id="rId20"/>
    <p:sldLayoutId id="2147483846" r:id="rId21"/>
    <p:sldLayoutId id="2147483847" r:id="rId22"/>
    <p:sldLayoutId id="2147483848" r:id="rId23"/>
    <p:sldLayoutId id="2147483849" r:id="rId24"/>
    <p:sldLayoutId id="2147483850" r:id="rId25"/>
    <p:sldLayoutId id="2147483851" r:id="rId26"/>
    <p:sldLayoutId id="2147483852" r:id="rId27"/>
    <p:sldLayoutId id="2147483853" r:id="rId28"/>
    <p:sldLayoutId id="2147483854" r:id="rId29"/>
    <p:sldLayoutId id="2147483855" r:id="rId30"/>
    <p:sldLayoutId id="2147483856" r:id="rId31"/>
    <p:sldLayoutId id="2147483857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 baseline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09978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  <p:sldLayoutId id="2147483876" r:id="rId18"/>
    <p:sldLayoutId id="2147483958" r:id="rId19"/>
    <p:sldLayoutId id="2147483878" r:id="rId20"/>
    <p:sldLayoutId id="2147483879" r:id="rId21"/>
    <p:sldLayoutId id="2147483880" r:id="rId22"/>
    <p:sldLayoutId id="2147483881" r:id="rId23"/>
    <p:sldLayoutId id="2147483882" r:id="rId24"/>
    <p:sldLayoutId id="2147483883" r:id="rId25"/>
    <p:sldLayoutId id="2147483884" r:id="rId26"/>
    <p:sldLayoutId id="2147483885" r:id="rId27"/>
    <p:sldLayoutId id="2147483886" r:id="rId28"/>
    <p:sldLayoutId id="2147483887" r:id="rId29"/>
    <p:sldLayoutId id="2147483888" r:id="rId30"/>
    <p:sldLayoutId id="2147483889" r:id="rId31"/>
    <p:sldLayoutId id="2147483890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 baseline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14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078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909" r:id="rId18"/>
    <p:sldLayoutId id="2147483910" r:id="rId19"/>
    <p:sldLayoutId id="2147483911" r:id="rId20"/>
    <p:sldLayoutId id="2147483912" r:id="rId21"/>
    <p:sldLayoutId id="2147483913" r:id="rId22"/>
    <p:sldLayoutId id="2147483914" r:id="rId23"/>
    <p:sldLayoutId id="2147483915" r:id="rId24"/>
    <p:sldLayoutId id="2147483916" r:id="rId25"/>
    <p:sldLayoutId id="2147483917" r:id="rId26"/>
    <p:sldLayoutId id="2147483918" r:id="rId27"/>
    <p:sldLayoutId id="2147483919" r:id="rId28"/>
    <p:sldLayoutId id="2147483920" r:id="rId29"/>
    <p:sldLayoutId id="2147483921" r:id="rId30"/>
    <p:sldLayoutId id="2147483922" r:id="rId31"/>
    <p:sldLayoutId id="2147483923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4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4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1975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  <p:sldLayoutId id="2147483942" r:id="rId18"/>
    <p:sldLayoutId id="2147483957" r:id="rId19"/>
    <p:sldLayoutId id="2147483944" r:id="rId20"/>
    <p:sldLayoutId id="2147483945" r:id="rId21"/>
    <p:sldLayoutId id="2147483946" r:id="rId22"/>
    <p:sldLayoutId id="2147483947" r:id="rId23"/>
    <p:sldLayoutId id="2147483948" r:id="rId24"/>
    <p:sldLayoutId id="2147483949" r:id="rId25"/>
    <p:sldLayoutId id="2147483950" r:id="rId26"/>
    <p:sldLayoutId id="2147483951" r:id="rId27"/>
    <p:sldLayoutId id="2147483952" r:id="rId28"/>
    <p:sldLayoutId id="2147483953" r:id="rId29"/>
    <p:sldLayoutId id="2147483954" r:id="rId30"/>
    <p:sldLayoutId id="2147483955" r:id="rId31"/>
    <p:sldLayoutId id="2147483956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4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4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B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213852" cy="4294632"/>
          </a:xfrm>
        </p:spPr>
        <p:txBody>
          <a:bodyPr/>
          <a:lstStyle/>
          <a:p>
            <a:r>
              <a:rPr lang="it-IT" dirty="0"/>
              <a:t>Alternanza Scuola Lavoro ’20: Introduzione alla programmazione in </a:t>
            </a:r>
            <a:r>
              <a:rPr lang="it-IT" dirty="0" err="1"/>
              <a:t>Cloud</a:t>
            </a:r>
            <a:br>
              <a:rPr lang="it-IT" dirty="0"/>
            </a:br>
            <a:r>
              <a:rPr lang="it-IT" dirty="0"/>
              <a:t>—</a:t>
            </a:r>
            <a:br>
              <a:rPr lang="it-IT" dirty="0"/>
            </a:br>
            <a:r>
              <a:rPr lang="it-IT" dirty="0"/>
              <a:t>Valerio Riva</a:t>
            </a:r>
            <a:br>
              <a:rPr lang="it-IT" dirty="0"/>
            </a:br>
            <a:r>
              <a:rPr lang="it-IT" dirty="0"/>
              <a:t>Software </a:t>
            </a:r>
            <a:r>
              <a:rPr lang="it-IT" dirty="0" err="1"/>
              <a:t>Engineer</a:t>
            </a:r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Cloud / ASL 2020 / March 03, 2019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2374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Organizzazione e contenuti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IBM Cloud / ASL 2020 / March 03, 2019 / © 2020 IBM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4 incontri da 2 ore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Progetto di gruppo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Introduzione al </a:t>
            </a:r>
            <a:r>
              <a:rPr lang="it-IT" sz="1800" dirty="0" err="1">
                <a:solidFill>
                  <a:schemeClr val="tx1"/>
                </a:solidFill>
              </a:rPr>
              <a:t>Cloud</a:t>
            </a:r>
            <a:endParaRPr lang="it-IT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</a:rPr>
              <a:t>Introduzione al CI/CD (</a:t>
            </a:r>
            <a:r>
              <a:rPr lang="it-IT" sz="1800" dirty="0" err="1">
                <a:solidFill>
                  <a:schemeClr val="tx1"/>
                </a:solidFill>
              </a:rPr>
              <a:t>Continous</a:t>
            </a:r>
            <a:r>
              <a:rPr lang="it-IT" sz="1800" dirty="0">
                <a:solidFill>
                  <a:schemeClr val="tx1"/>
                </a:solidFill>
              </a:rPr>
              <a:t> Integration &amp; </a:t>
            </a:r>
            <a:r>
              <a:rPr lang="it-IT" sz="1800" dirty="0" err="1">
                <a:solidFill>
                  <a:schemeClr val="tx1"/>
                </a:solidFill>
              </a:rPr>
              <a:t>Continous</a:t>
            </a:r>
            <a:r>
              <a:rPr lang="it-IT" sz="1800" dirty="0">
                <a:solidFill>
                  <a:schemeClr val="tx1"/>
                </a:solidFill>
              </a:rPr>
              <a:t> Delivery)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Esempi</a:t>
            </a:r>
            <a:r>
              <a:rPr lang="en-US" sz="1800" dirty="0">
                <a:solidFill>
                  <a:schemeClr val="tx1"/>
                </a:solidFill>
              </a:rPr>
              <a:t> di REST API in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Introduzione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alla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sviluppo</a:t>
            </a:r>
            <a:r>
              <a:rPr lang="en-US" sz="1800" dirty="0">
                <a:solidFill>
                  <a:schemeClr val="tx1"/>
                </a:solidFill>
              </a:rPr>
              <a:t> di 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Realizzazione</a:t>
            </a:r>
            <a:r>
              <a:rPr lang="en-US" sz="1800" dirty="0">
                <a:solidFill>
                  <a:schemeClr val="tx1"/>
                </a:solidFill>
              </a:rPr>
              <a:t> di un chatbot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98A9FA-47D9-D24A-8FF9-0F3EDAE517CB}"/>
              </a:ext>
            </a:extLst>
          </p:cNvPr>
          <p:cNvSpPr/>
          <p:nvPr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AD99C4-5E08-E948-AA9D-8DD201BF8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866" y="171159"/>
            <a:ext cx="1278754" cy="12787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F2C07D-FF35-184E-AB6D-1D1913063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194" y="127704"/>
            <a:ext cx="1494347" cy="132830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085DC42-73F3-DF43-8F38-0CA6E0F1C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590" y="80725"/>
            <a:ext cx="1369188" cy="136918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375D92E-BDDD-DA49-8875-57B013864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0454" y="1970451"/>
            <a:ext cx="1369189" cy="1369189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22990E4E-15D4-3246-9A26-6B4561DFDA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2676" y="1846794"/>
            <a:ext cx="1429619" cy="13978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FAB32E2-4AD0-7E40-BF2B-E3B0BC9C94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2721" y="3691315"/>
            <a:ext cx="1491602" cy="132449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32836F-583E-7545-A6E8-D494FDACF1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2590" y="3779457"/>
            <a:ext cx="1317054" cy="117513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927F5CF-6F27-814E-B64E-D7FCC16D3A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9643" y="3654638"/>
            <a:ext cx="1238744" cy="1397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82F91A-4165-2D41-AE55-E9C1BA1A3B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21603" y="1884251"/>
            <a:ext cx="1324494" cy="132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5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Primo Incontro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IBM Cloud / ASL 2020 / March 03, 2019 / © 2020 IBM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5803538" cy="3252216"/>
          </a:xfrm>
        </p:spPr>
        <p:txBody>
          <a:bodyPr/>
          <a:lstStyle/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it-IT" sz="1800" dirty="0"/>
              <a:t>Introduzione </a:t>
            </a:r>
            <a:r>
              <a:rPr lang="it-IT" sz="1800" dirty="0" err="1"/>
              <a:t>Cloud</a:t>
            </a:r>
            <a:r>
              <a:rPr lang="it-IT" sz="1800" dirty="0"/>
              <a:t> e IBM </a:t>
            </a:r>
            <a:r>
              <a:rPr lang="it-IT" sz="1800" dirty="0" err="1"/>
              <a:t>Cloud</a:t>
            </a:r>
            <a:endParaRPr lang="it-IT" sz="1800" dirty="0"/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it-IT" sz="1800" dirty="0"/>
              <a:t>Installazione ambiente di sviluppo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it-IT" sz="1800" dirty="0"/>
              <a:t>VS Code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Node.js</a:t>
            </a:r>
            <a:endParaRPr lang="it-IT" sz="1800" dirty="0"/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Git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Introduzione</a:t>
            </a:r>
            <a:r>
              <a:rPr lang="en-US" sz="1800" dirty="0"/>
              <a:t> al Version Control System  (Versioning)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Primi</a:t>
            </a:r>
            <a:r>
              <a:rPr lang="en-US" sz="1800" dirty="0"/>
              <a:t> </a:t>
            </a:r>
            <a:r>
              <a:rPr lang="en-US" sz="1800" dirty="0" err="1"/>
              <a:t>passi</a:t>
            </a:r>
            <a:r>
              <a:rPr lang="en-US" sz="1800" dirty="0"/>
              <a:t> con le REST API </a:t>
            </a:r>
          </a:p>
        </p:txBody>
      </p:sp>
    </p:spTree>
    <p:extLst>
      <p:ext uri="{BB962C8B-B14F-4D97-AF65-F5344CB8AC3E}">
        <p14:creationId xmlns:p14="http://schemas.microsoft.com/office/powerpoint/2010/main" val="399823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B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utili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IBM Cloud / ASL 2020 / March 03, 2019 / © 2020 IBM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9455" y="1243584"/>
            <a:ext cx="6285379" cy="3252216"/>
          </a:xfrm>
        </p:spPr>
        <p:txBody>
          <a:bodyPr/>
          <a:lstStyle/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it-IT" sz="1800" dirty="0"/>
              <a:t>IBM </a:t>
            </a:r>
            <a:r>
              <a:rPr lang="it-IT" sz="1800" dirty="0" err="1"/>
              <a:t>Cloud</a:t>
            </a:r>
            <a:r>
              <a:rPr lang="it-IT" sz="1800" dirty="0"/>
              <a:t>: https://cloud.ibm.com/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it-IT" sz="1800" dirty="0"/>
              <a:t>VS Code: https://</a:t>
            </a:r>
            <a:r>
              <a:rPr lang="it-IT" sz="1800" dirty="0" err="1"/>
              <a:t>code.visualstudio.com</a:t>
            </a:r>
            <a:r>
              <a:rPr lang="it-IT" sz="1800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Node.js</a:t>
            </a:r>
            <a:r>
              <a:rPr lang="it-IT" sz="1800" dirty="0"/>
              <a:t>: https://nodejs.org/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Git</a:t>
            </a:r>
            <a:r>
              <a:rPr lang="it-IT" sz="1800" dirty="0"/>
              <a:t>: </a:t>
            </a:r>
            <a:r>
              <a:rPr lang="it-IT" sz="1800" dirty="0" err="1"/>
              <a:t>https</a:t>
            </a:r>
            <a:r>
              <a:rPr lang="it-IT" sz="1800" dirty="0"/>
              <a:t>://</a:t>
            </a:r>
            <a:r>
              <a:rPr lang="it-IT" sz="1800" dirty="0" err="1"/>
              <a:t>git-scm.com</a:t>
            </a:r>
            <a:r>
              <a:rPr lang="it-IT" sz="1800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Github</a:t>
            </a:r>
            <a:r>
              <a:rPr lang="it-IT" sz="1800" dirty="0"/>
              <a:t>: </a:t>
            </a:r>
            <a:r>
              <a:rPr lang="it-IT" sz="1800" dirty="0" err="1"/>
              <a:t>https</a:t>
            </a:r>
            <a:r>
              <a:rPr lang="it-IT" sz="1800" dirty="0"/>
              <a:t>://</a:t>
            </a:r>
            <a:r>
              <a:rPr lang="it-IT" sz="1800" dirty="0" err="1"/>
              <a:t>github.com</a:t>
            </a:r>
            <a:r>
              <a:rPr lang="it-IT" sz="1800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Repository</a:t>
            </a:r>
            <a:r>
              <a:rPr lang="it-IT" sz="1800" dirty="0"/>
              <a:t>: </a:t>
            </a:r>
            <a:r>
              <a:rPr lang="it-IT" sz="1800" dirty="0" err="1"/>
              <a:t>https</a:t>
            </a:r>
            <a:r>
              <a:rPr lang="it-IT" sz="1800" dirty="0"/>
              <a:t>://</a:t>
            </a:r>
            <a:r>
              <a:rPr lang="it-IT" sz="1800" dirty="0" err="1"/>
              <a:t>github.com</a:t>
            </a:r>
            <a:r>
              <a:rPr lang="it-IT" sz="1800" dirty="0"/>
              <a:t>/Lotti/</a:t>
            </a:r>
            <a:r>
              <a:rPr lang="it-IT" sz="1800" dirty="0" err="1"/>
              <a:t>asl-simple-chatbot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579540305"/>
      </p:ext>
    </p:extLst>
  </p:cSld>
  <p:clrMapOvr>
    <a:masterClrMapping/>
  </p:clrMapOvr>
</p:sld>
</file>

<file path=ppt/theme/theme1.xml><?xml version="1.0" encoding="utf-8"?>
<a:theme xmlns:a="http://schemas.openxmlformats.org/drawingml/2006/main" name="IBM BxD 2018 black background">
  <a:themeElements>
    <a:clrScheme name="IBM BxD palette 2018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67676"/>
      </a:accent1>
      <a:accent2>
        <a:srgbClr val="0F6FFF"/>
      </a:accent2>
      <a:accent3>
        <a:srgbClr val="D7306D"/>
      </a:accent3>
      <a:accent4>
        <a:srgbClr val="924CFC"/>
      </a:accent4>
      <a:accent5>
        <a:srgbClr val="008381"/>
      </a:accent5>
      <a:accent6>
        <a:srgbClr val="6E757C"/>
      </a:accent6>
      <a:hlink>
        <a:srgbClr val="0F6FFF"/>
      </a:hlink>
      <a:folHlink>
        <a:srgbClr val="6EA6FF"/>
      </a:folHlink>
    </a:clrScheme>
    <a:fontScheme name="IBM Plex">
      <a:majorFont>
        <a:latin typeface="IBM Plex Sans SemiBold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4F0027"/>
    </a:custClr>
    <a:custClr name="Magenta 80">
      <a:srgbClr val="760A3A"/>
    </a:custClr>
    <a:custClr name="Magenta 70">
      <a:srgbClr val="A11950"/>
    </a:custClr>
    <a:custClr name="Magenta 60">
      <a:srgbClr val="D7306D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21260"/>
    </a:custClr>
    <a:custClr name="Purple 80">
      <a:srgbClr val="4F2196"/>
    </a:custClr>
    <a:custClr name="Purple 70">
      <a:srgbClr val="6E32C9"/>
    </a:custClr>
    <a:custClr name="Purple 60">
      <a:srgbClr val="924CFC"/>
    </a:custClr>
    <a:custClr name="Purple 50">
      <a:srgbClr val="A970FF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51B75"/>
    </a:custClr>
    <a:custClr name="Blue 80">
      <a:srgbClr val="0530AD"/>
    </a:custClr>
    <a:custClr name="Blue 70">
      <a:srgbClr val="054ADA"/>
    </a:custClr>
    <a:custClr name="Blue 60">
      <a:srgbClr val="0F6F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2B30"/>
    </a:custClr>
    <a:custClr name="Teal 80">
      <a:srgbClr val="004548"/>
    </a:custClr>
    <a:custClr name="Teal 70">
      <a:srgbClr val="006161"/>
    </a:custClr>
    <a:custClr name="Teal 60">
      <a:srgbClr val="008381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ay 100">
      <a:srgbClr val="171717"/>
    </a:custClr>
    <a:custClr name="Gray 90">
      <a:srgbClr val="252525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Plex_16x9" id="{0EA35D9A-8E1D-664A-808E-93BABB999E0C}" vid="{C91237CF-0D5A-0E40-B517-BDEDD4BD6E46}"/>
    </a:ext>
  </a:extLst>
</a:theme>
</file>

<file path=ppt/theme/theme2.xml><?xml version="1.0" encoding="utf-8"?>
<a:theme xmlns:a="http://schemas.openxmlformats.org/drawingml/2006/main" name="IBM BxD 2018 black background">
  <a:themeElements>
    <a:clrScheme name="IBM BxD palette 2018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67676"/>
      </a:accent1>
      <a:accent2>
        <a:srgbClr val="0F6FFF"/>
      </a:accent2>
      <a:accent3>
        <a:srgbClr val="D7306D"/>
      </a:accent3>
      <a:accent4>
        <a:srgbClr val="924CFC"/>
      </a:accent4>
      <a:accent5>
        <a:srgbClr val="008381"/>
      </a:accent5>
      <a:accent6>
        <a:srgbClr val="6E757C"/>
      </a:accent6>
      <a:hlink>
        <a:srgbClr val="0F6FFF"/>
      </a:hlink>
      <a:folHlink>
        <a:srgbClr val="6EA6FF"/>
      </a:folHlink>
    </a:clrScheme>
    <a:fontScheme name="IBM Plex">
      <a:majorFont>
        <a:latin typeface="IBM Plex Sans SemiBold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4F0027"/>
    </a:custClr>
    <a:custClr name="Magenta 80">
      <a:srgbClr val="760A3A"/>
    </a:custClr>
    <a:custClr name="Magenta 70">
      <a:srgbClr val="A11950"/>
    </a:custClr>
    <a:custClr name="Magenta 60">
      <a:srgbClr val="D7306D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21260"/>
    </a:custClr>
    <a:custClr name="Purple 80">
      <a:srgbClr val="4F2196"/>
    </a:custClr>
    <a:custClr name="Purple 70">
      <a:srgbClr val="6E32C9"/>
    </a:custClr>
    <a:custClr name="Purple 60">
      <a:srgbClr val="924CFC"/>
    </a:custClr>
    <a:custClr name="Purple 50">
      <a:srgbClr val="A970FF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51B75"/>
    </a:custClr>
    <a:custClr name="Blue 80">
      <a:srgbClr val="0530AD"/>
    </a:custClr>
    <a:custClr name="Blue 70">
      <a:srgbClr val="054ADA"/>
    </a:custClr>
    <a:custClr name="Blue 60">
      <a:srgbClr val="0F6F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2B30"/>
    </a:custClr>
    <a:custClr name="Teal 80">
      <a:srgbClr val="004548"/>
    </a:custClr>
    <a:custClr name="Teal 70">
      <a:srgbClr val="006161"/>
    </a:custClr>
    <a:custClr name="Teal 60">
      <a:srgbClr val="008381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ay 100">
      <a:srgbClr val="171717"/>
    </a:custClr>
    <a:custClr name="Gray 90">
      <a:srgbClr val="252525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Plex_16x9" id="{0EA35D9A-8E1D-664A-808E-93BABB999E0C}" vid="{57926E65-C5FD-6B4D-AAB5-2F2822DE9EFA}"/>
    </a:ext>
  </a:extLst>
</a:theme>
</file>

<file path=ppt/theme/theme3.xml><?xml version="1.0" encoding="utf-8"?>
<a:theme xmlns:a="http://schemas.openxmlformats.org/drawingml/2006/main" name="IBM BxD 2018 black background">
  <a:themeElements>
    <a:clrScheme name="IBM BxD palette 2018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67676"/>
      </a:accent1>
      <a:accent2>
        <a:srgbClr val="0F6FFF"/>
      </a:accent2>
      <a:accent3>
        <a:srgbClr val="D7306D"/>
      </a:accent3>
      <a:accent4>
        <a:srgbClr val="924CFC"/>
      </a:accent4>
      <a:accent5>
        <a:srgbClr val="008381"/>
      </a:accent5>
      <a:accent6>
        <a:srgbClr val="6E757C"/>
      </a:accent6>
      <a:hlink>
        <a:srgbClr val="0F6FFF"/>
      </a:hlink>
      <a:folHlink>
        <a:srgbClr val="6EA6FF"/>
      </a:folHlink>
    </a:clrScheme>
    <a:fontScheme name="IBM Plex">
      <a:majorFont>
        <a:latin typeface="IBM Plex Sans SemiBold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4F0027"/>
    </a:custClr>
    <a:custClr name="Magenta 80">
      <a:srgbClr val="760A3A"/>
    </a:custClr>
    <a:custClr name="Magenta 70">
      <a:srgbClr val="A11950"/>
    </a:custClr>
    <a:custClr name="Magenta 60">
      <a:srgbClr val="D7306D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21260"/>
    </a:custClr>
    <a:custClr name="Purple 80">
      <a:srgbClr val="4F2196"/>
    </a:custClr>
    <a:custClr name="Purple 70">
      <a:srgbClr val="6E32C9"/>
    </a:custClr>
    <a:custClr name="Purple 60">
      <a:srgbClr val="924CFC"/>
    </a:custClr>
    <a:custClr name="Purple 50">
      <a:srgbClr val="A970FF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51B75"/>
    </a:custClr>
    <a:custClr name="Blue 80">
      <a:srgbClr val="0530AD"/>
    </a:custClr>
    <a:custClr name="Blue 70">
      <a:srgbClr val="054ADA"/>
    </a:custClr>
    <a:custClr name="Blue 60">
      <a:srgbClr val="0F6F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2B30"/>
    </a:custClr>
    <a:custClr name="Teal 80">
      <a:srgbClr val="004548"/>
    </a:custClr>
    <a:custClr name="Teal 70">
      <a:srgbClr val="006161"/>
    </a:custClr>
    <a:custClr name="Teal 60">
      <a:srgbClr val="008381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ay 100">
      <a:srgbClr val="171717"/>
    </a:custClr>
    <a:custClr name="Gray 90">
      <a:srgbClr val="252525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Plex_16x9" id="{0EA35D9A-8E1D-664A-808E-93BABB999E0C}" vid="{A715228E-B437-ED43-A2F7-07B5DBEEA9DC}"/>
    </a:ext>
  </a:extLst>
</a:theme>
</file>

<file path=ppt/theme/theme4.xml><?xml version="1.0" encoding="utf-8"?>
<a:theme xmlns:a="http://schemas.openxmlformats.org/drawingml/2006/main" name="IBM BxD 2018 black background">
  <a:themeElements>
    <a:clrScheme name="IBM BxD palette 2018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67676"/>
      </a:accent1>
      <a:accent2>
        <a:srgbClr val="0F6FFF"/>
      </a:accent2>
      <a:accent3>
        <a:srgbClr val="D7306D"/>
      </a:accent3>
      <a:accent4>
        <a:srgbClr val="924CFC"/>
      </a:accent4>
      <a:accent5>
        <a:srgbClr val="008381"/>
      </a:accent5>
      <a:accent6>
        <a:srgbClr val="6E757C"/>
      </a:accent6>
      <a:hlink>
        <a:srgbClr val="0F6FFF"/>
      </a:hlink>
      <a:folHlink>
        <a:srgbClr val="6EA6FF"/>
      </a:folHlink>
    </a:clrScheme>
    <a:fontScheme name="IBM Plex">
      <a:majorFont>
        <a:latin typeface="IBM Plex Sans SemiBold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4F0027"/>
    </a:custClr>
    <a:custClr name="Magenta 80">
      <a:srgbClr val="760A3A"/>
    </a:custClr>
    <a:custClr name="Magenta 70">
      <a:srgbClr val="A11950"/>
    </a:custClr>
    <a:custClr name="Magenta 60">
      <a:srgbClr val="D7306D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21260"/>
    </a:custClr>
    <a:custClr name="Purple 80">
      <a:srgbClr val="4F2196"/>
    </a:custClr>
    <a:custClr name="Purple 70">
      <a:srgbClr val="6E32C9"/>
    </a:custClr>
    <a:custClr name="Purple 60">
      <a:srgbClr val="924CFC"/>
    </a:custClr>
    <a:custClr name="Purple 50">
      <a:srgbClr val="A970FF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51B75"/>
    </a:custClr>
    <a:custClr name="Blue 80">
      <a:srgbClr val="0530AD"/>
    </a:custClr>
    <a:custClr name="Blue 70">
      <a:srgbClr val="054ADA"/>
    </a:custClr>
    <a:custClr name="Blue 60">
      <a:srgbClr val="0F6F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2B30"/>
    </a:custClr>
    <a:custClr name="Teal 80">
      <a:srgbClr val="004548"/>
    </a:custClr>
    <a:custClr name="Teal 70">
      <a:srgbClr val="006161"/>
    </a:custClr>
    <a:custClr name="Teal 60">
      <a:srgbClr val="008381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ay 100">
      <a:srgbClr val="171717"/>
    </a:custClr>
    <a:custClr name="Gray 90">
      <a:srgbClr val="252525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Plex_16x9" id="{0EA35D9A-8E1D-664A-808E-93BABB999E0C}" vid="{9DDFA83D-8111-FE42-BD0B-4A07DEC9DBF9}"/>
    </a:ext>
  </a:extLst>
</a:theme>
</file>

<file path=ppt/theme/theme5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SemiBold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4F0027"/>
    </a:custClr>
    <a:custClr name="Magenta 80">
      <a:srgbClr val="760A3A"/>
    </a:custClr>
    <a:custClr name="Magenta 70">
      <a:srgbClr val="A11950"/>
    </a:custClr>
    <a:custClr name="Magenta 60">
      <a:srgbClr val="D7306D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21260"/>
    </a:custClr>
    <a:custClr name="Purple 80">
      <a:srgbClr val="4F2196"/>
    </a:custClr>
    <a:custClr name="Purple 70">
      <a:srgbClr val="6E32C9"/>
    </a:custClr>
    <a:custClr name="Purple 60">
      <a:srgbClr val="924CFC"/>
    </a:custClr>
    <a:custClr name="Purple 50">
      <a:srgbClr val="A970FF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51B75"/>
    </a:custClr>
    <a:custClr name="Blue 80">
      <a:srgbClr val="0530AD"/>
    </a:custClr>
    <a:custClr name="Blue 70">
      <a:srgbClr val="054ADA"/>
    </a:custClr>
    <a:custClr name="Blue 60">
      <a:srgbClr val="0F6F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2B30"/>
    </a:custClr>
    <a:custClr name="Teal 80">
      <a:srgbClr val="004548"/>
    </a:custClr>
    <a:custClr name="Teal 70">
      <a:srgbClr val="006161"/>
    </a:custClr>
    <a:custClr name="Teal 60">
      <a:srgbClr val="008381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ay 100">
      <a:srgbClr val="171717"/>
    </a:custClr>
    <a:custClr name="Gray 90">
      <a:srgbClr val="252525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6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SemiBold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4F0027"/>
    </a:custClr>
    <a:custClr name="Magenta 80">
      <a:srgbClr val="760A3A"/>
    </a:custClr>
    <a:custClr name="Magenta 70">
      <a:srgbClr val="A11950"/>
    </a:custClr>
    <a:custClr name="Magenta 60">
      <a:srgbClr val="D7306D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21260"/>
    </a:custClr>
    <a:custClr name="Purple 80">
      <a:srgbClr val="4F2196"/>
    </a:custClr>
    <a:custClr name="Purple 70">
      <a:srgbClr val="6E32C9"/>
    </a:custClr>
    <a:custClr name="Purple 60">
      <a:srgbClr val="924CFC"/>
    </a:custClr>
    <a:custClr name="Purple 50">
      <a:srgbClr val="A970FF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51B75"/>
    </a:custClr>
    <a:custClr name="Blue 80">
      <a:srgbClr val="0530AD"/>
    </a:custClr>
    <a:custClr name="Blue 70">
      <a:srgbClr val="054ADA"/>
    </a:custClr>
    <a:custClr name="Blue 60">
      <a:srgbClr val="0F6F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2B30"/>
    </a:custClr>
    <a:custClr name="Teal 80">
      <a:srgbClr val="004548"/>
    </a:custClr>
    <a:custClr name="Teal 70">
      <a:srgbClr val="006161"/>
    </a:custClr>
    <a:custClr name="Teal 60">
      <a:srgbClr val="008381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ay 100">
      <a:srgbClr val="171717"/>
    </a:custClr>
    <a:custClr name="Gray 90">
      <a:srgbClr val="252525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BxD 2018 black background</Template>
  <TotalTime>161</TotalTime>
  <Words>216</Words>
  <Application>Microsoft Macintosh PowerPoint</Application>
  <PresentationFormat>On-screen Show (16:9)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.AppleSystemUIFont</vt:lpstr>
      <vt:lpstr>Arial</vt:lpstr>
      <vt:lpstr>HelvNeue Light for IBM</vt:lpstr>
      <vt:lpstr>IBM Plex Sans</vt:lpstr>
      <vt:lpstr>IBM Plex Sans Light</vt:lpstr>
      <vt:lpstr>Wingdings</vt:lpstr>
      <vt:lpstr>IBM BxD 2018 black background</vt:lpstr>
      <vt:lpstr>IBM BxD 2018 black background</vt:lpstr>
      <vt:lpstr>IBM BxD 2018 black background</vt:lpstr>
      <vt:lpstr>IBM BxD 2018 black background</vt:lpstr>
      <vt:lpstr>Alternanza Scuola Lavoro ’20: Introduzione alla programmazione in Cloud — Valerio Riva Software Engineer</vt:lpstr>
      <vt:lpstr>Organizzazione e contenuti</vt:lpstr>
      <vt:lpstr>Primo Incontro</vt:lpstr>
      <vt:lpstr>Link utili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IBM Presentation Template — IBM Plex variant </dc:title>
  <dc:creator>Valerio Riva</dc:creator>
  <cp:lastModifiedBy>Valerio Riva</cp:lastModifiedBy>
  <cp:revision>17</cp:revision>
  <cp:lastPrinted>2017-11-06T21:50:47Z</cp:lastPrinted>
  <dcterms:created xsi:type="dcterms:W3CDTF">2020-03-03T05:30:19Z</dcterms:created>
  <dcterms:modified xsi:type="dcterms:W3CDTF">2020-03-03T08:36:40Z</dcterms:modified>
</cp:coreProperties>
</file>