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7094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13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5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777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19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258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840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095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987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419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21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60D31-FE4A-4DE6-AF68-1F220FD57A39}" type="datetimeFigureOut">
              <a:rPr lang="fr-FR" smtClean="0"/>
              <a:pPr/>
              <a:t>01/03/2025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8BF1B-1501-4B4F-BC60-321AB317AB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97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8098" y="301269"/>
            <a:ext cx="9144000" cy="874388"/>
          </a:xfrm>
        </p:spPr>
        <p:txBody>
          <a:bodyPr>
            <a:normAutofit fontScale="90000"/>
          </a:bodyPr>
          <a:lstStyle/>
          <a:p>
            <a:r>
              <a:rPr lang="fr-FR" dirty="0"/>
              <a:t>ALLOCUTION(1mn)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51722" y="1175657"/>
            <a:ext cx="9716278" cy="4590661"/>
          </a:xfrm>
        </p:spPr>
        <p:txBody>
          <a:bodyPr>
            <a:normAutofit/>
          </a:bodyPr>
          <a:lstStyle/>
          <a:p>
            <a:pPr marL="342900" indent="-342900" algn="l"/>
            <a:endParaRPr lang="fr-FR" dirty="0"/>
          </a:p>
          <a:p>
            <a:pPr algn="l"/>
            <a:r>
              <a:rPr lang="fr-FR" sz="2800" dirty="0"/>
              <a:t>Page de couverture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38E9F9A-60D6-40D1-8F3A-8919B9E5D1F1}"/>
              </a:ext>
            </a:extLst>
          </p:cNvPr>
          <p:cNvSpPr txBox="1"/>
          <p:nvPr/>
        </p:nvSpPr>
        <p:spPr>
          <a:xfrm>
            <a:off x="941214" y="2218543"/>
            <a:ext cx="9716278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spcBef>
                <a:spcPts val="1000"/>
              </a:spcBef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Bonjour Monsieur le président, (Madame), Messieurs les membres du jury et cher public. Je suis là ce 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01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Mars 2025 pour soutenir un mémoire de fin de cycle pour obtention d’un</a:t>
            </a:r>
            <a:r>
              <a:rPr kumimoji="0" lang="fr-FR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master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professionnelle en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 Géomatique et Développement d’Application</a:t>
            </a: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qui a pour sujet</a:t>
            </a:r>
            <a:r>
              <a:rPr lang="fr-FR" sz="2800" dirty="0">
                <a:solidFill>
                  <a:prstClr val="black"/>
                </a:solidFill>
                <a:latin typeface="Calibri"/>
              </a:rPr>
              <a:t> </a:t>
            </a:r>
            <a:r>
              <a:rPr lang="fr-FR" sz="2800" b="1" dirty="0">
                <a:solidFill>
                  <a:prstClr val="black"/>
                </a:solidFill>
              </a:rPr>
              <a:t>Plateforme de suivi Webmapping de suivi des RE.</a:t>
            </a:r>
            <a:endParaRPr kumimoji="0" lang="fr-FR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1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4E7D4-A66A-7B69-3BC9-5905292F5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1C2992-E101-D47C-16FF-4B44001B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Remerciements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396C9-F617-356F-9FFC-398346496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830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88098" y="301269"/>
            <a:ext cx="9144000" cy="874388"/>
          </a:xfrm>
        </p:spPr>
        <p:txBody>
          <a:bodyPr>
            <a:normAutofit fontScale="90000"/>
          </a:bodyPr>
          <a:lstStyle/>
          <a:p>
            <a:r>
              <a:rPr lang="fr-FR" dirty="0"/>
              <a:t>SOMMAIRE(1mn)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51722" y="1175657"/>
            <a:ext cx="9716278" cy="4590661"/>
          </a:xfrm>
        </p:spPr>
        <p:txBody>
          <a:bodyPr>
            <a:normAutofit fontScale="92500" lnSpcReduction="10000"/>
          </a:bodyPr>
          <a:lstStyle/>
          <a:p>
            <a:pPr marL="342900" indent="-342900" algn="l"/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l’entreprise(1min)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et sujet du stage(1mn)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Objectifs du stage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min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 des travaux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(1min)</a:t>
            </a:r>
            <a:endParaRPr lang="fr-F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/ technologies utilisés(1min)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 des objectifs(1min)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personnel et intérêt sur l’entreprise(1min)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Remerciements(1mn)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1014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DF6BF-06EB-B5DA-7BE3-BCE202D5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de l’Entreprise(1min), 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9A4475-35AE-9086-98AB-B0090DD76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67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31210-40CD-D522-E3ED-229D4B5BB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2C249-44B9-3F36-A291-14508AE9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Contexte et sujet du stage(1mn)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88CC2B-2F26-B387-CFD0-E19607BB7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232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A5FD1-42EB-C4A8-D55D-1E97F4213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A7E172-B540-5EDB-C929-68D33D950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Objectif du stage(1mn)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11DC2-CA7B-845D-3E9A-CFE848EF6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266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AD85F-59C3-5D9B-9441-9F9EB07F2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A90BB0-4747-B6F1-058D-3E2BF487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Liste des travaux(1min)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E12AE3-E587-8678-FCF8-7E0BE8AAC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68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4122E-730A-358F-CD40-DE6E3EEA0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02CFF4-49EB-52FA-B051-E0A45CF3F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Outils / technologies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2E22EF-4730-66F2-3FDC-52C71AA10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497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0BCDC-A633-DEE9-935F-068E404E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26F45-F7A2-FC88-5E34-B55BAAF13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Vérification des objectifs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0A166-4BE1-F244-1091-A539AA4C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90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3D1ED-B8EE-61E3-B6A2-FC8EBA1A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4F502F-EA4C-334A-61F4-D79D47B12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Intérêt personnel et intérêt sur l’entreprise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2AE69-2AB9-1CE7-B437-8EF771A1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3179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159</Words>
  <Application>Microsoft Office PowerPoint</Application>
  <PresentationFormat>Grand écran</PresentationFormat>
  <Paragraphs>22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Thème Office</vt:lpstr>
      <vt:lpstr>ALLOCUTION(1mn)</vt:lpstr>
      <vt:lpstr>SOMMAIRE(1mn)</vt:lpstr>
      <vt:lpstr>Présentation de l’Entreprise(1min), </vt:lpstr>
      <vt:lpstr>Contexte et sujet du stage(1mn)</vt:lpstr>
      <vt:lpstr>Objectif du stage(1mn)</vt:lpstr>
      <vt:lpstr>Liste des travaux(1min)</vt:lpstr>
      <vt:lpstr>Outils / technologies utilisés</vt:lpstr>
      <vt:lpstr>Vérification des objectifs</vt:lpstr>
      <vt:lpstr>Intérêt personnel et intérêt sur l’entreprise</vt:lpstr>
      <vt:lpstr>Remerciements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sommaire</dc:title>
  <dc:creator>MARIEME DIAKHOUMPA</dc:creator>
  <cp:lastModifiedBy>cheikh ngom</cp:lastModifiedBy>
  <cp:revision>35</cp:revision>
  <dcterms:created xsi:type="dcterms:W3CDTF">2016-12-21T11:58:45Z</dcterms:created>
  <dcterms:modified xsi:type="dcterms:W3CDTF">2025-03-01T12:17:25Z</dcterms:modified>
</cp:coreProperties>
</file>