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68" r:id="rId14"/>
    <p:sldId id="286" r:id="rId15"/>
    <p:sldId id="287" r:id="rId16"/>
    <p:sldId id="288" r:id="rId17"/>
    <p:sldId id="269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1" r:id="rId27"/>
    <p:sldId id="272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9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0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67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8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0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5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9610A7-FF29-4931-944A-8C7998D42CB5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7BBF-8B33-4668-B16D-A8E9B0B76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42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NjuTdy/notes/blob/master/Spring3.x/%E7%AC%94%E8%AE%B03.md" TargetMode="External"/><Relationship Id="rId2" Type="http://schemas.openxmlformats.org/officeDocument/2006/relationships/hyperlink" Target="http://www.importnew.com/1475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机制原理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源码分析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7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zh-CN" altLang="en-US" dirty="0"/>
              <a:t>容器的启动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容器来自动启动，这也是大部分</a:t>
            </a:r>
            <a:r>
              <a:rPr lang="en-US" altLang="zh-CN" dirty="0"/>
              <a:t>J2EE</a:t>
            </a:r>
            <a:r>
              <a:rPr lang="zh-CN" altLang="en-US" dirty="0"/>
              <a:t>应用启动</a:t>
            </a:r>
            <a:r>
              <a:rPr lang="en-US" altLang="zh-CN" dirty="0" err="1"/>
              <a:t>IoC</a:t>
            </a:r>
            <a:r>
              <a:rPr lang="zh-CN" altLang="en-US" dirty="0"/>
              <a:t>容器的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09" y="2631420"/>
            <a:ext cx="8162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= new B();</a:t>
            </a:r>
            <a:endParaRPr lang="en-US" altLang="zh-CN" dirty="0" smtClean="0"/>
          </a:p>
          <a:p>
            <a:r>
              <a:rPr lang="en-US" altLang="zh-CN" dirty="0" smtClean="0"/>
              <a:t>B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BFactory.get</a:t>
            </a:r>
            <a:r>
              <a:rPr lang="en-US" altLang="zh-CN" dirty="0" smtClean="0"/>
              <a:t>(“B”);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摆脱对象对于</a:t>
            </a:r>
            <a:r>
              <a:rPr lang="en-US" altLang="zh-CN" dirty="0"/>
              <a:t>new</a:t>
            </a:r>
            <a:r>
              <a:rPr lang="zh-CN" altLang="en-US" dirty="0"/>
              <a:t>关键字的依赖，才能把对象的控制权，反转给容器！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22" y="2167147"/>
            <a:ext cx="6565900" cy="1778000"/>
          </a:xfrm>
        </p:spPr>
      </p:pic>
      <p:sp>
        <p:nvSpPr>
          <p:cNvPr id="6" name="矩形 5"/>
          <p:cNvSpPr/>
          <p:nvPr/>
        </p:nvSpPr>
        <p:spPr>
          <a:xfrm>
            <a:off x="7976020" y="45701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反射机制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0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我们写了如下代码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58" y="2730600"/>
            <a:ext cx="8038095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容器的实现的</a:t>
            </a:r>
            <a:r>
              <a:rPr lang="en-US" altLang="zh-CN" dirty="0"/>
              <a:t>Java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相当于执行下面的代码，省略号省略了很多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生命周期方法，例如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属性之前的</a:t>
            </a:r>
            <a:r>
              <a:rPr lang="en-US" altLang="zh-CN" dirty="0" err="1" smtClean="0"/>
              <a:t>postProcessProperty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2" y="2790926"/>
            <a:ext cx="8000000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：获得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78" y="2998138"/>
            <a:ext cx="8047619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：执行方法（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属性值）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40" y="2755281"/>
            <a:ext cx="8038095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9" y="2052638"/>
            <a:ext cx="8159457" cy="4195762"/>
          </a:xfrm>
        </p:spPr>
      </p:pic>
    </p:spTree>
    <p:extLst>
      <p:ext uri="{BB962C8B-B14F-4D97-AF65-F5344CB8AC3E}">
        <p14:creationId xmlns:p14="http://schemas.microsoft.com/office/powerpoint/2010/main" val="31272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r>
              <a:rPr lang="zh-CN" altLang="en-US" dirty="0"/>
              <a:t>自身的方法</a:t>
            </a:r>
          </a:p>
          <a:p>
            <a:r>
              <a:rPr lang="en-US" altLang="zh-CN" dirty="0"/>
              <a:t>Bean</a:t>
            </a:r>
            <a:r>
              <a:rPr lang="zh-CN" altLang="en-US" dirty="0"/>
              <a:t>级生命周期接口方法：解决个性</a:t>
            </a:r>
            <a:r>
              <a:rPr lang="zh-CN" altLang="en-US" dirty="0" smtClean="0"/>
              <a:t>问题，一般不用在意</a:t>
            </a:r>
            <a:endParaRPr lang="en-US" altLang="zh-CN" dirty="0"/>
          </a:p>
          <a:p>
            <a:r>
              <a:rPr lang="zh-CN" altLang="en-US" dirty="0" smtClean="0"/>
              <a:t>容器</a:t>
            </a:r>
            <a:r>
              <a:rPr lang="zh-CN" altLang="en-US" dirty="0"/>
              <a:t>级生命周期接口</a:t>
            </a:r>
            <a:r>
              <a:rPr lang="zh-CN" altLang="en-US" dirty="0" smtClean="0"/>
              <a:t>方法</a:t>
            </a:r>
            <a:r>
              <a:rPr lang="zh-CN" altLang="en-US" dirty="0"/>
              <a:t>： </a:t>
            </a:r>
            <a:r>
              <a:rPr lang="en-US" altLang="zh-CN" dirty="0" err="1"/>
              <a:t>InstantitationAwareBeanPostProcessor</a:t>
            </a:r>
            <a:r>
              <a:rPr lang="en-US" altLang="zh-CN" dirty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BeanPostProcessor</a:t>
            </a:r>
            <a:r>
              <a:rPr lang="en-US" altLang="zh-CN" dirty="0" smtClean="0"/>
              <a:t> </a:t>
            </a:r>
            <a:r>
              <a:rPr lang="zh-CN" altLang="en-US" dirty="0"/>
              <a:t>指定</a:t>
            </a:r>
            <a:r>
              <a:rPr lang="zh-CN" altLang="en-US" dirty="0" smtClean="0"/>
              <a:t>的五个</a:t>
            </a:r>
            <a:r>
              <a:rPr lang="zh-CN" altLang="en-US" dirty="0"/>
              <a:t>方法，一般独立于</a:t>
            </a:r>
            <a:r>
              <a:rPr lang="en-US" altLang="zh-CN" dirty="0"/>
              <a:t>bean</a:t>
            </a:r>
            <a:r>
              <a:rPr lang="zh-CN" altLang="en-US" dirty="0"/>
              <a:t>，解决</a:t>
            </a:r>
            <a:r>
              <a:rPr lang="zh-CN" altLang="en-US" dirty="0" smtClean="0"/>
              <a:t>共性</a:t>
            </a:r>
            <a:r>
              <a:rPr lang="zh-CN" altLang="en-US" dirty="0"/>
              <a:t>问题，大名鼎鼎的</a:t>
            </a:r>
            <a:r>
              <a:rPr lang="en-US" altLang="zh-CN" dirty="0"/>
              <a:t>AOP</a:t>
            </a:r>
            <a:r>
              <a:rPr lang="zh-CN" altLang="en-US" dirty="0"/>
              <a:t>编程思想就在这里生根</a:t>
            </a:r>
            <a:r>
              <a:rPr lang="zh-CN" altLang="en-US" dirty="0" smtClean="0"/>
              <a:t>发芽。</a:t>
            </a:r>
            <a:endParaRPr lang="en-US" altLang="zh-CN" dirty="0" smtClean="0"/>
          </a:p>
          <a:p>
            <a:r>
              <a:rPr lang="zh-CN" altLang="en-US" dirty="0" smtClean="0"/>
              <a:t>容器注册生命周期接口可以使用</a:t>
            </a:r>
            <a:r>
              <a:rPr lang="en-US" altLang="zh-CN" dirty="0" err="1" smtClean="0"/>
              <a:t>addBeanPostProcessor</a:t>
            </a:r>
            <a:r>
              <a:rPr lang="zh-CN" altLang="en-US" dirty="0" smtClean="0"/>
              <a:t>实现，也可以直接在配置文件中添加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，下面的两个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是我自己实现的</a:t>
            </a:r>
            <a:r>
              <a:rPr lang="en-US" altLang="zh-CN" dirty="0" smtClean="0"/>
              <a:t>processor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94" y="4840740"/>
            <a:ext cx="6886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自身的方法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-method </a:t>
            </a:r>
          </a:p>
          <a:p>
            <a:r>
              <a:rPr lang="en-US" altLang="zh-CN" dirty="0" smtClean="0"/>
              <a:t>destroy-method </a:t>
            </a:r>
          </a:p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原理概述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3" y="2219235"/>
            <a:ext cx="4368254" cy="255238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91" y="2270029"/>
            <a:ext cx="3669841" cy="250158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574318" y="3175501"/>
            <a:ext cx="1937982" cy="6398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级生命周期方法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BeanNameAware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setBeanName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2" y="3745140"/>
            <a:ext cx="5600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级生命周期方法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BeanFactoryAware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setBeanFactory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48" y="3759971"/>
            <a:ext cx="7961905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级生命周期方法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InitializeingBean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afterPropertiesSet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82" y="3918942"/>
            <a:ext cx="8028571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级生命周期方法</a:t>
            </a:r>
            <a:r>
              <a:rPr lang="en-US" altLang="zh-CN" dirty="0"/>
              <a:t>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DisposableBean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29" y="3804428"/>
            <a:ext cx="5085714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容器级生命周期接口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1:BeanPostProcessor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69" y="3045758"/>
            <a:ext cx="69627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源码分析</a:t>
            </a:r>
            <a:r>
              <a:rPr lang="en-US" altLang="zh-CN" dirty="0"/>
              <a:t>-</a:t>
            </a:r>
            <a:r>
              <a:rPr lang="en-US" altLang="zh-CN" dirty="0" err="1"/>
              <a:t>IoC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容器级生命周期接口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2:InstantiationAwareBeanPostProcessor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28" y="2502833"/>
            <a:ext cx="8429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很轻松，不是吗？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2" y="2841269"/>
            <a:ext cx="7188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其实我们现在所学的技术都是这样。照着</a:t>
            </a:r>
            <a:r>
              <a:rPr lang="en-US" altLang="zh-CN" dirty="0"/>
              <a:t>demo</a:t>
            </a:r>
            <a:r>
              <a:rPr lang="zh-CN" altLang="en-US" dirty="0"/>
              <a:t>写项目，谁都能写出个</a:t>
            </a:r>
            <a:r>
              <a:rPr lang="zh-CN" altLang="en-US" dirty="0" smtClean="0"/>
              <a:t>一二三</a:t>
            </a:r>
            <a:r>
              <a:rPr lang="zh-CN" altLang="en-US" dirty="0"/>
              <a:t>，例如</a:t>
            </a:r>
            <a:r>
              <a:rPr lang="en-US" altLang="zh-CN" dirty="0"/>
              <a:t>JavaScript</a:t>
            </a:r>
            <a:r>
              <a:rPr lang="zh-CN" altLang="en-US" dirty="0"/>
              <a:t>，例如</a:t>
            </a:r>
            <a:r>
              <a:rPr lang="en-US" altLang="zh-CN" dirty="0"/>
              <a:t>Java Swing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核心竞争力呢？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不要把</a:t>
            </a:r>
            <a:r>
              <a:rPr lang="zh-CN" altLang="en-US" dirty="0"/>
              <a:t>代码仅仅看成黑盒子</a:t>
            </a:r>
            <a:r>
              <a:rPr lang="zh-CN" altLang="en-US" dirty="0" smtClean="0"/>
              <a:t>，需要知道，程序到底从哪走到了哪，为什么走这边不走那边，把黑盒子打开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7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/>
              <a:t>IoC</a:t>
            </a:r>
            <a:r>
              <a:rPr lang="zh-CN" altLang="en-US" dirty="0"/>
              <a:t>原理 来源</a:t>
            </a:r>
            <a:r>
              <a:rPr lang="zh-CN" altLang="en-US" dirty="0" smtClean="0">
                <a:hlinkClick r:id="rId2"/>
              </a:rPr>
              <a:t>网络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《Spring3.x</a:t>
            </a:r>
            <a:r>
              <a:rPr lang="zh-CN" altLang="en-US" dirty="0"/>
              <a:t>企业级应用开发实战</a:t>
            </a:r>
            <a:r>
              <a:rPr lang="en-US" altLang="zh-CN" dirty="0"/>
              <a:t>》</a:t>
            </a:r>
            <a:r>
              <a:rPr lang="zh-CN" altLang="en-US" dirty="0"/>
              <a:t>第三章第四</a:t>
            </a:r>
            <a:r>
              <a:rPr lang="zh-CN" altLang="en-US" dirty="0" smtClean="0"/>
              <a:t>章  陈</a:t>
            </a:r>
            <a:r>
              <a:rPr lang="zh-CN" altLang="en-US" dirty="0"/>
              <a:t>雄华，林开雄 电子工业</a:t>
            </a:r>
            <a:r>
              <a:rPr lang="zh-CN" altLang="en-US" dirty="0" smtClean="0"/>
              <a:t>出版社</a:t>
            </a:r>
            <a:r>
              <a:rPr lang="en-US" altLang="zh-CN" dirty="0" smtClean="0"/>
              <a:t>2012.2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有兴趣的同学也可以参考我对上面这本书的</a:t>
            </a:r>
            <a:r>
              <a:rPr lang="zh-CN" altLang="en-US" dirty="0">
                <a:hlinkClick r:id="rId3"/>
              </a:rPr>
              <a:t>笔记</a:t>
            </a:r>
            <a:r>
              <a:rPr lang="zh-CN" altLang="en-US" dirty="0" smtClean="0"/>
              <a:t>，我</a:t>
            </a:r>
            <a:r>
              <a:rPr lang="zh-CN" altLang="en-US" dirty="0"/>
              <a:t>也写了一些代码</a:t>
            </a:r>
          </a:p>
        </p:txBody>
      </p:sp>
    </p:spTree>
    <p:extLst>
      <p:ext uri="{BB962C8B-B14F-4D97-AF65-F5344CB8AC3E}">
        <p14:creationId xmlns:p14="http://schemas.microsoft.com/office/powerpoint/2010/main" val="10077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原理概述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一个齿轮出问题，所有齿轮都不能工作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一个对象出问题，整个系统都要崩溃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54118" y="345816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耦合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4118" y="159125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啮合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0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原理概述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是解决耦合问题的方案之一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23" y="3303375"/>
            <a:ext cx="4673016" cy="22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常说的</a:t>
            </a:r>
            <a:r>
              <a:rPr lang="en-US" altLang="zh-CN" dirty="0" err="1"/>
              <a:t>IoC</a:t>
            </a:r>
            <a:r>
              <a:rPr lang="zh-CN" altLang="en-US" dirty="0"/>
              <a:t>容器指的是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这个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有很多参考资料认为</a:t>
            </a:r>
            <a:r>
              <a:rPr lang="en-US" altLang="zh-CN" dirty="0" err="1"/>
              <a:t>IoC</a:t>
            </a:r>
            <a:r>
              <a:rPr lang="zh-CN" altLang="en-US" dirty="0"/>
              <a:t>容器是</a:t>
            </a:r>
            <a:r>
              <a:rPr lang="en-US" altLang="zh-CN" dirty="0" err="1" smtClean="0"/>
              <a:t>ApplicationConetxt</a:t>
            </a:r>
            <a:r>
              <a:rPr lang="zh-CN" altLang="en-US" dirty="0" smtClean="0"/>
              <a:t>这个接口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实际上，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接口继承了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，它们的关系如下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 err="1"/>
              <a:t>IoC</a:t>
            </a:r>
            <a:r>
              <a:rPr lang="zh-CN" altLang="en-US" dirty="0"/>
              <a:t>容器描述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也继承了一些其他接口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918"/>
            <a:ext cx="10058400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 err="1"/>
              <a:t>IoC</a:t>
            </a:r>
            <a:r>
              <a:rPr lang="zh-CN" altLang="en-US" dirty="0"/>
              <a:t>容器描述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BeanFactory</a:t>
            </a:r>
            <a:r>
              <a:rPr lang="zh-CN" altLang="en-US" dirty="0" smtClean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框架的基础设施，面向</a:t>
            </a:r>
            <a:r>
              <a:rPr lang="en-US" altLang="zh-CN" dirty="0"/>
              <a:t>Spring</a:t>
            </a:r>
            <a:r>
              <a:rPr lang="zh-CN" altLang="en-US" dirty="0" smtClean="0"/>
              <a:t>本身为</a:t>
            </a:r>
            <a:r>
              <a:rPr lang="en-US" altLang="zh-CN" dirty="0"/>
              <a:t>Spring</a:t>
            </a:r>
            <a:r>
              <a:rPr lang="zh-CN" altLang="en-US" dirty="0"/>
              <a:t>其他功能提供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ApplicationContext</a:t>
            </a:r>
            <a:r>
              <a:rPr lang="zh-CN" altLang="en-US" dirty="0"/>
              <a:t>面向</a:t>
            </a:r>
            <a:r>
              <a:rPr lang="en-US" altLang="zh-CN" dirty="0"/>
              <a:t>Spring</a:t>
            </a:r>
            <a:r>
              <a:rPr lang="zh-CN" altLang="en-US" dirty="0"/>
              <a:t>框架的使用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大部分</a:t>
            </a:r>
            <a:r>
              <a:rPr lang="zh-CN" altLang="en-US" dirty="0"/>
              <a:t>情况下，我们都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而</a:t>
            </a:r>
            <a:r>
              <a:rPr lang="zh-CN" altLang="en-US" dirty="0"/>
              <a:t>不是前者</a:t>
            </a:r>
          </a:p>
        </p:txBody>
      </p:sp>
    </p:spTree>
    <p:extLst>
      <p:ext uri="{BB962C8B-B14F-4D97-AF65-F5344CB8AC3E}">
        <p14:creationId xmlns:p14="http://schemas.microsoft.com/office/powerpoint/2010/main" val="11215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/>
              <a:t>容器的启动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通过直接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接口</a:t>
            </a:r>
            <a:r>
              <a:rPr lang="zh-CN" altLang="en-US" dirty="0"/>
              <a:t>来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09" y="2825868"/>
            <a:ext cx="8162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zh-CN" altLang="en-US" dirty="0"/>
              <a:t>容器的启动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通过直接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接口</a:t>
            </a:r>
            <a:r>
              <a:rPr lang="zh-CN" altLang="en-US" dirty="0"/>
              <a:t>来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47" y="2931994"/>
            <a:ext cx="8096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635</Words>
  <Application>Microsoft Office PowerPoint</Application>
  <PresentationFormat>宽屏</PresentationFormat>
  <Paragraphs>96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Century Gothic</vt:lpstr>
      <vt:lpstr>Wingdings 3</vt:lpstr>
      <vt:lpstr>离子</vt:lpstr>
      <vt:lpstr>IoC机制原理</vt:lpstr>
      <vt:lpstr>IoC原理概述</vt:lpstr>
      <vt:lpstr>IoC原理概述</vt:lpstr>
      <vt:lpstr>IoC原理概述</vt:lpstr>
      <vt:lpstr>Spring中的IoC容器描述</vt:lpstr>
      <vt:lpstr>Spring中的IoC容器描述</vt:lpstr>
      <vt:lpstr>Spring中的IoC容器描述</vt:lpstr>
      <vt:lpstr>IoC容器的启动</vt:lpstr>
      <vt:lpstr> IoC容器的启动</vt:lpstr>
      <vt:lpstr> IoC容器的启动</vt:lpstr>
      <vt:lpstr>源码分析-IoC容器的实现的Java机制</vt:lpstr>
      <vt:lpstr>源码分析-IoC容器的实现的Java机制</vt:lpstr>
      <vt:lpstr>源码分析-IoC容器的实现的Java机制</vt:lpstr>
      <vt:lpstr>源码分析-IoC容器的实现的Java机制</vt:lpstr>
      <vt:lpstr>原理1：获得class类</vt:lpstr>
      <vt:lpstr>原理2：执行方法（set属性值）</vt:lpstr>
      <vt:lpstr>源码分析-IoC中Bean的生命周期</vt:lpstr>
      <vt:lpstr>源码分析-IoC中Bean的生命周期</vt:lpstr>
      <vt:lpstr>源码分析-IoC中Bean的生命周期</vt:lpstr>
      <vt:lpstr>源码分析-IoC中Bean的生命周期</vt:lpstr>
      <vt:lpstr>源码分析-IoC中Bean的生命周期</vt:lpstr>
      <vt:lpstr>源码分析-IoC中Bean的生命周期</vt:lpstr>
      <vt:lpstr>源码分析-IoC中Bean的生命周期</vt:lpstr>
      <vt:lpstr>源码分析-IoC中Bean的生命周期</vt:lpstr>
      <vt:lpstr>源码分析-IoC中Bean的生命周期</vt:lpstr>
      <vt:lpstr>Spring IoC容器使用</vt:lpstr>
      <vt:lpstr>Spring IoC容器使用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IoC机制原理</dc:title>
  <dc:creator>z Tondiyee</dc:creator>
  <cp:lastModifiedBy>z Tondiyee</cp:lastModifiedBy>
  <cp:revision>21</cp:revision>
  <dcterms:created xsi:type="dcterms:W3CDTF">2017-02-19T09:42:17Z</dcterms:created>
  <dcterms:modified xsi:type="dcterms:W3CDTF">2017-02-28T10:05:29Z</dcterms:modified>
</cp:coreProperties>
</file>