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6423-1DF7-4210-948D-1B7C002E758F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FCC61-583F-4BA8-B33D-35F99538F06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FCC61-583F-4BA8-B33D-35F99538F06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BDF934-1584-461B-AF52-68C2BC1C3839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866627-0FAC-426A-9A69-37E851B26D68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7851648" cy="18288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algn="ctr"/>
            <a:r>
              <a:rPr lang="fr-FR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effectLst/>
              </a:rPr>
              <a:t>Etude sur </a:t>
            </a:r>
            <a:r>
              <a:rPr lang="fr-FR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effectLst/>
              </a:rPr>
              <a:t>l'eau potable</a:t>
            </a:r>
            <a:r>
              <a:rPr lang="fr-FR" dirty="0" smtClean="0">
                <a:effectLst/>
              </a:rPr>
              <a:t/>
            </a:r>
            <a:br>
              <a:rPr lang="fr-FR" dirty="0" smtClean="0">
                <a:effectLst/>
              </a:rPr>
            </a:br>
            <a:endParaRPr lang="fr-FR" dirty="0">
              <a:effectLst/>
            </a:endParaRPr>
          </a:p>
        </p:txBody>
      </p:sp>
      <p:pic>
        <p:nvPicPr>
          <p:cNvPr id="5" name="Picture 2" descr="LittleBoyTechnology – Digitalisez vos ambi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786058"/>
            <a:ext cx="4543301" cy="2857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/>
          <a:lstStyle/>
          <a:p>
            <a:r>
              <a:rPr lang="fr-FR" dirty="0" smtClean="0"/>
              <a:t>Contexte – Besoins</a:t>
            </a:r>
          </a:p>
          <a:p>
            <a:r>
              <a:rPr lang="fr-FR" dirty="0" smtClean="0"/>
              <a:t>Traitements des données – Google </a:t>
            </a:r>
            <a:r>
              <a:rPr lang="fr-FR" dirty="0" err="1" smtClean="0"/>
              <a:t>Collab</a:t>
            </a:r>
            <a:endParaRPr lang="fr-FR" dirty="0" smtClean="0"/>
          </a:p>
          <a:p>
            <a:r>
              <a:rPr lang="fr-FR" dirty="0" smtClean="0"/>
              <a:t>Visualisation – Tableau Software</a:t>
            </a:r>
          </a:p>
          <a:p>
            <a:endParaRPr lang="fr-FR" dirty="0"/>
          </a:p>
        </p:txBody>
      </p:sp>
      <p:pic>
        <p:nvPicPr>
          <p:cNvPr id="1026" name="Picture 2" descr="LittleBoyTechnology – Digitalisez vos ambi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090" y="6453620"/>
            <a:ext cx="642941" cy="404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fr-FR" dirty="0" smtClean="0"/>
              <a:t>CONTEXTE - BESOINS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/>
              <a:t>L’ONG </a:t>
            </a:r>
            <a:r>
              <a:rPr lang="fr-FR" sz="1800" dirty="0" err="1" smtClean="0"/>
              <a:t>Drinking</a:t>
            </a:r>
            <a:r>
              <a:rPr lang="fr-FR" sz="1800" dirty="0" smtClean="0"/>
              <a:t> Water For All, a besoin d’une analyse sur l’accès l’eau potable dans le monde.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Pour ceci nous allons créer un </a:t>
            </a:r>
            <a:r>
              <a:rPr lang="fr-FR" sz="1800" dirty="0" err="1" smtClean="0"/>
              <a:t>dashbord</a:t>
            </a:r>
            <a:r>
              <a:rPr lang="fr-FR" sz="1800" dirty="0" smtClean="0"/>
              <a:t> sur Tableau Software avec : </a:t>
            </a:r>
          </a:p>
          <a:p>
            <a:pPr>
              <a:buNone/>
            </a:pPr>
            <a:r>
              <a:rPr lang="fr-FR" sz="1800" dirty="0" smtClean="0"/>
              <a:t>- </a:t>
            </a:r>
            <a:r>
              <a:rPr lang="fr-FR" sz="1800" u="sng" dirty="0" smtClean="0"/>
              <a:t>3 vues </a:t>
            </a:r>
            <a:r>
              <a:rPr lang="fr-FR" sz="1800" dirty="0" smtClean="0"/>
              <a:t>: mondiale, continentale et nationale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- </a:t>
            </a:r>
            <a:r>
              <a:rPr lang="fr-FR" sz="1800" u="sng" dirty="0" smtClean="0"/>
              <a:t>des filtres </a:t>
            </a:r>
            <a:r>
              <a:rPr lang="fr-FR" sz="1800" dirty="0" smtClean="0"/>
              <a:t>: temporels, qualitatifs et géographiques</a:t>
            </a:r>
          </a:p>
          <a:p>
            <a:pPr>
              <a:buFontTx/>
              <a:buChar char="-"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- </a:t>
            </a:r>
            <a:r>
              <a:rPr lang="fr-FR" sz="1800" u="sng" dirty="0" smtClean="0"/>
              <a:t>indicateurs </a:t>
            </a:r>
            <a:r>
              <a:rPr lang="fr-FR" sz="1800" dirty="0" smtClean="0"/>
              <a:t>: le taux d’accès à l’eau potable basique et sécurisé, la population, la stabilité politique, </a:t>
            </a:r>
            <a:r>
              <a:rPr lang="fr-FR" sz="1800" dirty="0" smtClean="0"/>
              <a:t>taux de </a:t>
            </a:r>
            <a:r>
              <a:rPr lang="fr-FR" sz="1800" dirty="0" smtClean="0"/>
              <a:t>mortalité, leur évolution dans le temps </a:t>
            </a:r>
          </a:p>
          <a:p>
            <a:pPr>
              <a:buNone/>
            </a:pPr>
            <a:r>
              <a:rPr lang="fr-FR" sz="1800" dirty="0" smtClean="0"/>
              <a:t>- </a:t>
            </a:r>
            <a:r>
              <a:rPr lang="fr-FR" sz="1800" u="sng" dirty="0" smtClean="0"/>
              <a:t>les domaines d’expertise</a:t>
            </a:r>
            <a:r>
              <a:rPr lang="fr-FR" sz="1800" dirty="0" smtClean="0"/>
              <a:t> : création </a:t>
            </a:r>
            <a:r>
              <a:rPr lang="fr-FR" sz="1800" dirty="0" smtClean="0"/>
              <a:t>de services d’accès à l’eau potable </a:t>
            </a:r>
            <a:r>
              <a:rPr lang="fr-FR" sz="1800" dirty="0" smtClean="0"/>
              <a:t>; modernisation de services d’accès à l’eau déjà existants ; consulting à propos des politiques d’accès à l’eau. 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/>
          </a:p>
        </p:txBody>
      </p:sp>
      <p:pic>
        <p:nvPicPr>
          <p:cNvPr id="5" name="Picture 2" descr="LittleBoyTechnology – Digitalisez vos ambi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090" y="6453620"/>
            <a:ext cx="642941" cy="404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918418"/>
          </a:xfrm>
        </p:spPr>
        <p:txBody>
          <a:bodyPr>
            <a:normAutofit/>
          </a:bodyPr>
          <a:lstStyle/>
          <a:p>
            <a:r>
              <a:rPr lang="fr-FR" dirty="0" smtClean="0"/>
              <a:t>TRAITEMENT DES DONNEES </a:t>
            </a:r>
            <a:endParaRPr lang="fr-FR" dirty="0"/>
          </a:p>
        </p:txBody>
      </p:sp>
      <p:pic>
        <p:nvPicPr>
          <p:cNvPr id="4" name="Picture 2" descr="LittleBoyTechnology – Digitalisez vos ambi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6453620"/>
            <a:ext cx="642941" cy="404379"/>
          </a:xfrm>
          <a:prstGeom prst="rect">
            <a:avLst/>
          </a:prstGeom>
          <a:noFill/>
        </p:spPr>
      </p:pic>
      <p:pic>
        <p:nvPicPr>
          <p:cNvPr id="7" name="Espace réservé du contenu 6" descr="googlecollab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86512" y="2285992"/>
            <a:ext cx="2086266" cy="3334216"/>
          </a:xfrm>
        </p:spPr>
      </p:pic>
      <p:sp>
        <p:nvSpPr>
          <p:cNvPr id="8" name="ZoneTexte 7"/>
          <p:cNvSpPr txBox="1"/>
          <p:nvPr/>
        </p:nvSpPr>
        <p:spPr>
          <a:xfrm>
            <a:off x="500034" y="2000240"/>
            <a:ext cx="535785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Logiciel </a:t>
            </a:r>
            <a:r>
              <a:rPr lang="fr-FR" sz="2000" b="1" dirty="0" smtClean="0"/>
              <a:t>Google </a:t>
            </a:r>
            <a:r>
              <a:rPr lang="fr-FR" sz="2000" b="1" dirty="0" err="1" smtClean="0"/>
              <a:t>Collab</a:t>
            </a:r>
            <a:endParaRPr lang="fr-FR" sz="2000" b="1" dirty="0" smtClean="0"/>
          </a:p>
          <a:p>
            <a:endParaRPr lang="fr-FR" sz="2000" dirty="0" smtClean="0"/>
          </a:p>
          <a:p>
            <a:r>
              <a:rPr lang="fr-FR" sz="2000" dirty="0" smtClean="0"/>
              <a:t>Importation , nettoyage et préparation des données :</a:t>
            </a:r>
          </a:p>
          <a:p>
            <a:endParaRPr lang="fr-FR" sz="2000" dirty="0" smtClean="0"/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- Librairies Pandas </a:t>
            </a:r>
            <a:r>
              <a:rPr lang="fr-FR" sz="2000" dirty="0" err="1" smtClean="0"/>
              <a:t>Numpy</a:t>
            </a:r>
            <a:r>
              <a:rPr lang="fr-FR" sz="2000" dirty="0" smtClean="0"/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 5 fichiers importés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 Fusion des différents fichiers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fr-FR" sz="2000" dirty="0"/>
              <a:t> </a:t>
            </a:r>
            <a:r>
              <a:rPr lang="fr-FR" sz="2000" dirty="0" smtClean="0"/>
              <a:t>Extraction du </a:t>
            </a:r>
            <a:r>
              <a:rPr lang="fr-FR" sz="2000" dirty="0" err="1" smtClean="0"/>
              <a:t>dataframe</a:t>
            </a:r>
            <a:r>
              <a:rPr lang="fr-FR" sz="2000" dirty="0" smtClean="0"/>
              <a:t> sous format CSV pour l’exploitation</a:t>
            </a:r>
          </a:p>
          <a:p>
            <a:pPr>
              <a:buFontTx/>
              <a:buChar char="-"/>
            </a:pPr>
            <a:endParaRPr lang="fr-FR" sz="2000" dirty="0" smtClean="0"/>
          </a:p>
          <a:p>
            <a:pPr>
              <a:buFontTx/>
              <a:buChar char="-"/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846980"/>
          </a:xfrm>
        </p:spPr>
        <p:txBody>
          <a:bodyPr/>
          <a:lstStyle/>
          <a:p>
            <a:r>
              <a:rPr lang="fr-FR" dirty="0" smtClean="0"/>
              <a:t>VISUALISATION</a:t>
            </a:r>
            <a:endParaRPr lang="fr-FR" dirty="0"/>
          </a:p>
        </p:txBody>
      </p:sp>
      <p:pic>
        <p:nvPicPr>
          <p:cNvPr id="4" name="Picture 2" descr="LittleBoyTechnology – Digitalisez vos ambi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090" y="6453620"/>
            <a:ext cx="642941" cy="404379"/>
          </a:xfrm>
          <a:prstGeom prst="rect">
            <a:avLst/>
          </a:prstGeom>
          <a:noFill/>
        </p:spPr>
      </p:pic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8229600" cy="225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500034" y="4143380"/>
            <a:ext cx="8072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Logiciel </a:t>
            </a:r>
            <a:r>
              <a:rPr lang="fr-FR" sz="2000" b="1" dirty="0" smtClean="0"/>
              <a:t>Tableau Software</a:t>
            </a:r>
          </a:p>
          <a:p>
            <a:endParaRPr lang="fr-FR" sz="2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Analyses de données rapides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- Intuitif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Tableaux de bord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Partage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258</TotalTime>
  <Words>180</Words>
  <Application>Microsoft Office PowerPoint</Application>
  <PresentationFormat>Affichage à l'écran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Débit</vt:lpstr>
      <vt:lpstr>Etude sur l'eau potable </vt:lpstr>
      <vt:lpstr>SOMMAIRE</vt:lpstr>
      <vt:lpstr>CONTEXTE - BESOINS</vt:lpstr>
      <vt:lpstr>TRAITEMENT DES DONNEES </vt:lpstr>
      <vt:lpstr>VISUALISATION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sengsanya VOUTHISISOMBATH</dc:creator>
  <cp:lastModifiedBy>sengsanya VOUTHISISOMBATH</cp:lastModifiedBy>
  <cp:revision>31</cp:revision>
  <dcterms:created xsi:type="dcterms:W3CDTF">2023-03-20T18:08:30Z</dcterms:created>
  <dcterms:modified xsi:type="dcterms:W3CDTF">2023-03-20T22:27:27Z</dcterms:modified>
</cp:coreProperties>
</file>