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06F-7800-4565-BB13-B45A0D698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D307-17E5-4BDC-B636-AEEAE24C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3F48-2A29-4886-B026-F51C8182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ED50-0724-44BD-B96D-661E85DC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17F0-BB71-4DA0-A3C4-FF9BF420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9FC-5F15-402C-8161-7CB0756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54818-59E7-4658-BA4C-1CB122B6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146B-AB77-460C-86BF-0E594807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79C6-6A18-460F-A043-82495928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1959-DCC5-4CC3-9A0A-2C3FAB60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AFAD6-468F-4BA6-A7CE-F101E07F8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7BF8-CE57-4E86-9318-84538CE5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B522-45C4-444A-9E89-E1A55813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F880-36D5-4966-A986-9F78B1A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AF55-F61B-4116-AFD5-737CABA3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E00B-7B47-45A9-BDEC-0E8E34A1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0FE4-71C2-477F-9B68-88BFC5BB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5846-5912-4206-BA0F-7DBB408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FE10-884A-4BF1-8804-33BB556D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B354-6A1C-4CA2-92B4-F452C655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4BB7-49EB-4F4A-A8CE-E2E6D11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60B7-33DF-4FF7-B40D-CB51A1AC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124F-7342-4FAA-B6DB-4CBE8B3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D120-ACFA-4BD4-A2EE-9A4487F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9A35-81D6-426E-9BA5-9F0E6ADE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4A42-D156-454F-8759-737B254D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1E6B-A832-4037-AFA4-4DF37DF1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A607-79C8-4B1C-B242-413FD729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C9A9-88FB-4C71-8164-0EFCF768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3F10D-E94F-4420-AEF6-0C663FED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9582-E88F-45FF-A2FC-296F4E0F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CACB-13F7-4E85-A885-93AEE60B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DE88-459F-427A-93FD-64896BDC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66CC6-F1E2-4C00-9D1C-B37F92C0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82081-FA24-42C1-A14F-AC7533F2C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B17B2-93BE-42B5-AC9A-47BB0FAC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B7EC6-B85C-45FD-862D-522A38F8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69B75-E13C-4438-B9F1-11BCF685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6BA32-2BA9-44E0-A99E-018131E1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4551-6967-4969-B568-DDD7593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5AFE2-1935-4452-A868-CA2DF615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05AD-BCC4-4E36-A154-EF74CC49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65A1-A248-447D-B8EB-4761C1E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00DCF-97DF-44BD-B820-028FFABC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98E02-DB37-4D15-9134-5C42FA69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1B417-E2CE-4A25-8E2F-29447F0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B9C-20CC-43B7-9979-4F21A04F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F8FD-E1B2-44A5-91F2-BCBDC96B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5BCB-6C74-48FE-AFA6-44936428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E247-46EF-4AFF-9067-89CC747B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73884-F589-4D0C-B307-BC8068B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0706B-F578-49D4-B844-2A610BE6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2BDA-1252-4AAB-B682-66BD2DD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E7CB8-C969-4A9D-877B-10CAFCEA5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544C7-EB63-471A-B6BF-0217B38A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BDDA-DEE7-47C4-A706-C4B2B85D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C91E-B51B-4427-ACB2-0D40FE20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2B1C-7C3D-4BA3-B828-8C23F44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D1B89-CBF6-4766-AD6F-62D3AF75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7434-8D75-476E-8B97-B59176F7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3EFF-52F1-4ADE-8752-D52BB42B8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1373-CDCF-458E-BC3E-21836AB6810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1E1A-2E7F-4E80-A03B-15315D3A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F732-66C1-4167-A371-3CE70080E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52B3-50A5-4D2F-B86F-6A94CE9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2B3C-4428-45EE-8C9D-AC5EBC5BF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1E56-7DF3-47C4-A93A-21082DA7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ED18F15-1092-4D6F-9A97-BA942B2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66903"/>
            <a:ext cx="10878286" cy="62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9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Osorio</dc:creator>
  <cp:lastModifiedBy>Shirley Osorio</cp:lastModifiedBy>
  <cp:revision>1</cp:revision>
  <dcterms:created xsi:type="dcterms:W3CDTF">2021-10-10T21:53:55Z</dcterms:created>
  <dcterms:modified xsi:type="dcterms:W3CDTF">2021-10-10T21:56:59Z</dcterms:modified>
</cp:coreProperties>
</file>