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C90EF-948A-4110-95B0-5F47E0B2C360}" v="4" dt="2023-11-11T10:54:0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>
        <p:scale>
          <a:sx n="78" d="100"/>
          <a:sy n="78" d="100"/>
        </p:scale>
        <p:origin x="-1493" y="-110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жник Максим Игоревич" userId="S::maksim.nizhnik@urfu.me::20dfdf00-e046-40c8-957e-9192ee93b9e0" providerId="AD" clId="Web-{985C90EF-948A-4110-95B0-5F47E0B2C360}"/>
    <pc:docChg chg="modSld sldOrd">
      <pc:chgData name="Нижник Максим Игоревич" userId="S::maksim.nizhnik@urfu.me::20dfdf00-e046-40c8-957e-9192ee93b9e0" providerId="AD" clId="Web-{985C90EF-948A-4110-95B0-5F47E0B2C360}" dt="2023-11-11T10:54:07.102" v="3"/>
      <pc:docMkLst>
        <pc:docMk/>
      </pc:docMkLst>
      <pc:sldChg chg="modSp ord">
        <pc:chgData name="Нижник Максим Игоревич" userId="S::maksim.nizhnik@urfu.me::20dfdf00-e046-40c8-957e-9192ee93b9e0" providerId="AD" clId="Web-{985C90EF-948A-4110-95B0-5F47E0B2C360}" dt="2023-11-11T10:54:07.102" v="3"/>
        <pc:sldMkLst>
          <pc:docMk/>
          <pc:sldMk cId="0" sldId="258"/>
        </pc:sldMkLst>
        <pc:graphicFrameChg chg="mod modGraphic">
          <ac:chgData name="Нижник Максим Игоревич" userId="S::maksim.nizhnik@urfu.me::20dfdf00-e046-40c8-957e-9192ee93b9e0" providerId="AD" clId="Web-{985C90EF-948A-4110-95B0-5F47E0B2C360}" dt="2023-11-11T10:54:07.102" v="3"/>
          <ac:graphicFrameMkLst>
            <pc:docMk/>
            <pc:sldMk cId="0" sldId="258"/>
            <ac:graphicFrameMk id="97" creationId="{00000000-0000-0000-0000-000000000000}"/>
          </ac:graphicFrameMkLst>
        </pc:graphicFrameChg>
      </pc:sldChg>
      <pc:sldChg chg="ord">
        <pc:chgData name="Нижник Максим Игоревич" userId="S::maksim.nizhnik@urfu.me::20dfdf00-e046-40c8-957e-9192ee93b9e0" providerId="AD" clId="Web-{985C90EF-948A-4110-95B0-5F47E0B2C360}" dt="2023-11-11T10:46:36.518" v="1"/>
        <pc:sldMkLst>
          <pc:docMk/>
          <pc:sldMk cId="356040389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C3F920-D965-4AF3-ACE4-0D5A228FE7B7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7E5AC3-70E7-4CA7-B4F8-DD1ADB4DC5C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AEFF51-557F-4D1F-B9CC-A5C1604F3AA9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13527A-3B3C-427D-A273-771E0E1E99D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F76F94-54FC-4F53-B41F-FBCC4C7A34F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AE9E4-B73F-49F3-9A0F-95A395102A8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8C0405-717B-4FEA-99AD-A622B218429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1E240E-7244-47B9-92C9-C06CAC2585C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979CC5-52E3-4833-BE0D-B33541BFF26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9F187B-13B7-4048-94AA-824C79ADABE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52AF4A-6A1E-41E2-A374-DF90905F0587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9EBA19-2BFB-4FBD-9032-7630FFC7116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4026D0-7AAD-45C0-830F-0A9BD7E1C9A8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456" y="1971675"/>
            <a:ext cx="56092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Визуальная новелла</a:t>
            </a:r>
          </a:p>
          <a:p>
            <a:pPr algn="ctr"/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«</a:t>
            </a:r>
            <a:r>
              <a:rPr lang="en-US" sz="4000" dirty="0" err="1" smtClean="0">
                <a:latin typeface="Cascadia Code" pitchFamily="49" charset="0"/>
                <a:cs typeface="Cascadia Code" pitchFamily="49" charset="0"/>
              </a:rPr>
              <a:t>Cybersecurity</a:t>
            </a:r>
            <a:r>
              <a:rPr lang="ru-RU" sz="4000" dirty="0" smtClean="0">
                <a:latin typeface="Cascadia Code" pitchFamily="49" charset="0"/>
                <a:cs typeface="Cascadia Code" pitchFamily="49" charset="0"/>
              </a:rPr>
              <a:t>»</a:t>
            </a:r>
            <a:endParaRPr lang="ru-RU" sz="40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1075" y="39338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dirty="0" err="1" smtClean="0">
                <a:latin typeface="Cascadia Code" pitchFamily="49" charset="0"/>
                <a:cs typeface="Cascadia Code" pitchFamily="49" charset="0"/>
              </a:rPr>
              <a:t>Ruiners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2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1300" y="304800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Cascadia Code" pitchFamily="49" charset="0"/>
                <a:cs typeface="Cascadia Code" pitchFamily="49" charset="0"/>
              </a:rPr>
              <a:t>Участники</a:t>
            </a:r>
            <a:endParaRPr lang="ru-RU" sz="48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5" y="3629025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latin typeface="Cascadia Code" pitchFamily="49" charset="0"/>
                <a:cs typeface="Cascadia Code" pitchFamily="49" charset="0"/>
              </a:rPr>
              <a:t>Нижник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Максим Игоревич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776" y="363855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Степанов Леонид Максимович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4410075"/>
            <a:ext cx="2207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Тимлид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</a:t>
            </a:r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азработчик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05500" y="4676686"/>
            <a:ext cx="2705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Роли:</a:t>
            </a:r>
          </a:p>
          <a:p>
            <a:pPr indent="361950"/>
            <a:r>
              <a:rPr lang="ru-RU" sz="20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  <a:p>
            <a:pPr indent="361950"/>
            <a:r>
              <a:rPr lang="ru-RU" sz="2000" dirty="0" smtClean="0">
                <a:latin typeface="Cascadia Code" pitchFamily="49" charset="0"/>
                <a:cs typeface="Cascadia Code" pitchFamily="49" charset="0"/>
              </a:rPr>
              <a:t>Аналитик</a:t>
            </a:r>
            <a:endParaRPr lang="ru-RU" sz="2000" dirty="0" smtClean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99834" y="1323976"/>
            <a:ext cx="1981200" cy="19812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048376" y="1343026"/>
            <a:ext cx="1981200" cy="19812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3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Идея проекта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00050" y="2338685"/>
            <a:ext cx="4400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Разработать уникальный продукт, который может помочь абитуриенту познакомиться с </a:t>
            </a:r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профессией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4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685800"/>
            <a:ext cx="5798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Целевая аудитория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Дуга 8"/>
          <p:cNvSpPr/>
          <p:nvPr/>
        </p:nvSpPr>
        <p:spPr>
          <a:xfrm>
            <a:off x="400050" y="2133600"/>
            <a:ext cx="3133725" cy="3133725"/>
          </a:xfrm>
          <a:prstGeom prst="arc">
            <a:avLst>
              <a:gd name="adj1" fmla="val 16200000"/>
              <a:gd name="adj2" fmla="val 10821154"/>
            </a:avLst>
          </a:prstGeom>
          <a:ln w="190500" cap="rnd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723900" y="2466976"/>
            <a:ext cx="2486026" cy="2486024"/>
          </a:xfrm>
          <a:prstGeom prst="arc">
            <a:avLst>
              <a:gd name="adj1" fmla="val 16200000"/>
              <a:gd name="adj2" fmla="val 6165929"/>
            </a:avLst>
          </a:prstGeom>
          <a:ln w="1905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Дуга 11"/>
          <p:cNvSpPr/>
          <p:nvPr/>
        </p:nvSpPr>
        <p:spPr>
          <a:xfrm>
            <a:off x="1085851" y="2790827"/>
            <a:ext cx="1857374" cy="1857372"/>
          </a:xfrm>
          <a:prstGeom prst="arc">
            <a:avLst>
              <a:gd name="adj1" fmla="val 16200000"/>
              <a:gd name="adj2" fmla="val 5418675"/>
            </a:avLst>
          </a:prstGeom>
          <a:ln w="1905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75" y="263842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50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75" y="231457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58%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6825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scadia Code" pitchFamily="49" charset="0"/>
                <a:cs typeface="Cascadia Code" pitchFamily="49" charset="0"/>
              </a:rPr>
              <a:t>75%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029075" y="2009775"/>
            <a:ext cx="361950" cy="36195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30088" y="2929646"/>
            <a:ext cx="361950" cy="36195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076700" y="4019550"/>
            <a:ext cx="361950" cy="3619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457700" y="1990725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Хотят связать свою жизнь с </a:t>
            </a:r>
            <a:r>
              <a:rPr lang="en-US" dirty="0" smtClean="0">
                <a:latin typeface="Cascadia Code" pitchFamily="49" charset="0"/>
                <a:cs typeface="Cascadia Code" pitchFamily="49" charset="0"/>
              </a:rPr>
              <a:t>IT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5079" y="2703073"/>
            <a:ext cx="399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Хотели бы познакомиться со специальностью «Безопасность компьютерных систем»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86276" y="3905250"/>
            <a:ext cx="361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Готовы потратить на игру 5 – 10 минут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7275" y="3143251"/>
            <a:ext cx="167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scadia Code" pitchFamily="49" charset="0"/>
                <a:cs typeface="Cascadia Code" pitchFamily="49" charset="0"/>
              </a:rPr>
              <a:t>12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 </a:t>
            </a:r>
          </a:p>
          <a:p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о</a:t>
            </a:r>
            <a:r>
              <a:rPr lang="ru-RU" dirty="0" smtClean="0">
                <a:latin typeface="Cascadia Code" pitchFamily="49" charset="0"/>
                <a:cs typeface="Cascadia Code" pitchFamily="49" charset="0"/>
              </a:rPr>
              <a:t>прошенных абитуриента</a:t>
            </a:r>
            <a:endParaRPr lang="ru-RU" dirty="0"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5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25" y="533400"/>
            <a:ext cx="612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Анализ конкурентов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9458" name="Picture 2" descr="https://sun9-64.userapi.com/impf/IDhLR_HHXNIF7PCXKfX9SCgjLYa0Zn8_opl85Q/AXN3WtYprm4.jpg?size=1818x606&amp;quality=95&amp;crop=194,0,1200,400&amp;sign=52a82d5b0a934d51967b4b5a944cf392&amp;type=cover_group"/>
          <p:cNvPicPr>
            <a:picLocks noChangeAspect="1" noChangeArrowheads="1"/>
          </p:cNvPicPr>
          <p:nvPr/>
        </p:nvPicPr>
        <p:blipFill>
          <a:blip r:embed="rId2" cstate="print"/>
          <a:srcRect l="25653" r="24826"/>
          <a:stretch>
            <a:fillRect/>
          </a:stretch>
        </p:blipFill>
        <p:spPr bwMode="auto">
          <a:xfrm>
            <a:off x="6365378" y="1704976"/>
            <a:ext cx="1485807" cy="1000124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4950" y="1852614"/>
            <a:ext cx="1952625" cy="628812"/>
          </a:xfrm>
          <a:prstGeom prst="rect">
            <a:avLst/>
          </a:prstGeom>
          <a:noFill/>
          <a:ln w="9525" cap="rnd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9461" name="Picture 5" descr="https://gogetcourse.ru/upload/iblock/538/5384aa5a778f75e92ed707430cac77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902" y="1775265"/>
            <a:ext cx="2347603" cy="75838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85800" y="3857625"/>
            <a:ext cx="52565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Игра не займет много времени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6275" y="334327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Весь полезный материал подан в виде игры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75" y="4476750"/>
            <a:ext cx="772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Абитуриент сможет прикоснуться к профессии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075" y="3143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5" name="TextBox 14"/>
          <p:cNvSpPr txBox="1"/>
          <p:nvPr/>
        </p:nvSpPr>
        <p:spPr>
          <a:xfrm>
            <a:off x="219075" y="37242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125" y="441960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6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 smtClean="0">
                <a:latin typeface="Cascadia Code" pitchFamily="49" charset="0"/>
                <a:cs typeface="Cascadia Code" pitchFamily="49" charset="0"/>
              </a:rPr>
              <a:t>Геймдизайнер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625" y="2647950"/>
            <a:ext cx="768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Создал сценарий, погружающий абитуриента в профессию </a:t>
            </a:r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кибербезопасник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00050" y="2828925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52475" y="3571875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Добавил в сюжет выбор ответов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09575" y="3676650"/>
            <a:ext cx="295275" cy="29527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7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325" y="438150"/>
            <a:ext cx="2826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Дизайнер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0482" name="Picture 2" descr="C:\Users\lenovo\Desktop\ОПД черновик\4) Дизайнер\Начальный фон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9658" y="3686176"/>
            <a:ext cx="3224742" cy="18139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3" name="Picture 3" descr="C:\Users\lenovo\Desktop\ОПД черновик\4) Дизайнер\Переул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1543050"/>
            <a:ext cx="3200400" cy="18002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20484" name="Picture 4" descr="C:\Users\lenovo\Desktop\ОПД черновик\Game\Cybersecurity-1.0-pc\game\images\codel\pav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47650" y="2276475"/>
            <a:ext cx="2784474" cy="2784474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504825" y="2466975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5" name="Picture 5" descr="C:\Users\lenovo\Desktop\ОПД черновик\Game\Cybersecurity-1.0-pc\game\images\codel\sasha17y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1950" y="2228849"/>
            <a:ext cx="2968625" cy="2968625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2486025" y="2457450"/>
            <a:ext cx="1266825" cy="2809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8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666750"/>
            <a:ext cx="381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Разработчик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7727" y="2260244"/>
            <a:ext cx="4388735" cy="29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37" y="1947863"/>
            <a:ext cx="2567762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7519" y="5657671"/>
            <a:ext cx="726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9</a:t>
            </a:r>
            <a:endParaRPr lang="ru-RU" sz="72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396335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Команда: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Teams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Ruiners</a:t>
            </a:r>
            <a:endParaRPr lang="ru-RU" sz="2400" dirty="0">
              <a:solidFill>
                <a:schemeClr val="accent2">
                  <a:lumMod val="50000"/>
                </a:schemeClr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29420" y="0"/>
            <a:ext cx="2914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accent2">
                    <a:lumMod val="50000"/>
                  </a:schemeClr>
                </a:solidFill>
                <a:latin typeface="Cascadia Code" pitchFamily="49" charset="0"/>
                <a:cs typeface="Cascadia Code" pitchFamily="49" charset="0"/>
              </a:rPr>
              <a:t>Cybersecurity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425" y="685800"/>
            <a:ext cx="1835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Cascadia Code" pitchFamily="49" charset="0"/>
                <a:cs typeface="Cascadia Code" pitchFamily="49" charset="0"/>
              </a:rPr>
              <a:t>Вывод</a:t>
            </a:r>
            <a:endParaRPr lang="ru-RU" sz="4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525" y="2162175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Проведена качественная аналитика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8064" y="2971800"/>
            <a:ext cx="833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>
                <a:latin typeface="Cascadia Code" pitchFamily="49" charset="0"/>
                <a:cs typeface="Cascadia Code" pitchFamily="49" charset="0"/>
              </a:rPr>
              <a:t>Реализованна</a:t>
            </a:r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 визуальная составляющая новеллы 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8675" y="4048125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scadia Code" pitchFamily="49" charset="0"/>
                <a:cs typeface="Cascadia Code" pitchFamily="49" charset="0"/>
              </a:rPr>
              <a:t>Небольшой сюжет и отсутствие иного конца</a:t>
            </a:r>
            <a:endParaRPr lang="ru-RU" sz="2400" dirty="0"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850" y="197167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375" y="2762250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+</a:t>
            </a:r>
            <a:endParaRPr lang="ru-RU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475" y="36576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_</a:t>
            </a:r>
            <a:endParaRPr lang="ru-RU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065ab3-3265-45c3-89b4-b828000f8389">
      <Terms xmlns="http://schemas.microsoft.com/office/infopath/2007/PartnerControls"/>
    </lcf76f155ced4ddcb4097134ff3c332f>
    <TaxCatchAll xmlns="769e6070-33d8-4f30-9b1f-0d428d2add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8B14C0EDD5C4B8A1DDC0E2B0BD356" ma:contentTypeVersion="10" ma:contentTypeDescription="Create a new document." ma:contentTypeScope="" ma:versionID="a84fc820fa3b2262eb7429086c5c4383">
  <xsd:schema xmlns:xsd="http://www.w3.org/2001/XMLSchema" xmlns:xs="http://www.w3.org/2001/XMLSchema" xmlns:p="http://schemas.microsoft.com/office/2006/metadata/properties" xmlns:ns2="a2065ab3-3265-45c3-89b4-b828000f8389" xmlns:ns3="769e6070-33d8-4f30-9b1f-0d428d2add4d" targetNamespace="http://schemas.microsoft.com/office/2006/metadata/properties" ma:root="true" ma:fieldsID="5650bc18a4f38900dc99df63bdb26f9c" ns2:_="" ns3:_="">
    <xsd:import namespace="a2065ab3-3265-45c3-89b4-b828000f8389"/>
    <xsd:import namespace="769e6070-33d8-4f30-9b1f-0d428d2ad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65ab3-3265-45c3-89b4-b828000f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e6070-33d8-4f30-9b1f-0d428d2add4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aa492c7-80de-4d25-b7d9-2d58b3d5414d}" ma:internalName="TaxCatchAll" ma:showField="CatchAllData" ma:web="769e6070-33d8-4f30-9b1f-0d428d2add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6C9BB-ADF7-4B29-BDE2-7F69DFE01DDC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a2065ab3-3265-45c3-89b4-b828000f8389"/>
    <ds:schemaRef ds:uri="769e6070-33d8-4f30-9b1f-0d428d2add4d"/>
  </ds:schemaRefs>
</ds:datastoreItem>
</file>

<file path=customXml/itemProps2.xml><?xml version="1.0" encoding="utf-8"?>
<ds:datastoreItem xmlns:ds="http://schemas.openxmlformats.org/officeDocument/2006/customXml" ds:itemID="{116B0248-B984-4645-8F56-F6C02058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57C022-3424-4D07-96E7-D0F218BF2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65ab3-3265-45c3-89b4-b828000f8389"/>
    <ds:schemaRef ds:uri="769e6070-33d8-4f30-9b1f-0d428d2ad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178</Words>
  <Application>Microsoft Office PowerPoint</Application>
  <PresentationFormat>Экран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Gleb Shepelev</dc:creator>
  <dc:description/>
  <cp:lastModifiedBy>lenovo</cp:lastModifiedBy>
  <cp:revision>37</cp:revision>
  <dcterms:created xsi:type="dcterms:W3CDTF">2022-12-28T06:54:02Z</dcterms:created>
  <dcterms:modified xsi:type="dcterms:W3CDTF">2023-12-23T15:31:39Z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26</vt:i4>
  </property>
  <property fmtid="{D5CDD505-2E9C-101B-9397-08002B2CF9AE}" pid="4" name="ContentTypeId">
    <vt:lpwstr>0x0101002B08B14C0EDD5C4B8A1DDC0E2B0BD356</vt:lpwstr>
  </property>
  <property fmtid="{D5CDD505-2E9C-101B-9397-08002B2CF9AE}" pid="5" name="MediaServiceImageTags">
    <vt:lpwstr/>
  </property>
</Properties>
</file>