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notesMasterIdLst>
    <p:notesMasterId r:id="rId13"/>
  </p:notesMasterIdLst>
  <p:sldIdLst>
    <p:sldId id="256" r:id="rId2"/>
    <p:sldId id="257" r:id="rId3"/>
    <p:sldId id="265" r:id="rId4"/>
    <p:sldId id="260" r:id="rId5"/>
    <p:sldId id="258" r:id="rId6"/>
    <p:sldId id="261" r:id="rId7"/>
    <p:sldId id="262" r:id="rId8"/>
    <p:sldId id="263" r:id="rId9"/>
    <p:sldId id="259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9741B-E369-498D-94CF-0B8D985DE6D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40555-9E05-4369-883F-A9378145B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11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During a small test on the MacBook Pro 2020, detonating a 10x10x10 cube, the CPU usage when from a idle stage of 50.1% -&gt; during 326.2% and Max at 542% -&gt; resting 150.2%.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40555-9E05-4369-883F-A9378145B7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54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4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5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60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6419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3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03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3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5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1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0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4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5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2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7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4/26/2022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7C059-66A1-4552-859C-264AC912BE4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9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hlogo.blogspot.com/2011_11_01_archiv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2EA6-0496-4323-8E06-0F58BCE58F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Performance Gain related to MSRP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2774E-95D1-47F4-871D-1773CA15EB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 Le, Robert Bonham, Carson Holland</a:t>
            </a:r>
          </a:p>
        </p:txBody>
      </p:sp>
    </p:spTree>
    <p:extLst>
      <p:ext uri="{BB962C8B-B14F-4D97-AF65-F5344CB8AC3E}">
        <p14:creationId xmlns:p14="http://schemas.microsoft.com/office/powerpoint/2010/main" val="3041523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E665-5CC5-4C56-BA3A-CEA5E5F55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Minecraft?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98525-9CAF-4542-85EF-2BFAC14EA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well known that compared to games on the market. Minecraft is highly CPU intensive(Java version). </a:t>
            </a:r>
          </a:p>
          <a:p>
            <a:pPr lvl="1"/>
            <a:r>
              <a:rPr lang="en-US" dirty="0"/>
              <a:t>Due to needing to load up all the chucks (</a:t>
            </a:r>
            <a:r>
              <a:rPr lang="en-US" b="0" i="0" dirty="0">
                <a:solidFill>
                  <a:srgbClr val="3A3A3A"/>
                </a:solidFill>
                <a:effectLst/>
                <a:latin typeface="rubik"/>
              </a:rPr>
              <a:t>a 384-block tall 16×16 segment of a </a:t>
            </a:r>
            <a:r>
              <a:rPr lang="en-US" dirty="0">
                <a:latin typeface="rubik"/>
              </a:rPr>
              <a:t>world) and then store those chucks once you are out of render distance. </a:t>
            </a:r>
          </a:p>
          <a:p>
            <a:pPr lvl="1"/>
            <a:r>
              <a:rPr lang="en-US" dirty="0">
                <a:latin typeface="rubik"/>
              </a:rPr>
              <a:t>It is literary just blocks.</a:t>
            </a:r>
          </a:p>
          <a:p>
            <a:pPr lvl="1"/>
            <a:r>
              <a:rPr lang="en-US" dirty="0">
                <a:latin typeface="rubik"/>
              </a:rPr>
              <a:t>A lack of poor optimization could have led this more reliance on the CPU.  </a:t>
            </a:r>
          </a:p>
          <a:p>
            <a:pPr lvl="1"/>
            <a:r>
              <a:rPr lang="en-US" dirty="0">
                <a:latin typeface="rubik"/>
              </a:rPr>
              <a:t>Java. </a:t>
            </a:r>
          </a:p>
        </p:txBody>
      </p:sp>
    </p:spTree>
    <p:extLst>
      <p:ext uri="{BB962C8B-B14F-4D97-AF65-F5344CB8AC3E}">
        <p14:creationId xmlns:p14="http://schemas.microsoft.com/office/powerpoint/2010/main" val="3008574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A3675-2F83-4B26-AA1F-66883A84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Thoughts on Data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E7CF1-88CF-416C-A070-8BDAA1AE5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switch from x86 to ARM resulted in significantly better performance</a:t>
            </a:r>
          </a:p>
          <a:p>
            <a:r>
              <a:rPr lang="en-US" dirty="0"/>
              <a:t>Preliminary information indicates heat is a major factor in the Minecraft test</a:t>
            </a:r>
          </a:p>
          <a:p>
            <a:r>
              <a:rPr lang="en-US" dirty="0"/>
              <a:t>Apple was right to drop Intel</a:t>
            </a:r>
          </a:p>
        </p:txBody>
      </p:sp>
    </p:spTree>
    <p:extLst>
      <p:ext uri="{BB962C8B-B14F-4D97-AF65-F5344CB8AC3E}">
        <p14:creationId xmlns:p14="http://schemas.microsoft.com/office/powerpoint/2010/main" val="274110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874DC-3699-4C89-853C-DCE1D6B2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Goals/Overview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9E840-38F8-4905-8436-8E017E906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primary objective of this project is to assess performance gains year-to-year based off MSRP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Intel(x86) – ARM switch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59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874DC-3699-4C89-853C-DCE1D6B2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9E840-38F8-4905-8436-8E017E906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Macbooks</a:t>
            </a:r>
            <a:r>
              <a:rPr lang="en-US" dirty="0"/>
              <a:t> with ARM perform better than the Intel variant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Performance of the 2021 ARM should be better than the 2020 ARM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Heat may play a factor in the Minecraft tests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FCC4-72E4-4808-A81D-1BE5A870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Specs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F6EECD-7F5D-4D6C-985F-A70B58F075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7559535"/>
              </p:ext>
            </p:extLst>
          </p:nvPr>
        </p:nvGraphicFramePr>
        <p:xfrm>
          <a:off x="765110" y="2160588"/>
          <a:ext cx="914399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761">
                  <a:extLst>
                    <a:ext uri="{9D8B030D-6E8A-4147-A177-3AD203B41FA5}">
                      <a16:colId xmlns:a16="http://schemas.microsoft.com/office/drawing/2014/main" val="852764809"/>
                    </a:ext>
                  </a:extLst>
                </a:gridCol>
                <a:gridCol w="2085600">
                  <a:extLst>
                    <a:ext uri="{9D8B030D-6E8A-4147-A177-3AD203B41FA5}">
                      <a16:colId xmlns:a16="http://schemas.microsoft.com/office/drawing/2014/main" val="680525878"/>
                    </a:ext>
                  </a:extLst>
                </a:gridCol>
                <a:gridCol w="1388292">
                  <a:extLst>
                    <a:ext uri="{9D8B030D-6E8A-4147-A177-3AD203B41FA5}">
                      <a16:colId xmlns:a16="http://schemas.microsoft.com/office/drawing/2014/main" val="542385586"/>
                    </a:ext>
                  </a:extLst>
                </a:gridCol>
                <a:gridCol w="1520890">
                  <a:extLst>
                    <a:ext uri="{9D8B030D-6E8A-4147-A177-3AD203B41FA5}">
                      <a16:colId xmlns:a16="http://schemas.microsoft.com/office/drawing/2014/main" val="656651403"/>
                    </a:ext>
                  </a:extLst>
                </a:gridCol>
                <a:gridCol w="1584179">
                  <a:extLst>
                    <a:ext uri="{9D8B030D-6E8A-4147-A177-3AD203B41FA5}">
                      <a16:colId xmlns:a16="http://schemas.microsoft.com/office/drawing/2014/main" val="2604181824"/>
                    </a:ext>
                  </a:extLst>
                </a:gridCol>
                <a:gridCol w="1420277">
                  <a:extLst>
                    <a:ext uri="{9D8B030D-6E8A-4147-A177-3AD203B41FA5}">
                      <a16:colId xmlns:a16="http://schemas.microsoft.com/office/drawing/2014/main" val="538192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CPU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RAM (GB)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MSRP ($)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9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Gen Intel I5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1,299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98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1,299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73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 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2,499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02918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E9282C4-3272-40F6-8AB3-CA21CC494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676146">
            <a:off x="677334" y="4435483"/>
            <a:ext cx="1585106" cy="195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98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7AFAC-E859-4CDF-8159-F955B712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Benchmarks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6BE0A-B920-4FF7-A61F-415E40CEB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Scale.c, Quicksort.cpp, </a:t>
            </a:r>
            <a:r>
              <a:rPr lang="en-US" dirty="0" err="1"/>
              <a:t>Ranksort.c</a:t>
            </a:r>
            <a:endParaRPr lang="en-US" dirty="0"/>
          </a:p>
          <a:p>
            <a:r>
              <a:rPr lang="en-US" dirty="0"/>
              <a:t>Constant data count – increased threads </a:t>
            </a:r>
          </a:p>
          <a:p>
            <a:pPr marL="0" indent="0">
              <a:buNone/>
            </a:pPr>
            <a:r>
              <a:rPr lang="en-US" dirty="0"/>
              <a:t>		(Measures parallelism in multi-thread performance)</a:t>
            </a:r>
          </a:p>
          <a:p>
            <a:r>
              <a:rPr lang="en-US" dirty="0"/>
              <a:t>Constant one thread– increased data count </a:t>
            </a:r>
          </a:p>
          <a:p>
            <a:pPr marL="0" indent="0">
              <a:buNone/>
            </a:pPr>
            <a:r>
              <a:rPr lang="en-US" dirty="0"/>
              <a:t>		(Measures the power/speed of one thread) </a:t>
            </a:r>
            <a:r>
              <a:rPr lang="en-US" i="1" dirty="0"/>
              <a:t>Thread efficiency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1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96A85-49C4-43E7-BCE7-5F0B91DC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Scale.c Data Thread Count Testing</a:t>
            </a:r>
          </a:p>
        </p:txBody>
      </p:sp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BA385351-9F28-4FBE-A78E-DA939A286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0400"/>
            <a:ext cx="5901783" cy="3981048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A042A5F4-91BC-4C4C-8EFE-E2A5E8240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72" y="1930400"/>
            <a:ext cx="5592662" cy="39810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ACEC0B-7188-4129-4440-A2DED12F37B5}"/>
              </a:ext>
            </a:extLst>
          </p:cNvPr>
          <p:cNvSpPr txBox="1"/>
          <p:nvPr/>
        </p:nvSpPr>
        <p:spPr>
          <a:xfrm>
            <a:off x="677334" y="1270000"/>
            <a:ext cx="1292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Lower is better</a:t>
            </a:r>
          </a:p>
        </p:txBody>
      </p:sp>
    </p:spTree>
    <p:extLst>
      <p:ext uri="{BB962C8B-B14F-4D97-AF65-F5344CB8AC3E}">
        <p14:creationId xmlns:p14="http://schemas.microsoft.com/office/powerpoint/2010/main" val="4083260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52A8-8446-4B71-A16E-C6B34ED3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Scale.c Data Count Testing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5871777E-890B-49F8-AF79-5D3995FD7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6" y="2187145"/>
            <a:ext cx="5846866" cy="3518029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4C77711B-F905-499D-83F2-FC7AB7670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87145"/>
            <a:ext cx="5735246" cy="35180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A21D47-627E-1507-FC35-0A91B8019EBA}"/>
              </a:ext>
            </a:extLst>
          </p:cNvPr>
          <p:cNvSpPr txBox="1"/>
          <p:nvPr/>
        </p:nvSpPr>
        <p:spPr>
          <a:xfrm>
            <a:off x="677334" y="1270000"/>
            <a:ext cx="1292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Lower is better</a:t>
            </a:r>
          </a:p>
        </p:txBody>
      </p:sp>
    </p:spTree>
    <p:extLst>
      <p:ext uri="{BB962C8B-B14F-4D97-AF65-F5344CB8AC3E}">
        <p14:creationId xmlns:p14="http://schemas.microsoft.com/office/powerpoint/2010/main" val="256498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A62D6-AF12-4241-AB2A-127288653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Scale.c Speed Up Ratios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0E90D549-A09F-4A99-AC12-F269BD5E2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53" y="1805365"/>
            <a:ext cx="6781473" cy="444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17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A3675-2F83-4B26-AA1F-66883A84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Minecraft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E7CF1-88CF-416C-A070-8BDAA1AE5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general, common day to day use case. </a:t>
            </a:r>
          </a:p>
          <a:p>
            <a:r>
              <a:rPr lang="en-US" dirty="0"/>
              <a:t>Render distance, fast graphics, identical seeds, identical coordinates</a:t>
            </a:r>
          </a:p>
          <a:p>
            <a:r>
              <a:rPr lang="en-US" dirty="0"/>
              <a:t>Measure CPU temperature and percentages, FPS</a:t>
            </a:r>
          </a:p>
          <a:p>
            <a:r>
              <a:rPr lang="en-US" dirty="0"/>
              <a:t>Minimal background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3523771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2810</TotalTime>
  <Words>366</Words>
  <Application>Microsoft Office PowerPoint</Application>
  <PresentationFormat>Widescreen</PresentationFormat>
  <Paragraphs>63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rubik</vt:lpstr>
      <vt:lpstr>Trebuchet MS</vt:lpstr>
      <vt:lpstr>Wingdings</vt:lpstr>
      <vt:lpstr>Wingdings 3</vt:lpstr>
      <vt:lpstr>Facet</vt:lpstr>
      <vt:lpstr>Performance Gain related to MSRP</vt:lpstr>
      <vt:lpstr>Goals/Overview</vt:lpstr>
      <vt:lpstr>Expectations</vt:lpstr>
      <vt:lpstr>Mac Specs</vt:lpstr>
      <vt:lpstr>Performance Benchmarks</vt:lpstr>
      <vt:lpstr>Scale.c Data Thread Count Testing</vt:lpstr>
      <vt:lpstr>Scale.c Data Count Testing</vt:lpstr>
      <vt:lpstr>Scale.c Speed Up Ratios</vt:lpstr>
      <vt:lpstr>Minecraft Testing</vt:lpstr>
      <vt:lpstr>Why Minecraft?</vt:lpstr>
      <vt:lpstr>Current Thoughts on Data so Far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Gain related to MSRP</dc:title>
  <dc:creator>Carson Holland</dc:creator>
  <cp:lastModifiedBy>Bonham, Robert</cp:lastModifiedBy>
  <cp:revision>11</cp:revision>
  <dcterms:created xsi:type="dcterms:W3CDTF">2022-04-23T22:47:52Z</dcterms:created>
  <dcterms:modified xsi:type="dcterms:W3CDTF">2022-04-27T04:53:45Z</dcterms:modified>
</cp:coreProperties>
</file>