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65" r:id="rId4"/>
    <p:sldId id="260" r:id="rId5"/>
    <p:sldId id="258" r:id="rId6"/>
    <p:sldId id="261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1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5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C059-66A1-4552-859C-264AC912BE4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hlogo.blogspot.com/2011_11_01_archi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EA6-0496-4323-8E06-0F58BCE58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Gain related to MSRP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2774E-95D1-47F4-871D-1773CA15E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Le, Robert Bonham, Carson Holland</a:t>
            </a:r>
          </a:p>
        </p:txBody>
      </p:sp>
    </p:spTree>
    <p:extLst>
      <p:ext uri="{BB962C8B-B14F-4D97-AF65-F5344CB8AC3E}">
        <p14:creationId xmlns:p14="http://schemas.microsoft.com/office/powerpoint/2010/main" val="3041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3675-2F83-4B26-AA1F-66883A84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Thoughts on Data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CF1-88CF-416C-A070-8BDAA1AE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from x86 to ARM resulted in significantly better performance</a:t>
            </a:r>
          </a:p>
          <a:p>
            <a:r>
              <a:rPr lang="en-US" dirty="0"/>
              <a:t>Preliminary information indicates heat is a major factor in the Minecraft test</a:t>
            </a:r>
          </a:p>
          <a:p>
            <a:r>
              <a:rPr lang="en-US" dirty="0"/>
              <a:t>Apple was right to drop Intel</a:t>
            </a:r>
          </a:p>
        </p:txBody>
      </p:sp>
    </p:spTree>
    <p:extLst>
      <p:ext uri="{BB962C8B-B14F-4D97-AF65-F5344CB8AC3E}">
        <p14:creationId xmlns:p14="http://schemas.microsoft.com/office/powerpoint/2010/main" val="274110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4DC-3699-4C89-853C-DCE1D6B2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E840-38F8-4905-8436-8E017E90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primary objective of this project is to assess performance gains year-to-year based off MSRP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Intel(x86) – ARM switch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5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4DC-3699-4C89-853C-DCE1D6B2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E840-38F8-4905-8436-8E017E90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Macbooks</a:t>
            </a:r>
            <a:r>
              <a:rPr lang="en-US" dirty="0"/>
              <a:t> with ARM perform better than the Intel variant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Performance of the 2021 ARM should be better than the 2020 ARM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Heat may play a factor in the Minecraft tests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FCC4-72E4-4808-A81D-1BE5A87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Specs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F6EECD-7F5D-4D6C-985F-A70B58F07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559535"/>
              </p:ext>
            </p:extLst>
          </p:nvPr>
        </p:nvGraphicFramePr>
        <p:xfrm>
          <a:off x="765110" y="2160588"/>
          <a:ext cx="9143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61">
                  <a:extLst>
                    <a:ext uri="{9D8B030D-6E8A-4147-A177-3AD203B41FA5}">
                      <a16:colId xmlns:a16="http://schemas.microsoft.com/office/drawing/2014/main" val="852764809"/>
                    </a:ext>
                  </a:extLst>
                </a:gridCol>
                <a:gridCol w="2085600">
                  <a:extLst>
                    <a:ext uri="{9D8B030D-6E8A-4147-A177-3AD203B41FA5}">
                      <a16:colId xmlns:a16="http://schemas.microsoft.com/office/drawing/2014/main" val="680525878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542385586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656651403"/>
                    </a:ext>
                  </a:extLst>
                </a:gridCol>
                <a:gridCol w="1584179">
                  <a:extLst>
                    <a:ext uri="{9D8B030D-6E8A-4147-A177-3AD203B41FA5}">
                      <a16:colId xmlns:a16="http://schemas.microsoft.com/office/drawing/2014/main" val="2604181824"/>
                    </a:ext>
                  </a:extLst>
                </a:gridCol>
                <a:gridCol w="1420277">
                  <a:extLst>
                    <a:ext uri="{9D8B030D-6E8A-4147-A177-3AD203B41FA5}">
                      <a16:colId xmlns:a16="http://schemas.microsoft.com/office/drawing/2014/main" val="53819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MSRP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Gen Intel 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9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291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9282C4-3272-40F6-8AB3-CA21CC494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676146">
            <a:off x="677334" y="4435483"/>
            <a:ext cx="1585106" cy="19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9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AFAC-E859-4CDF-8159-F955B71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BE0A-B920-4FF7-A61F-415E40CE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Scale.c, Quicksort.cpp, </a:t>
            </a:r>
            <a:r>
              <a:rPr lang="en-US" dirty="0" err="1"/>
              <a:t>Ranksort.c</a:t>
            </a:r>
            <a:endParaRPr lang="en-US" dirty="0"/>
          </a:p>
          <a:p>
            <a:r>
              <a:rPr lang="en-US" dirty="0"/>
              <a:t>Constant data count – increased threads </a:t>
            </a:r>
          </a:p>
          <a:p>
            <a:pPr marL="0" indent="0">
              <a:buNone/>
            </a:pPr>
            <a:r>
              <a:rPr lang="en-US" dirty="0"/>
              <a:t>		(Measures parallelism in multi-thread performance)</a:t>
            </a:r>
          </a:p>
          <a:p>
            <a:r>
              <a:rPr lang="en-US" dirty="0"/>
              <a:t>Constant one thread– increased data count </a:t>
            </a:r>
          </a:p>
          <a:p>
            <a:pPr marL="0" indent="0">
              <a:buNone/>
            </a:pPr>
            <a:r>
              <a:rPr lang="en-US" dirty="0"/>
              <a:t>		(Measures the power/speed of one thread) </a:t>
            </a:r>
            <a:r>
              <a:rPr lang="en-US" i="1" dirty="0"/>
              <a:t>Thread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6A85-49C4-43E7-BCE7-5F0B91DC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Data Thread Count Testing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A385351-9F28-4FBE-A78E-DA939A28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5901783" cy="398104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042A5F4-91BC-4C4C-8EFE-E2A5E824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2" y="1930400"/>
            <a:ext cx="5592662" cy="3981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CEC0B-7188-4129-4440-A2DED12F37B5}"/>
              </a:ext>
            </a:extLst>
          </p:cNvPr>
          <p:cNvSpPr txBox="1"/>
          <p:nvPr/>
        </p:nvSpPr>
        <p:spPr>
          <a:xfrm>
            <a:off x="677334" y="1270000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408326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52A8-8446-4B71-A16E-C6B34ED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Data Count Testing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871777E-890B-49F8-AF79-5D3995FD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" y="2187145"/>
            <a:ext cx="5846866" cy="351802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C77711B-F905-499D-83F2-FC7AB7670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7145"/>
            <a:ext cx="5735246" cy="3518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21D47-627E-1507-FC35-0A91B8019EBA}"/>
              </a:ext>
            </a:extLst>
          </p:cNvPr>
          <p:cNvSpPr txBox="1"/>
          <p:nvPr/>
        </p:nvSpPr>
        <p:spPr>
          <a:xfrm>
            <a:off x="677334" y="1270000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256498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62D6-AF12-4241-AB2A-12728865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Speed Up Ratios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E90D549-A09F-4A99-AC12-F269BD5E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3" y="1805365"/>
            <a:ext cx="6781473" cy="44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3675-2F83-4B26-AA1F-66883A84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CF1-88CF-416C-A070-8BDAA1AE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general, common day to day use case. </a:t>
            </a:r>
          </a:p>
          <a:p>
            <a:r>
              <a:rPr lang="en-US" dirty="0"/>
              <a:t>Render distance, fast graphics, identical seeds, identical coordinates</a:t>
            </a:r>
          </a:p>
          <a:p>
            <a:r>
              <a:rPr lang="en-US" dirty="0"/>
              <a:t>Measure CPU temperature and percentages, FPS</a:t>
            </a:r>
          </a:p>
          <a:p>
            <a:r>
              <a:rPr lang="en-US" dirty="0"/>
              <a:t>Minimal background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352377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2715</TotalTime>
  <Words>247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Performance Gain related to MSRP</vt:lpstr>
      <vt:lpstr>Goals/Overview</vt:lpstr>
      <vt:lpstr>Expectations</vt:lpstr>
      <vt:lpstr>Mac Specs</vt:lpstr>
      <vt:lpstr>Performance Benchmarks</vt:lpstr>
      <vt:lpstr>Scale.c Data Thread Count Testing</vt:lpstr>
      <vt:lpstr>Scale.c Data Count Testing</vt:lpstr>
      <vt:lpstr>Scale.c Speed Up Ratios</vt:lpstr>
      <vt:lpstr>Minecraft Testing</vt:lpstr>
      <vt:lpstr>Current Thoughts on Data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Gain related to MSRP</dc:title>
  <dc:creator>Carson Holland</dc:creator>
  <cp:lastModifiedBy>Le, Christopher H</cp:lastModifiedBy>
  <cp:revision>10</cp:revision>
  <dcterms:created xsi:type="dcterms:W3CDTF">2022-04-23T22:47:52Z</dcterms:created>
  <dcterms:modified xsi:type="dcterms:W3CDTF">2022-04-26T17:01:18Z</dcterms:modified>
</cp:coreProperties>
</file>