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47F637-A793-4463-8726-1CB18A59BDD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11A3C2C-C8B6-494B-BF01-F1A583288C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PlayDeck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spc="0" dirty="0" smtClean="0">
                <a:latin typeface="+mj-lt"/>
              </a:rPr>
              <a:t>Team 17: </a:t>
            </a:r>
            <a:r>
              <a:rPr lang="en-US" sz="1200" spc="0" dirty="0">
                <a:latin typeface="+mj-lt"/>
              </a:rPr>
              <a:t>G</a:t>
            </a:r>
            <a:r>
              <a:rPr lang="en-US" sz="1200" spc="0" dirty="0" smtClean="0">
                <a:latin typeface="+mj-lt"/>
              </a:rPr>
              <a:t>reg </a:t>
            </a:r>
            <a:r>
              <a:rPr lang="en-US" sz="1200" spc="0" dirty="0" err="1">
                <a:latin typeface="+mj-lt"/>
              </a:rPr>
              <a:t>Y</a:t>
            </a:r>
            <a:r>
              <a:rPr lang="en-US" sz="1200" spc="0" dirty="0" err="1" smtClean="0">
                <a:latin typeface="+mj-lt"/>
              </a:rPr>
              <a:t>ogan</a:t>
            </a:r>
            <a:r>
              <a:rPr lang="en-US" sz="1200" spc="0" dirty="0" smtClean="0">
                <a:latin typeface="+mj-lt"/>
              </a:rPr>
              <a:t>, </a:t>
            </a:r>
            <a:r>
              <a:rPr lang="en-US" sz="1200" spc="0" dirty="0">
                <a:latin typeface="+mj-lt"/>
              </a:rPr>
              <a:t>A</a:t>
            </a:r>
            <a:r>
              <a:rPr lang="en-US" sz="1200" spc="0" dirty="0" smtClean="0">
                <a:latin typeface="+mj-lt"/>
              </a:rPr>
              <a:t>lex </a:t>
            </a:r>
            <a:r>
              <a:rPr lang="en-US" sz="1200" spc="0" dirty="0">
                <a:latin typeface="+mj-lt"/>
              </a:rPr>
              <a:t>H</a:t>
            </a:r>
            <a:r>
              <a:rPr lang="en-US" sz="1200" spc="0" dirty="0" smtClean="0">
                <a:latin typeface="+mj-lt"/>
              </a:rPr>
              <a:t>amm, Kyle </a:t>
            </a:r>
            <a:r>
              <a:rPr lang="en-US" sz="1200" spc="0" dirty="0">
                <a:latin typeface="+mj-lt"/>
              </a:rPr>
              <a:t>F</a:t>
            </a:r>
            <a:r>
              <a:rPr lang="en-US" sz="1200" spc="0" dirty="0" smtClean="0">
                <a:latin typeface="+mj-lt"/>
              </a:rPr>
              <a:t>ischer, Christian </a:t>
            </a:r>
            <a:r>
              <a:rPr lang="en-US" sz="1200" spc="0" dirty="0" err="1" smtClean="0">
                <a:latin typeface="+mj-lt"/>
              </a:rPr>
              <a:t>Nitz</a:t>
            </a:r>
            <a:r>
              <a:rPr lang="en-US" sz="1200" spc="0" dirty="0" smtClean="0">
                <a:latin typeface="+mj-lt"/>
              </a:rPr>
              <a:t>, Mark </a:t>
            </a:r>
            <a:r>
              <a:rPr lang="en-US" sz="1200" spc="0" dirty="0" err="1" smtClean="0">
                <a:latin typeface="+mj-lt"/>
              </a:rPr>
              <a:t>Pundmann</a:t>
            </a:r>
            <a:endParaRPr lang="en-US" sz="1200" spc="0" dirty="0">
              <a:latin typeface="+mj-lt"/>
            </a:endParaRPr>
          </a:p>
        </p:txBody>
      </p:sp>
      <p:pic>
        <p:nvPicPr>
          <p:cNvPr id="1026" name="Picture 2" descr="C:\Users\Alex\Documents\GitHub\CS307\UI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70287"/>
            <a:ext cx="2906713" cy="2906713"/>
          </a:xfrm>
          <a:prstGeom prst="rect">
            <a:avLst/>
          </a:prstGeom>
          <a:noFill/>
          <a:effectLst>
            <a:outerShdw blurRad="139700" dist="101600" dir="4860000" algn="tr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5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we had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GitHub</a:t>
            </a:r>
            <a:endParaRPr lang="en-US" dirty="0"/>
          </a:p>
          <a:p>
            <a:pPr marL="0" lvl="1" indent="0">
              <a:buNone/>
            </a:pPr>
            <a:r>
              <a:rPr lang="en-US" dirty="0" smtClean="0"/>
              <a:t>	Kyle could never submit past sprint 1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Alex couldn’t pull during sprint 2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Networking</a:t>
            </a:r>
          </a:p>
          <a:p>
            <a:pPr marL="685800" lvl="4" indent="0">
              <a:buNone/>
            </a:pPr>
            <a:r>
              <a:rPr lang="en-US" dirty="0" smtClean="0"/>
              <a:t>	Greg has issues creating network between devices until Sprint 3</a:t>
            </a:r>
          </a:p>
          <a:p>
            <a:pPr lvl="1"/>
            <a:r>
              <a:rPr lang="en-US" dirty="0" smtClean="0"/>
              <a:t>Android Studio</a:t>
            </a:r>
          </a:p>
          <a:p>
            <a:pPr marL="923544" lvl="5" indent="0">
              <a:buNone/>
            </a:pPr>
            <a:r>
              <a:rPr lang="en-US" dirty="0" smtClean="0"/>
              <a:t>Christian couldn’t Launch the app emulator</a:t>
            </a:r>
          </a:p>
          <a:p>
            <a:pPr marL="685800" lvl="4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4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back timeless classics of card games into a busy new world</a:t>
            </a:r>
          </a:p>
        </p:txBody>
      </p:sp>
    </p:spTree>
    <p:extLst>
      <p:ext uri="{BB962C8B-B14F-4D97-AF65-F5344CB8AC3E}">
        <p14:creationId xmlns:p14="http://schemas.microsoft.com/office/powerpoint/2010/main" val="247082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 don’t have time or energy to carry around a deck of cards or a table.  If only there was an app for that…“ – Confucius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7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Answer: Introducing Play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Easy  to use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Full Deck of Cards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Allows a wide range of games to be played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Includes single player games such as War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Beautiful graphics</a:t>
            </a:r>
            <a:endParaRPr lang="en-US" dirty="0"/>
          </a:p>
        </p:txBody>
      </p:sp>
      <p:pic>
        <p:nvPicPr>
          <p:cNvPr id="4" name="Picture 2" descr="C:\Users\Alex\Documents\GitHub\CS307\UI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287713" cy="3287713"/>
          </a:xfrm>
          <a:prstGeom prst="rect">
            <a:avLst/>
          </a:prstGeom>
          <a:noFill/>
          <a:effectLst>
            <a:outerShdw blurRad="139700" dist="101600" dir="4860000" algn="tr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8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User Names</a:t>
            </a:r>
          </a:p>
          <a:p>
            <a:r>
              <a:rPr lang="en-US" dirty="0" smtClean="0"/>
              <a:t>Custom Card Decks from your library</a:t>
            </a:r>
          </a:p>
          <a:p>
            <a:r>
              <a:rPr lang="en-US" dirty="0" smtClean="0"/>
              <a:t>Custom rules</a:t>
            </a:r>
          </a:p>
          <a:p>
            <a:r>
              <a:rPr lang="en-US" dirty="0" smtClean="0"/>
              <a:t>Open ended gameplay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1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 which cards are in play</a:t>
            </a:r>
          </a:p>
          <a:p>
            <a:r>
              <a:rPr lang="en-US" dirty="0" smtClean="0"/>
              <a:t>Name the Game</a:t>
            </a:r>
          </a:p>
          <a:p>
            <a:r>
              <a:rPr lang="en-US" dirty="0" smtClean="0"/>
              <a:t>Choose the max number of cards in a hand</a:t>
            </a:r>
          </a:p>
          <a:p>
            <a:r>
              <a:rPr lang="en-US" dirty="0" smtClean="0"/>
              <a:t>Choose certain rules such as, Do played cards stack and does the dealer rotate</a:t>
            </a:r>
          </a:p>
          <a:p>
            <a:r>
              <a:rPr lang="en-US" dirty="0" smtClean="0"/>
              <a:t>Then share this between players</a:t>
            </a:r>
          </a:p>
        </p:txBody>
      </p:sp>
    </p:spTree>
    <p:extLst>
      <p:ext uri="{BB962C8B-B14F-4D97-AF65-F5344CB8AC3E}">
        <p14:creationId xmlns:p14="http://schemas.microsoft.com/office/powerpoint/2010/main" val="158772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Are you ready to see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and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“As a user, I want the graphics to be attractive, bright, and colorful”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Pre-rendered sprites for buttons, cards,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Based on Google’s Material Design language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151187"/>
            <a:ext cx="8231187" cy="279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95300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79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and Design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“As a user, I want the layout of the app to be uncluttered and easy to use”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Offer as many game functions as possible using the fewest buttons as possible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/>
          </a:p>
        </p:txBody>
      </p:sp>
      <p:pic>
        <p:nvPicPr>
          <p:cNvPr id="3074" name="Picture 2" descr="C:\Users\Alex\Documents\GitHub\CS307\playingtable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67" y="2779289"/>
            <a:ext cx="6395908" cy="35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ex\Pictures\Wallpaper\nexus5-bl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67976" y="521529"/>
            <a:ext cx="5596467" cy="81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91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FC000"/>
      </a:accent2>
      <a:accent3>
        <a:srgbClr val="00B050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357</TotalTime>
  <Words>236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PlayDeck</vt:lpstr>
      <vt:lpstr>Our Vision </vt:lpstr>
      <vt:lpstr>Statement from User</vt:lpstr>
      <vt:lpstr>Our Answer: Introducing Play Deck</vt:lpstr>
      <vt:lpstr>Customizable</vt:lpstr>
      <vt:lpstr>Custom Rules</vt:lpstr>
      <vt:lpstr>Are you ready to see it!</vt:lpstr>
      <vt:lpstr>Layout and Design</vt:lpstr>
      <vt:lpstr>Layout and Design (CONT.)</vt:lpstr>
      <vt:lpstr>Issues we had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PlayDeck</dc:title>
  <dc:creator>Alex Hamm</dc:creator>
  <cp:lastModifiedBy>Alex Hamm</cp:lastModifiedBy>
  <cp:revision>9</cp:revision>
  <dcterms:created xsi:type="dcterms:W3CDTF">2015-04-27T21:05:18Z</dcterms:created>
  <dcterms:modified xsi:type="dcterms:W3CDTF">2015-04-28T03:02:53Z</dcterms:modified>
</cp:coreProperties>
</file>