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877-6E42-494A-A2E3-3A65D2D4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316" y="1259437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Attendance Taking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9F4F-145B-4523-AF53-88DADA70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348" y="3757217"/>
            <a:ext cx="3468848" cy="19556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Product Owner: Cody Walters</a:t>
            </a:r>
          </a:p>
          <a:p>
            <a:pPr algn="ctr"/>
            <a:r>
              <a:rPr lang="en-US" dirty="0"/>
              <a:t>Developers: Jeremiah Greely, </a:t>
            </a:r>
          </a:p>
          <a:p>
            <a:pPr algn="ctr"/>
            <a:r>
              <a:rPr lang="en-US" dirty="0"/>
              <a:t>Curtis </a:t>
            </a:r>
            <a:r>
              <a:rPr lang="en-US" dirty="0" err="1"/>
              <a:t>Freudigmann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Brianna Prichard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604D-34CA-463B-9816-413B22B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E2CC-BA41-4B44-8FD4-3201D1AE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Logging In/Logging Out.</a:t>
            </a:r>
          </a:p>
          <a:p>
            <a:pPr lvl="1"/>
            <a:r>
              <a:rPr lang="en-US" sz="2200" dirty="0"/>
              <a:t>See only the classes you’re instructing.</a:t>
            </a:r>
          </a:p>
          <a:p>
            <a:r>
              <a:rPr lang="en-US" sz="2400" dirty="0"/>
              <a:t>Students will only show up in the classes they’re enrolled in.</a:t>
            </a:r>
          </a:p>
          <a:p>
            <a:r>
              <a:rPr lang="en-US" sz="2400" dirty="0"/>
              <a:t>Preview of easy visual queues for taking attendance.</a:t>
            </a:r>
          </a:p>
          <a:p>
            <a:r>
              <a:rPr lang="en-US" sz="2400" dirty="0"/>
              <a:t>Example of a potential attendance form.</a:t>
            </a:r>
          </a:p>
          <a:p>
            <a:r>
              <a:rPr lang="en-US" sz="2400" dirty="0"/>
              <a:t>Example of Administrative Create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80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7A8F-76CF-4D0C-8A55-5D21BD02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82" y="175469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Product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60562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604D-34CA-463B-9816-413B22B9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E2CC-BA41-4B44-8FD4-3201D1AE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Logging In/Logging Out with </a:t>
            </a:r>
            <a:r>
              <a:rPr lang="en-US" sz="2400"/>
              <a:t>Appropriate Classes.</a:t>
            </a:r>
            <a:endParaRPr lang="en-US" sz="2400" dirty="0"/>
          </a:p>
          <a:p>
            <a:r>
              <a:rPr lang="en-US" sz="2400" dirty="0"/>
              <a:t>Correct Students within Classes.</a:t>
            </a:r>
          </a:p>
          <a:p>
            <a:r>
              <a:rPr lang="en-US" sz="2400" dirty="0"/>
              <a:t>Visual Queues.</a:t>
            </a:r>
          </a:p>
          <a:p>
            <a:r>
              <a:rPr lang="en-US" sz="2400" dirty="0"/>
              <a:t>Version 1 Attendance Form.</a:t>
            </a:r>
          </a:p>
          <a:p>
            <a:r>
              <a:rPr lang="en-US" sz="2400" dirty="0"/>
              <a:t>Creating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7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DFD1A-AA04-4D99-968E-1B00F148A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Does Anybody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296348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101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Attendance Taking Program</vt:lpstr>
      <vt:lpstr>Project Overview</vt:lpstr>
      <vt:lpstr>Product Demonstration</vt:lpstr>
      <vt:lpstr>Conclusion</vt:lpstr>
      <vt:lpstr>Does Anybody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Taking Program</dc:title>
  <dc:creator>Walters, Cody Nathanial</dc:creator>
  <cp:lastModifiedBy>Walters, Cody Nathanial</cp:lastModifiedBy>
  <cp:revision>7</cp:revision>
  <dcterms:created xsi:type="dcterms:W3CDTF">2018-09-25T14:56:36Z</dcterms:created>
  <dcterms:modified xsi:type="dcterms:W3CDTF">2018-09-25T18:14:17Z</dcterms:modified>
</cp:coreProperties>
</file>