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877-6E42-494A-A2E3-3A65D2D4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316" y="125943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Attendance Taking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9F4F-145B-4523-AF53-88DADA702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348" y="3757217"/>
            <a:ext cx="3468848" cy="19556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Product Owner: Cody Walters</a:t>
            </a:r>
          </a:p>
          <a:p>
            <a:pPr algn="ctr"/>
            <a:r>
              <a:rPr lang="en-US" dirty="0"/>
              <a:t>Developers: Jeremiah Greely, </a:t>
            </a:r>
          </a:p>
          <a:p>
            <a:pPr algn="ctr"/>
            <a:r>
              <a:rPr lang="en-US" dirty="0"/>
              <a:t>Curtis </a:t>
            </a:r>
            <a:r>
              <a:rPr lang="en-US" dirty="0" err="1"/>
              <a:t>Freudigmann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Brianna Prichard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604D-34CA-463B-9816-413B22B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E2CC-BA41-4B44-8FD4-3201D1AE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730566"/>
          </a:xfrm>
        </p:spPr>
        <p:txBody>
          <a:bodyPr/>
          <a:lstStyle/>
          <a:p>
            <a:r>
              <a:rPr lang="en-US" dirty="0" smtClean="0"/>
              <a:t>Signup brand new user.</a:t>
            </a:r>
          </a:p>
          <a:p>
            <a:r>
              <a:rPr lang="en-US" dirty="0" smtClean="0"/>
              <a:t>Login with the newly created account.</a:t>
            </a:r>
          </a:p>
          <a:p>
            <a:r>
              <a:rPr lang="en-US" dirty="0" smtClean="0"/>
              <a:t>Logout from the newly created account.</a:t>
            </a:r>
          </a:p>
          <a:p>
            <a:r>
              <a:rPr lang="en-US" dirty="0"/>
              <a:t>Overview of User Interface </a:t>
            </a:r>
            <a:r>
              <a:rPr lang="en-US" dirty="0" smtClean="0"/>
              <a:t>changes.</a:t>
            </a:r>
          </a:p>
          <a:p>
            <a:r>
              <a:rPr lang="en-US" dirty="0" smtClean="0"/>
              <a:t>Demonstrate student importing functionality.</a:t>
            </a:r>
          </a:p>
          <a:p>
            <a:r>
              <a:rPr lang="en-US" dirty="0" smtClean="0"/>
              <a:t>Demonstrate instructor’s classes.</a:t>
            </a:r>
            <a:endParaRPr lang="en-US" dirty="0" smtClean="0"/>
          </a:p>
          <a:p>
            <a:r>
              <a:rPr lang="en-US" dirty="0" smtClean="0"/>
              <a:t>Display popup window for extra attendance options.</a:t>
            </a:r>
          </a:p>
          <a:p>
            <a:r>
              <a:rPr lang="en-US" dirty="0" smtClean="0"/>
              <a:t>Take attendance and create a new table in th</a:t>
            </a:r>
            <a:r>
              <a:rPr lang="en-US" dirty="0" smtClean="0"/>
              <a:t>e database.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A8F-76CF-4D0C-8A55-5D21BD02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82" y="175469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Product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0562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604D-34CA-463B-9816-413B22B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E2CC-BA41-4B44-8FD4-3201D1AE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Signup new user</a:t>
            </a:r>
          </a:p>
          <a:p>
            <a:r>
              <a:rPr lang="en-US" dirty="0"/>
              <a:t>Login with newly created account</a:t>
            </a:r>
          </a:p>
          <a:p>
            <a:r>
              <a:rPr lang="en-US" dirty="0"/>
              <a:t>Logout from newly created account</a:t>
            </a:r>
          </a:p>
          <a:p>
            <a:r>
              <a:rPr lang="en-US" dirty="0"/>
              <a:t>Overview of User Interface changes</a:t>
            </a:r>
          </a:p>
          <a:p>
            <a:r>
              <a:rPr lang="en-US" dirty="0"/>
              <a:t>Importing Students</a:t>
            </a:r>
          </a:p>
          <a:p>
            <a:r>
              <a:rPr lang="en-US" dirty="0"/>
              <a:t>View instructor’s classes</a:t>
            </a:r>
          </a:p>
          <a:p>
            <a:r>
              <a:rPr lang="en-US" dirty="0"/>
              <a:t>Demo popup modal for extra attendance options</a:t>
            </a:r>
          </a:p>
          <a:p>
            <a:r>
              <a:rPr lang="en-US" dirty="0"/>
              <a:t>Take attendance and create a new table in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7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FD1A-AA04-4D99-968E-1B00F148A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Does Anybody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96348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122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Attendance Taking Program</vt:lpstr>
      <vt:lpstr>Project Overview</vt:lpstr>
      <vt:lpstr>Product Demonstration</vt:lpstr>
      <vt:lpstr>Conclusion</vt:lpstr>
      <vt:lpstr>Does Anybody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Taking Program</dc:title>
  <dc:creator>Walters, Cody Nathanial</dc:creator>
  <cp:lastModifiedBy>Prichard, Brianna N</cp:lastModifiedBy>
  <cp:revision>12</cp:revision>
  <dcterms:created xsi:type="dcterms:W3CDTF">2018-09-25T14:56:36Z</dcterms:created>
  <dcterms:modified xsi:type="dcterms:W3CDTF">2018-10-18T13:49:54Z</dcterms:modified>
</cp:coreProperties>
</file>