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5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1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0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7601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exception?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exception is an error that happens in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types of errors can be predicted and named.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077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Catching an exception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exception is caught, first by creating a code block around the code, that might get the error.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done with the try statement code block.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909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68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try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try statement actually has two code blocks.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declared directly after the try keyword, and this code block ends, and is followed by the declaration of the catch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catch keyword includes the declaration of variables, in parentheses, and then has its own code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21430-4A0B-D23D-D611-38219FC9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71" y="11167135"/>
            <a:ext cx="23251058" cy="62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92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68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Scanner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Scanner class is described as a simple text scanner, which can parse primitive types and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Scanner class, we have to create an instance of Scanner.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remember, this means we're creating an object of type Scanner.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use the key word, new, to do it.</a:t>
            </a:r>
          </a:p>
        </p:txBody>
      </p:sp>
    </p:spTree>
    <p:extLst>
      <p:ext uri="{BB962C8B-B14F-4D97-AF65-F5344CB8AC3E}">
        <p14:creationId xmlns:p14="http://schemas.microsoft.com/office/powerpoint/2010/main" val="213005970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475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keyword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is used in what Java calls, a Class Instance Creation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its simplest form, it's the word new, followed by the class name, and empty parentheses.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often in many cases, we can pass parameters in the parentheses, as we saw with methods.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saw that we could do this with the String class, passing the text in the parentheses.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C74D-FE66-19EF-E094-C9ED579B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492079"/>
            <a:ext cx="22765918" cy="1169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1FE3AD-0CCE-E18C-ADCD-1E889EE2EB1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481" y="11652583"/>
            <a:ext cx="33683619" cy="11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435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098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Scanner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reading input from the console or terminal, we instantiate a scanner object using new, followed by the Scanner class name, and passing in System.in, in the parentheses.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reading input from a file, we instantiate a scanner object using new, again with the Scanner class name, but pass in a File object, in the parentheses.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is another class provided by Java, for reading and writing files.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DF26C-EE9A-F4DE-2096-65CC1F54E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737294"/>
            <a:ext cx="19987691" cy="1210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7C064-8FEC-9638-C039-F43929AB6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2751846"/>
            <a:ext cx="33645593" cy="12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70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869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haven't talked about the import statement yet, but this statement lets us use classes from other people's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Java provides a library of code, which includes the Scanner class, in a library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1AF9D-8ED4-F56B-2AF8-65BA57BE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224" y="9841054"/>
            <a:ext cx="13891553" cy="10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38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95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IntelliJ Auto-import setting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61863"/>
            <a:ext cx="13698473" cy="151694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 back in section four, when we configured IntelliJ with a number of different settings, I recommend that you enable these two options in the Auto Import menu.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unambiguous imports on the fly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imports on the fly.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enable these options then IntelliJ will automatically add and/or remove import statements as required.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Lets go back to the code so I can show you what I mean.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9EBE9C-78B8-76DB-7B13-EE7F43DE8E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443" r="12296" b="1865"/>
          <a:stretch/>
        </p:blipFill>
        <p:spPr>
          <a:xfrm>
            <a:off x="15254980" y="2855679"/>
            <a:ext cx="20480189" cy="148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315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552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2022-11-16T02:10:47Z</dcterms:modified>
</cp:coreProperties>
</file>