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4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nesh Desai" initials="DD" lastIdx="1" clrIdx="0">
    <p:extLst>
      <p:ext uri="{19B8F6BF-5375-455C-9EA6-DF929625EA0E}">
        <p15:presenceInfo xmlns:p15="http://schemas.microsoft.com/office/powerpoint/2012/main" userId="8195ee5c3bc847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536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1B365E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83444" y="0"/>
            <a:ext cx="2334260" cy="770890"/>
          </a:xfrm>
          <a:custGeom>
            <a:avLst/>
            <a:gdLst/>
            <a:ahLst/>
            <a:cxnLst/>
            <a:rect l="l" t="t" r="r" b="b"/>
            <a:pathLst>
              <a:path w="2334259" h="770890">
                <a:moveTo>
                  <a:pt x="1166926" y="770385"/>
                </a:moveTo>
                <a:lnTo>
                  <a:pt x="1166926" y="769665"/>
                </a:lnTo>
                <a:lnTo>
                  <a:pt x="1100686" y="768225"/>
                </a:lnTo>
                <a:lnTo>
                  <a:pt x="1034446" y="762465"/>
                </a:lnTo>
                <a:lnTo>
                  <a:pt x="968206" y="753825"/>
                </a:lnTo>
                <a:lnTo>
                  <a:pt x="902686" y="741585"/>
                </a:lnTo>
                <a:lnTo>
                  <a:pt x="838606" y="726465"/>
                </a:lnTo>
                <a:lnTo>
                  <a:pt x="774527" y="707745"/>
                </a:lnTo>
                <a:lnTo>
                  <a:pt x="711887" y="685425"/>
                </a:lnTo>
                <a:lnTo>
                  <a:pt x="650687" y="660225"/>
                </a:lnTo>
                <a:lnTo>
                  <a:pt x="590207" y="631425"/>
                </a:lnTo>
                <a:lnTo>
                  <a:pt x="531887" y="599746"/>
                </a:lnTo>
                <a:lnTo>
                  <a:pt x="475727" y="565186"/>
                </a:lnTo>
                <a:lnTo>
                  <a:pt x="420287" y="527026"/>
                </a:lnTo>
                <a:lnTo>
                  <a:pt x="367728" y="486706"/>
                </a:lnTo>
                <a:lnTo>
                  <a:pt x="317328" y="443506"/>
                </a:lnTo>
                <a:lnTo>
                  <a:pt x="269088" y="398147"/>
                </a:lnTo>
                <a:lnTo>
                  <a:pt x="223008" y="349907"/>
                </a:lnTo>
                <a:lnTo>
                  <a:pt x="179808" y="299507"/>
                </a:lnTo>
                <a:lnTo>
                  <a:pt x="139488" y="246227"/>
                </a:lnTo>
                <a:lnTo>
                  <a:pt x="102048" y="191508"/>
                </a:lnTo>
                <a:lnTo>
                  <a:pt x="67488" y="135348"/>
                </a:lnTo>
                <a:lnTo>
                  <a:pt x="35808" y="76308"/>
                </a:lnTo>
                <a:lnTo>
                  <a:pt x="7009" y="16549"/>
                </a:lnTo>
                <a:lnTo>
                  <a:pt x="0" y="0"/>
                </a:lnTo>
                <a:lnTo>
                  <a:pt x="2333657" y="0"/>
                </a:lnTo>
                <a:lnTo>
                  <a:pt x="2298043" y="77028"/>
                </a:lnTo>
                <a:lnTo>
                  <a:pt x="2266363" y="135348"/>
                </a:lnTo>
                <a:lnTo>
                  <a:pt x="2231803" y="191508"/>
                </a:lnTo>
                <a:lnTo>
                  <a:pt x="2193643" y="246947"/>
                </a:lnTo>
                <a:lnTo>
                  <a:pt x="2153323" y="299507"/>
                </a:lnTo>
                <a:lnTo>
                  <a:pt x="2110123" y="349907"/>
                </a:lnTo>
                <a:lnTo>
                  <a:pt x="2064763" y="398147"/>
                </a:lnTo>
                <a:lnTo>
                  <a:pt x="2016523" y="444226"/>
                </a:lnTo>
                <a:lnTo>
                  <a:pt x="1966123" y="487426"/>
                </a:lnTo>
                <a:lnTo>
                  <a:pt x="1912844" y="527746"/>
                </a:lnTo>
                <a:lnTo>
                  <a:pt x="1858124" y="565186"/>
                </a:lnTo>
                <a:lnTo>
                  <a:pt x="1801964" y="599746"/>
                </a:lnTo>
                <a:lnTo>
                  <a:pt x="1742924" y="631425"/>
                </a:lnTo>
                <a:lnTo>
                  <a:pt x="1683164" y="660225"/>
                </a:lnTo>
                <a:lnTo>
                  <a:pt x="1621964" y="686145"/>
                </a:lnTo>
                <a:lnTo>
                  <a:pt x="1559324" y="707745"/>
                </a:lnTo>
                <a:lnTo>
                  <a:pt x="1495245" y="727185"/>
                </a:lnTo>
                <a:lnTo>
                  <a:pt x="1431165" y="742305"/>
                </a:lnTo>
                <a:lnTo>
                  <a:pt x="1365645" y="754545"/>
                </a:lnTo>
                <a:lnTo>
                  <a:pt x="1299405" y="763185"/>
                </a:lnTo>
                <a:lnTo>
                  <a:pt x="1233165" y="768945"/>
                </a:lnTo>
                <a:lnTo>
                  <a:pt x="1166926" y="770385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9049373"/>
            <a:ext cx="1247775" cy="1238250"/>
          </a:xfrm>
          <a:custGeom>
            <a:avLst/>
            <a:gdLst/>
            <a:ahLst/>
            <a:cxnLst/>
            <a:rect l="l" t="t" r="r" b="b"/>
            <a:pathLst>
              <a:path w="1247775" h="1238250">
                <a:moveTo>
                  <a:pt x="1247778" y="1237626"/>
                </a:moveTo>
                <a:lnTo>
                  <a:pt x="0" y="1237626"/>
                </a:lnTo>
                <a:lnTo>
                  <a:pt x="0" y="0"/>
                </a:lnTo>
                <a:lnTo>
                  <a:pt x="44636" y="970"/>
                </a:lnTo>
                <a:lnTo>
                  <a:pt x="110876" y="6730"/>
                </a:lnTo>
                <a:lnTo>
                  <a:pt x="177116" y="15370"/>
                </a:lnTo>
                <a:lnTo>
                  <a:pt x="242636" y="27610"/>
                </a:lnTo>
                <a:lnTo>
                  <a:pt x="307435" y="42730"/>
                </a:lnTo>
                <a:lnTo>
                  <a:pt x="370795" y="61450"/>
                </a:lnTo>
                <a:lnTo>
                  <a:pt x="433435" y="83769"/>
                </a:lnTo>
                <a:lnTo>
                  <a:pt x="494635" y="109689"/>
                </a:lnTo>
                <a:lnTo>
                  <a:pt x="555115" y="137769"/>
                </a:lnTo>
                <a:lnTo>
                  <a:pt x="613435" y="169449"/>
                </a:lnTo>
                <a:lnTo>
                  <a:pt x="670315" y="204729"/>
                </a:lnTo>
                <a:lnTo>
                  <a:pt x="725034" y="242169"/>
                </a:lnTo>
                <a:lnTo>
                  <a:pt x="777594" y="282488"/>
                </a:lnTo>
                <a:lnTo>
                  <a:pt x="827994" y="325688"/>
                </a:lnTo>
                <a:lnTo>
                  <a:pt x="876234" y="371768"/>
                </a:lnTo>
                <a:lnTo>
                  <a:pt x="922314" y="420008"/>
                </a:lnTo>
                <a:lnTo>
                  <a:pt x="965514" y="470407"/>
                </a:lnTo>
                <a:lnTo>
                  <a:pt x="1005834" y="522967"/>
                </a:lnTo>
                <a:lnTo>
                  <a:pt x="1043274" y="577687"/>
                </a:lnTo>
                <a:lnTo>
                  <a:pt x="1078553" y="634567"/>
                </a:lnTo>
                <a:lnTo>
                  <a:pt x="1110233" y="692886"/>
                </a:lnTo>
                <a:lnTo>
                  <a:pt x="1138313" y="753366"/>
                </a:lnTo>
                <a:lnTo>
                  <a:pt x="1164233" y="814566"/>
                </a:lnTo>
                <a:lnTo>
                  <a:pt x="1186553" y="877205"/>
                </a:lnTo>
                <a:lnTo>
                  <a:pt x="1205273" y="940565"/>
                </a:lnTo>
                <a:lnTo>
                  <a:pt x="1220393" y="1005365"/>
                </a:lnTo>
                <a:lnTo>
                  <a:pt x="1232633" y="1070884"/>
                </a:lnTo>
                <a:lnTo>
                  <a:pt x="1241273" y="1137124"/>
                </a:lnTo>
                <a:lnTo>
                  <a:pt x="1247033" y="1203364"/>
                </a:lnTo>
                <a:lnTo>
                  <a:pt x="1247778" y="1237626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216660" cy="1263650"/>
          </a:xfrm>
          <a:custGeom>
            <a:avLst/>
            <a:gdLst/>
            <a:ahLst/>
            <a:cxnLst/>
            <a:rect l="l" t="t" r="r" b="b"/>
            <a:pathLst>
              <a:path w="1216660" h="1263650">
                <a:moveTo>
                  <a:pt x="1216596" y="0"/>
                </a:moveTo>
                <a:lnTo>
                  <a:pt x="1215282" y="60438"/>
                </a:lnTo>
                <a:lnTo>
                  <a:pt x="1209522" y="126676"/>
                </a:lnTo>
                <a:lnTo>
                  <a:pt x="1200882" y="192914"/>
                </a:lnTo>
                <a:lnTo>
                  <a:pt x="1188643" y="258432"/>
                </a:lnTo>
                <a:lnTo>
                  <a:pt x="1173523" y="322510"/>
                </a:lnTo>
                <a:lnTo>
                  <a:pt x="1154804" y="386588"/>
                </a:lnTo>
                <a:lnTo>
                  <a:pt x="1132485" y="449226"/>
                </a:lnTo>
                <a:lnTo>
                  <a:pt x="1107285" y="510424"/>
                </a:lnTo>
                <a:lnTo>
                  <a:pt x="1078486" y="570902"/>
                </a:lnTo>
                <a:lnTo>
                  <a:pt x="1046807" y="629221"/>
                </a:lnTo>
                <a:lnTo>
                  <a:pt x="1012248" y="685379"/>
                </a:lnTo>
                <a:lnTo>
                  <a:pt x="974089" y="740817"/>
                </a:lnTo>
                <a:lnTo>
                  <a:pt x="933771" y="793376"/>
                </a:lnTo>
                <a:lnTo>
                  <a:pt x="890572" y="843774"/>
                </a:lnTo>
                <a:lnTo>
                  <a:pt x="845213" y="892013"/>
                </a:lnTo>
                <a:lnTo>
                  <a:pt x="796975" y="938091"/>
                </a:lnTo>
                <a:lnTo>
                  <a:pt x="746576" y="981290"/>
                </a:lnTo>
                <a:lnTo>
                  <a:pt x="693298" y="1021609"/>
                </a:lnTo>
                <a:lnTo>
                  <a:pt x="638580" y="1059047"/>
                </a:lnTo>
                <a:lnTo>
                  <a:pt x="582421" y="1093606"/>
                </a:lnTo>
                <a:lnTo>
                  <a:pt x="523383" y="1125285"/>
                </a:lnTo>
                <a:lnTo>
                  <a:pt x="463625" y="1154085"/>
                </a:lnTo>
                <a:lnTo>
                  <a:pt x="402427" y="1180004"/>
                </a:lnTo>
                <a:lnTo>
                  <a:pt x="339789" y="1201603"/>
                </a:lnTo>
                <a:lnTo>
                  <a:pt x="275711" y="1221042"/>
                </a:lnTo>
                <a:lnTo>
                  <a:pt x="211633" y="1236162"/>
                </a:lnTo>
                <a:lnTo>
                  <a:pt x="146115" y="1248402"/>
                </a:lnTo>
                <a:lnTo>
                  <a:pt x="79877" y="1257041"/>
                </a:lnTo>
                <a:lnTo>
                  <a:pt x="13639" y="1262801"/>
                </a:lnTo>
                <a:lnTo>
                  <a:pt x="0" y="1263098"/>
                </a:lnTo>
              </a:path>
              <a:path w="1216660" h="1263650">
                <a:moveTo>
                  <a:pt x="586615" y="0"/>
                </a:moveTo>
                <a:lnTo>
                  <a:pt x="583141" y="61158"/>
                </a:lnTo>
                <a:lnTo>
                  <a:pt x="573062" y="127396"/>
                </a:lnTo>
                <a:lnTo>
                  <a:pt x="555782" y="192194"/>
                </a:lnTo>
                <a:lnTo>
                  <a:pt x="531303" y="254112"/>
                </a:lnTo>
                <a:lnTo>
                  <a:pt x="501064" y="313870"/>
                </a:lnTo>
                <a:lnTo>
                  <a:pt x="464345" y="370028"/>
                </a:lnTo>
                <a:lnTo>
                  <a:pt x="422586" y="422587"/>
                </a:lnTo>
                <a:lnTo>
                  <a:pt x="375068" y="469385"/>
                </a:lnTo>
                <a:lnTo>
                  <a:pt x="323229" y="511864"/>
                </a:lnTo>
                <a:lnTo>
                  <a:pt x="267071" y="548583"/>
                </a:lnTo>
                <a:lnTo>
                  <a:pt x="207313" y="578822"/>
                </a:lnTo>
                <a:lnTo>
                  <a:pt x="144675" y="602581"/>
                </a:lnTo>
                <a:lnTo>
                  <a:pt x="80597" y="619861"/>
                </a:lnTo>
                <a:lnTo>
                  <a:pt x="14359" y="630660"/>
                </a:lnTo>
                <a:lnTo>
                  <a:pt x="0" y="631883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9916" y="9530633"/>
            <a:ext cx="1280795" cy="756920"/>
          </a:xfrm>
          <a:custGeom>
            <a:avLst/>
            <a:gdLst/>
            <a:ahLst/>
            <a:cxnLst/>
            <a:rect l="l" t="t" r="r" b="b"/>
            <a:pathLst>
              <a:path w="1280795" h="756920">
                <a:moveTo>
                  <a:pt x="1280750" y="0"/>
                </a:moveTo>
                <a:lnTo>
                  <a:pt x="0" y="1439"/>
                </a:lnTo>
              </a:path>
              <a:path w="1280795" h="756920">
                <a:moveTo>
                  <a:pt x="645054" y="0"/>
                </a:moveTo>
                <a:lnTo>
                  <a:pt x="12829" y="756366"/>
                </a:lnTo>
              </a:path>
              <a:path w="1280795" h="756920">
                <a:moveTo>
                  <a:pt x="634256" y="0"/>
                </a:moveTo>
                <a:lnTo>
                  <a:pt x="1270490" y="756366"/>
                </a:lnTo>
              </a:path>
              <a:path w="1280795" h="756920">
                <a:moveTo>
                  <a:pt x="638575" y="7919"/>
                </a:moveTo>
                <a:lnTo>
                  <a:pt x="637164" y="756366"/>
                </a:lnTo>
              </a:path>
            </a:pathLst>
          </a:custGeom>
          <a:ln w="76309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685354" y="3078001"/>
            <a:ext cx="603250" cy="3331845"/>
          </a:xfrm>
          <a:custGeom>
            <a:avLst/>
            <a:gdLst/>
            <a:ahLst/>
            <a:cxnLst/>
            <a:rect l="l" t="t" r="r" b="b"/>
            <a:pathLst>
              <a:path w="603250" h="3331845">
                <a:moveTo>
                  <a:pt x="0" y="555113"/>
                </a:moveTo>
                <a:lnTo>
                  <a:pt x="2879" y="496793"/>
                </a:lnTo>
                <a:lnTo>
                  <a:pt x="12238" y="439914"/>
                </a:lnTo>
                <a:lnTo>
                  <a:pt x="27357" y="383755"/>
                </a:lnTo>
                <a:lnTo>
                  <a:pt x="48235" y="329035"/>
                </a:lnTo>
                <a:lnTo>
                  <a:pt x="74153" y="277196"/>
                </a:lnTo>
                <a:lnTo>
                  <a:pt x="105830" y="228957"/>
                </a:lnTo>
                <a:lnTo>
                  <a:pt x="142547" y="183597"/>
                </a:lnTo>
                <a:lnTo>
                  <a:pt x="183584" y="142558"/>
                </a:lnTo>
                <a:lnTo>
                  <a:pt x="228940" y="105838"/>
                </a:lnTo>
                <a:lnTo>
                  <a:pt x="277896" y="74159"/>
                </a:lnTo>
                <a:lnTo>
                  <a:pt x="329011" y="48239"/>
                </a:lnTo>
                <a:lnTo>
                  <a:pt x="383726" y="27359"/>
                </a:lnTo>
                <a:lnTo>
                  <a:pt x="439882" y="12239"/>
                </a:lnTo>
                <a:lnTo>
                  <a:pt x="496757" y="2879"/>
                </a:lnTo>
                <a:lnTo>
                  <a:pt x="555072" y="0"/>
                </a:lnTo>
                <a:lnTo>
                  <a:pt x="583869" y="719"/>
                </a:lnTo>
                <a:lnTo>
                  <a:pt x="602644" y="2093"/>
                </a:lnTo>
              </a:path>
              <a:path w="603250" h="3331845">
                <a:moveTo>
                  <a:pt x="602644" y="1108132"/>
                </a:moveTo>
                <a:lnTo>
                  <a:pt x="583869" y="1109506"/>
                </a:lnTo>
                <a:lnTo>
                  <a:pt x="555072" y="1110226"/>
                </a:lnTo>
                <a:lnTo>
                  <a:pt x="555072" y="1109506"/>
                </a:lnTo>
                <a:lnTo>
                  <a:pt x="526274" y="1108786"/>
                </a:lnTo>
                <a:lnTo>
                  <a:pt x="467959" y="1103026"/>
                </a:lnTo>
                <a:lnTo>
                  <a:pt x="411804" y="1090786"/>
                </a:lnTo>
                <a:lnTo>
                  <a:pt x="356369" y="1072786"/>
                </a:lnTo>
                <a:lnTo>
                  <a:pt x="303093" y="1049027"/>
                </a:lnTo>
                <a:lnTo>
                  <a:pt x="252698" y="1020227"/>
                </a:lnTo>
                <a:lnTo>
                  <a:pt x="205902" y="985667"/>
                </a:lnTo>
                <a:lnTo>
                  <a:pt x="162705" y="947508"/>
                </a:lnTo>
                <a:lnTo>
                  <a:pt x="123829" y="904308"/>
                </a:lnTo>
                <a:lnTo>
                  <a:pt x="89992" y="856789"/>
                </a:lnTo>
                <a:lnTo>
                  <a:pt x="60474" y="807110"/>
                </a:lnTo>
                <a:lnTo>
                  <a:pt x="36716" y="753830"/>
                </a:lnTo>
                <a:lnTo>
                  <a:pt x="18718" y="698391"/>
                </a:lnTo>
                <a:lnTo>
                  <a:pt x="7199" y="641512"/>
                </a:lnTo>
                <a:lnTo>
                  <a:pt x="719" y="583912"/>
                </a:lnTo>
                <a:lnTo>
                  <a:pt x="0" y="555113"/>
                </a:lnTo>
              </a:path>
              <a:path w="603250" h="3331845">
                <a:moveTo>
                  <a:pt x="0" y="1665339"/>
                </a:moveTo>
                <a:lnTo>
                  <a:pt x="2879" y="1607020"/>
                </a:lnTo>
                <a:lnTo>
                  <a:pt x="12238" y="1550140"/>
                </a:lnTo>
                <a:lnTo>
                  <a:pt x="27357" y="1493981"/>
                </a:lnTo>
                <a:lnTo>
                  <a:pt x="48235" y="1439262"/>
                </a:lnTo>
                <a:lnTo>
                  <a:pt x="74153" y="1387422"/>
                </a:lnTo>
                <a:lnTo>
                  <a:pt x="105830" y="1339183"/>
                </a:lnTo>
                <a:lnTo>
                  <a:pt x="142547" y="1293823"/>
                </a:lnTo>
                <a:lnTo>
                  <a:pt x="183584" y="1252784"/>
                </a:lnTo>
                <a:lnTo>
                  <a:pt x="228940" y="1216064"/>
                </a:lnTo>
                <a:lnTo>
                  <a:pt x="277896" y="1184385"/>
                </a:lnTo>
                <a:lnTo>
                  <a:pt x="329011" y="1158465"/>
                </a:lnTo>
                <a:lnTo>
                  <a:pt x="383726" y="1137585"/>
                </a:lnTo>
                <a:lnTo>
                  <a:pt x="439882" y="1122466"/>
                </a:lnTo>
                <a:lnTo>
                  <a:pt x="496757" y="1113106"/>
                </a:lnTo>
                <a:lnTo>
                  <a:pt x="555072" y="1110226"/>
                </a:lnTo>
                <a:lnTo>
                  <a:pt x="583869" y="1110946"/>
                </a:lnTo>
                <a:lnTo>
                  <a:pt x="602644" y="1112320"/>
                </a:lnTo>
              </a:path>
              <a:path w="603250" h="3331845">
                <a:moveTo>
                  <a:pt x="602644" y="2218358"/>
                </a:moveTo>
                <a:lnTo>
                  <a:pt x="583869" y="2219732"/>
                </a:lnTo>
                <a:lnTo>
                  <a:pt x="555072" y="2220452"/>
                </a:lnTo>
                <a:lnTo>
                  <a:pt x="555072" y="2219732"/>
                </a:lnTo>
                <a:lnTo>
                  <a:pt x="526274" y="2219012"/>
                </a:lnTo>
                <a:lnTo>
                  <a:pt x="467959" y="2213252"/>
                </a:lnTo>
                <a:lnTo>
                  <a:pt x="411804" y="2201012"/>
                </a:lnTo>
                <a:lnTo>
                  <a:pt x="356369" y="2183012"/>
                </a:lnTo>
                <a:lnTo>
                  <a:pt x="303093" y="2159253"/>
                </a:lnTo>
                <a:lnTo>
                  <a:pt x="252698" y="2130453"/>
                </a:lnTo>
                <a:lnTo>
                  <a:pt x="205902" y="2095894"/>
                </a:lnTo>
                <a:lnTo>
                  <a:pt x="162705" y="2057734"/>
                </a:lnTo>
                <a:lnTo>
                  <a:pt x="123829" y="2014535"/>
                </a:lnTo>
                <a:lnTo>
                  <a:pt x="89992" y="1967015"/>
                </a:lnTo>
                <a:lnTo>
                  <a:pt x="60474" y="1917336"/>
                </a:lnTo>
                <a:lnTo>
                  <a:pt x="36716" y="1864056"/>
                </a:lnTo>
                <a:lnTo>
                  <a:pt x="18718" y="1808617"/>
                </a:lnTo>
                <a:lnTo>
                  <a:pt x="7199" y="1751738"/>
                </a:lnTo>
                <a:lnTo>
                  <a:pt x="719" y="1694139"/>
                </a:lnTo>
                <a:lnTo>
                  <a:pt x="0" y="1665339"/>
                </a:lnTo>
              </a:path>
              <a:path w="603250" h="3331845">
                <a:moveTo>
                  <a:pt x="0" y="2776285"/>
                </a:moveTo>
                <a:lnTo>
                  <a:pt x="2879" y="2717966"/>
                </a:lnTo>
                <a:lnTo>
                  <a:pt x="12238" y="2661087"/>
                </a:lnTo>
                <a:lnTo>
                  <a:pt x="27357" y="2604927"/>
                </a:lnTo>
                <a:lnTo>
                  <a:pt x="48235" y="2550208"/>
                </a:lnTo>
                <a:lnTo>
                  <a:pt x="74153" y="2498369"/>
                </a:lnTo>
                <a:lnTo>
                  <a:pt x="105830" y="2450129"/>
                </a:lnTo>
                <a:lnTo>
                  <a:pt x="142547" y="2404770"/>
                </a:lnTo>
                <a:lnTo>
                  <a:pt x="183584" y="2363730"/>
                </a:lnTo>
                <a:lnTo>
                  <a:pt x="228940" y="2327011"/>
                </a:lnTo>
                <a:lnTo>
                  <a:pt x="277896" y="2295331"/>
                </a:lnTo>
                <a:lnTo>
                  <a:pt x="329011" y="2269411"/>
                </a:lnTo>
                <a:lnTo>
                  <a:pt x="383726" y="2248532"/>
                </a:lnTo>
                <a:lnTo>
                  <a:pt x="439882" y="2233412"/>
                </a:lnTo>
                <a:lnTo>
                  <a:pt x="496757" y="2224052"/>
                </a:lnTo>
                <a:lnTo>
                  <a:pt x="555072" y="2221172"/>
                </a:lnTo>
                <a:lnTo>
                  <a:pt x="583869" y="2221892"/>
                </a:lnTo>
                <a:lnTo>
                  <a:pt x="602644" y="2223266"/>
                </a:lnTo>
              </a:path>
              <a:path w="603250" h="3331845">
                <a:moveTo>
                  <a:pt x="602644" y="3329304"/>
                </a:moveTo>
                <a:lnTo>
                  <a:pt x="583869" y="3330678"/>
                </a:lnTo>
                <a:lnTo>
                  <a:pt x="555072" y="3331398"/>
                </a:lnTo>
                <a:lnTo>
                  <a:pt x="555072" y="3330678"/>
                </a:lnTo>
                <a:lnTo>
                  <a:pt x="526274" y="3329958"/>
                </a:lnTo>
                <a:lnTo>
                  <a:pt x="467959" y="3324198"/>
                </a:lnTo>
                <a:lnTo>
                  <a:pt x="411804" y="3311958"/>
                </a:lnTo>
                <a:lnTo>
                  <a:pt x="356369" y="3293959"/>
                </a:lnTo>
                <a:lnTo>
                  <a:pt x="303093" y="3270199"/>
                </a:lnTo>
                <a:lnTo>
                  <a:pt x="252698" y="3241399"/>
                </a:lnTo>
                <a:lnTo>
                  <a:pt x="205902" y="3206840"/>
                </a:lnTo>
                <a:lnTo>
                  <a:pt x="162705" y="3168680"/>
                </a:lnTo>
                <a:lnTo>
                  <a:pt x="123829" y="3125481"/>
                </a:lnTo>
                <a:lnTo>
                  <a:pt x="89992" y="3077961"/>
                </a:lnTo>
                <a:lnTo>
                  <a:pt x="60474" y="3028282"/>
                </a:lnTo>
                <a:lnTo>
                  <a:pt x="36716" y="2975003"/>
                </a:lnTo>
                <a:lnTo>
                  <a:pt x="18718" y="2919563"/>
                </a:lnTo>
                <a:lnTo>
                  <a:pt x="7199" y="2862684"/>
                </a:lnTo>
                <a:lnTo>
                  <a:pt x="719" y="2805085"/>
                </a:lnTo>
                <a:lnTo>
                  <a:pt x="0" y="2776285"/>
                </a:lnTo>
              </a:path>
            </a:pathLst>
          </a:custGeom>
          <a:ln w="76316">
            <a:solidFill>
              <a:srgbClr val="669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343" y="1261872"/>
            <a:ext cx="5355335" cy="195376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1B365E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1B365E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1B365E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485806" y="0"/>
            <a:ext cx="2539365" cy="1264285"/>
          </a:xfrm>
          <a:custGeom>
            <a:avLst/>
            <a:gdLst/>
            <a:ahLst/>
            <a:cxnLst/>
            <a:rect l="l" t="t" r="r" b="b"/>
            <a:pathLst>
              <a:path w="2539365" h="1264285">
                <a:moveTo>
                  <a:pt x="0" y="0"/>
                </a:moveTo>
                <a:lnTo>
                  <a:pt x="1313" y="60438"/>
                </a:lnTo>
                <a:lnTo>
                  <a:pt x="7073" y="126676"/>
                </a:lnTo>
                <a:lnTo>
                  <a:pt x="15713" y="192914"/>
                </a:lnTo>
                <a:lnTo>
                  <a:pt x="27953" y="258432"/>
                </a:lnTo>
                <a:lnTo>
                  <a:pt x="43072" y="322510"/>
                </a:lnTo>
                <a:lnTo>
                  <a:pt x="61792" y="386588"/>
                </a:lnTo>
                <a:lnTo>
                  <a:pt x="84111" y="449226"/>
                </a:lnTo>
                <a:lnTo>
                  <a:pt x="109310" y="510424"/>
                </a:lnTo>
                <a:lnTo>
                  <a:pt x="138109" y="570902"/>
                </a:lnTo>
                <a:lnTo>
                  <a:pt x="169788" y="629221"/>
                </a:lnTo>
                <a:lnTo>
                  <a:pt x="204347" y="685379"/>
                </a:lnTo>
                <a:lnTo>
                  <a:pt x="242506" y="740817"/>
                </a:lnTo>
                <a:lnTo>
                  <a:pt x="282825" y="793376"/>
                </a:lnTo>
                <a:lnTo>
                  <a:pt x="326023" y="843774"/>
                </a:lnTo>
                <a:lnTo>
                  <a:pt x="371382" y="892013"/>
                </a:lnTo>
                <a:lnTo>
                  <a:pt x="419621" y="938091"/>
                </a:lnTo>
                <a:lnTo>
                  <a:pt x="470019" y="981290"/>
                </a:lnTo>
                <a:lnTo>
                  <a:pt x="523297" y="1021609"/>
                </a:lnTo>
                <a:lnTo>
                  <a:pt x="578016" y="1059047"/>
                </a:lnTo>
                <a:lnTo>
                  <a:pt x="634174" y="1093606"/>
                </a:lnTo>
                <a:lnTo>
                  <a:pt x="693212" y="1125285"/>
                </a:lnTo>
                <a:lnTo>
                  <a:pt x="752970" y="1154085"/>
                </a:lnTo>
                <a:lnTo>
                  <a:pt x="814169" y="1180004"/>
                </a:lnTo>
                <a:lnTo>
                  <a:pt x="876807" y="1201603"/>
                </a:lnTo>
                <a:lnTo>
                  <a:pt x="940885" y="1221042"/>
                </a:lnTo>
                <a:lnTo>
                  <a:pt x="1004963" y="1236162"/>
                </a:lnTo>
                <a:lnTo>
                  <a:pt x="1070481" y="1248402"/>
                </a:lnTo>
                <a:lnTo>
                  <a:pt x="1136719" y="1257041"/>
                </a:lnTo>
                <a:lnTo>
                  <a:pt x="1202957" y="1262801"/>
                </a:lnTo>
                <a:lnTo>
                  <a:pt x="1269195" y="1264241"/>
                </a:lnTo>
                <a:lnTo>
                  <a:pt x="1269195" y="1263521"/>
                </a:lnTo>
                <a:lnTo>
                  <a:pt x="1335433" y="1262081"/>
                </a:lnTo>
                <a:lnTo>
                  <a:pt x="1401671" y="1256321"/>
                </a:lnTo>
                <a:lnTo>
                  <a:pt x="1467909" y="1247682"/>
                </a:lnTo>
                <a:lnTo>
                  <a:pt x="1533427" y="1235442"/>
                </a:lnTo>
                <a:lnTo>
                  <a:pt x="1597505" y="1220323"/>
                </a:lnTo>
                <a:lnTo>
                  <a:pt x="1661583" y="1201603"/>
                </a:lnTo>
                <a:lnTo>
                  <a:pt x="1724221" y="1179284"/>
                </a:lnTo>
                <a:lnTo>
                  <a:pt x="1785419" y="1154085"/>
                </a:lnTo>
                <a:lnTo>
                  <a:pt x="1845897" y="1125285"/>
                </a:lnTo>
                <a:lnTo>
                  <a:pt x="1904215" y="1093606"/>
                </a:lnTo>
                <a:lnTo>
                  <a:pt x="1960374" y="1059047"/>
                </a:lnTo>
                <a:lnTo>
                  <a:pt x="2015812" y="1020889"/>
                </a:lnTo>
                <a:lnTo>
                  <a:pt x="2068370" y="980570"/>
                </a:lnTo>
                <a:lnTo>
                  <a:pt x="2118769" y="937371"/>
                </a:lnTo>
                <a:lnTo>
                  <a:pt x="2167007" y="892013"/>
                </a:lnTo>
                <a:lnTo>
                  <a:pt x="2213086" y="843774"/>
                </a:lnTo>
                <a:lnTo>
                  <a:pt x="2256285" y="793376"/>
                </a:lnTo>
                <a:lnTo>
                  <a:pt x="2296603" y="740097"/>
                </a:lnTo>
                <a:lnTo>
                  <a:pt x="2334042" y="685379"/>
                </a:lnTo>
                <a:lnTo>
                  <a:pt x="2368601" y="629221"/>
                </a:lnTo>
                <a:lnTo>
                  <a:pt x="2400280" y="570182"/>
                </a:lnTo>
                <a:lnTo>
                  <a:pt x="2429079" y="510424"/>
                </a:lnTo>
                <a:lnTo>
                  <a:pt x="2454999" y="449226"/>
                </a:lnTo>
                <a:lnTo>
                  <a:pt x="2476598" y="386588"/>
                </a:lnTo>
                <a:lnTo>
                  <a:pt x="2496037" y="322510"/>
                </a:lnTo>
                <a:lnTo>
                  <a:pt x="2511157" y="258432"/>
                </a:lnTo>
                <a:lnTo>
                  <a:pt x="2523397" y="192914"/>
                </a:lnTo>
                <a:lnTo>
                  <a:pt x="2532036" y="126676"/>
                </a:lnTo>
                <a:lnTo>
                  <a:pt x="2537796" y="60438"/>
                </a:lnTo>
                <a:lnTo>
                  <a:pt x="2539110" y="0"/>
                </a:lnTo>
              </a:path>
              <a:path w="2539365" h="1264285">
                <a:moveTo>
                  <a:pt x="629980" y="0"/>
                </a:moveTo>
                <a:lnTo>
                  <a:pt x="633454" y="61158"/>
                </a:lnTo>
                <a:lnTo>
                  <a:pt x="643534" y="127396"/>
                </a:lnTo>
                <a:lnTo>
                  <a:pt x="660813" y="192194"/>
                </a:lnTo>
                <a:lnTo>
                  <a:pt x="685293" y="254112"/>
                </a:lnTo>
                <a:lnTo>
                  <a:pt x="715532" y="313870"/>
                </a:lnTo>
                <a:lnTo>
                  <a:pt x="752250" y="370028"/>
                </a:lnTo>
                <a:lnTo>
                  <a:pt x="794009" y="422587"/>
                </a:lnTo>
                <a:lnTo>
                  <a:pt x="841528" y="469385"/>
                </a:lnTo>
                <a:lnTo>
                  <a:pt x="893366" y="511864"/>
                </a:lnTo>
                <a:lnTo>
                  <a:pt x="949524" y="548583"/>
                </a:lnTo>
                <a:lnTo>
                  <a:pt x="1009283" y="578822"/>
                </a:lnTo>
                <a:lnTo>
                  <a:pt x="1071921" y="602581"/>
                </a:lnTo>
                <a:lnTo>
                  <a:pt x="1135999" y="619861"/>
                </a:lnTo>
                <a:lnTo>
                  <a:pt x="1202237" y="630660"/>
                </a:lnTo>
                <a:lnTo>
                  <a:pt x="1269195" y="634260"/>
                </a:lnTo>
                <a:lnTo>
                  <a:pt x="1269195" y="633540"/>
                </a:lnTo>
                <a:lnTo>
                  <a:pt x="1302314" y="632820"/>
                </a:lnTo>
                <a:lnTo>
                  <a:pt x="1369272" y="625621"/>
                </a:lnTo>
                <a:lnTo>
                  <a:pt x="1434790" y="611941"/>
                </a:lnTo>
                <a:lnTo>
                  <a:pt x="1498148" y="591062"/>
                </a:lnTo>
                <a:lnTo>
                  <a:pt x="1559346" y="563703"/>
                </a:lnTo>
                <a:lnTo>
                  <a:pt x="1617664" y="530584"/>
                </a:lnTo>
                <a:lnTo>
                  <a:pt x="1671662" y="490985"/>
                </a:lnTo>
                <a:lnTo>
                  <a:pt x="1721341" y="446346"/>
                </a:lnTo>
                <a:lnTo>
                  <a:pt x="1766700" y="396668"/>
                </a:lnTo>
                <a:lnTo>
                  <a:pt x="1805578" y="342669"/>
                </a:lnTo>
                <a:lnTo>
                  <a:pt x="1839417" y="284351"/>
                </a:lnTo>
                <a:lnTo>
                  <a:pt x="1866777" y="223153"/>
                </a:lnTo>
                <a:lnTo>
                  <a:pt x="1886936" y="159795"/>
                </a:lnTo>
                <a:lnTo>
                  <a:pt x="1901335" y="94277"/>
                </a:lnTo>
                <a:lnTo>
                  <a:pt x="1908535" y="27319"/>
                </a:lnTo>
                <a:lnTo>
                  <a:pt x="1909129" y="0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20644" y="9048959"/>
            <a:ext cx="1280795" cy="1238250"/>
          </a:xfrm>
          <a:custGeom>
            <a:avLst/>
            <a:gdLst/>
            <a:ahLst/>
            <a:cxnLst/>
            <a:rect l="l" t="t" r="r" b="b"/>
            <a:pathLst>
              <a:path w="1280795" h="1238250">
                <a:moveTo>
                  <a:pt x="1280283" y="640072"/>
                </a:moveTo>
                <a:lnTo>
                  <a:pt x="1276683" y="573113"/>
                </a:lnTo>
                <a:lnTo>
                  <a:pt x="1266603" y="506873"/>
                </a:lnTo>
                <a:lnTo>
                  <a:pt x="1248604" y="442074"/>
                </a:lnTo>
                <a:lnTo>
                  <a:pt x="1224845" y="379435"/>
                </a:lnTo>
                <a:lnTo>
                  <a:pt x="1194605" y="319676"/>
                </a:lnTo>
                <a:lnTo>
                  <a:pt x="1157886" y="263516"/>
                </a:lnTo>
                <a:lnTo>
                  <a:pt x="1116127" y="211677"/>
                </a:lnTo>
                <a:lnTo>
                  <a:pt x="1068608" y="164158"/>
                </a:lnTo>
                <a:lnTo>
                  <a:pt x="1016770" y="122398"/>
                </a:lnTo>
                <a:lnTo>
                  <a:pt x="959891" y="85678"/>
                </a:lnTo>
                <a:lnTo>
                  <a:pt x="900853" y="55439"/>
                </a:lnTo>
                <a:lnTo>
                  <a:pt x="838214" y="31679"/>
                </a:lnTo>
                <a:lnTo>
                  <a:pt x="773416" y="13679"/>
                </a:lnTo>
                <a:lnTo>
                  <a:pt x="707178" y="3599"/>
                </a:lnTo>
                <a:lnTo>
                  <a:pt x="640219" y="0"/>
                </a:lnTo>
                <a:lnTo>
                  <a:pt x="606380" y="719"/>
                </a:lnTo>
                <a:lnTo>
                  <a:pt x="540142" y="7919"/>
                </a:lnTo>
                <a:lnTo>
                  <a:pt x="474623" y="21599"/>
                </a:lnTo>
                <a:lnTo>
                  <a:pt x="410545" y="42479"/>
                </a:lnTo>
                <a:lnTo>
                  <a:pt x="349347" y="69839"/>
                </a:lnTo>
                <a:lnTo>
                  <a:pt x="291748" y="102958"/>
                </a:lnTo>
                <a:lnTo>
                  <a:pt x="237749" y="142558"/>
                </a:lnTo>
                <a:lnTo>
                  <a:pt x="187351" y="187197"/>
                </a:lnTo>
                <a:lnTo>
                  <a:pt x="142712" y="237597"/>
                </a:lnTo>
                <a:lnTo>
                  <a:pt x="103113" y="291596"/>
                </a:lnTo>
                <a:lnTo>
                  <a:pt x="69994" y="349195"/>
                </a:lnTo>
                <a:lnTo>
                  <a:pt x="42634" y="410395"/>
                </a:lnTo>
                <a:lnTo>
                  <a:pt x="21755" y="474474"/>
                </a:lnTo>
                <a:lnTo>
                  <a:pt x="8075" y="539993"/>
                </a:lnTo>
                <a:lnTo>
                  <a:pt x="875" y="606232"/>
                </a:lnTo>
                <a:lnTo>
                  <a:pt x="155" y="640072"/>
                </a:lnTo>
                <a:lnTo>
                  <a:pt x="0" y="1238038"/>
                </a:lnTo>
              </a:path>
              <a:path w="1280795" h="1238250">
                <a:moveTo>
                  <a:pt x="1280283" y="1238038"/>
                </a:moveTo>
                <a:lnTo>
                  <a:pt x="1280283" y="640072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375924" y="9048959"/>
            <a:ext cx="1280795" cy="1238250"/>
          </a:xfrm>
          <a:custGeom>
            <a:avLst/>
            <a:gdLst/>
            <a:ahLst/>
            <a:cxnLst/>
            <a:rect l="l" t="t" r="r" b="b"/>
            <a:pathLst>
              <a:path w="1280794" h="1238250">
                <a:moveTo>
                  <a:pt x="1280283" y="640072"/>
                </a:moveTo>
                <a:lnTo>
                  <a:pt x="1276683" y="573113"/>
                </a:lnTo>
                <a:lnTo>
                  <a:pt x="1266603" y="506873"/>
                </a:lnTo>
                <a:lnTo>
                  <a:pt x="1248604" y="442074"/>
                </a:lnTo>
                <a:lnTo>
                  <a:pt x="1224845" y="379435"/>
                </a:lnTo>
                <a:lnTo>
                  <a:pt x="1194605" y="319676"/>
                </a:lnTo>
                <a:lnTo>
                  <a:pt x="1157886" y="263516"/>
                </a:lnTo>
                <a:lnTo>
                  <a:pt x="1116127" y="211677"/>
                </a:lnTo>
                <a:lnTo>
                  <a:pt x="1068608" y="164158"/>
                </a:lnTo>
                <a:lnTo>
                  <a:pt x="1016770" y="122398"/>
                </a:lnTo>
                <a:lnTo>
                  <a:pt x="959891" y="85678"/>
                </a:lnTo>
                <a:lnTo>
                  <a:pt x="900853" y="55439"/>
                </a:lnTo>
                <a:lnTo>
                  <a:pt x="838214" y="31679"/>
                </a:lnTo>
                <a:lnTo>
                  <a:pt x="773416" y="13679"/>
                </a:lnTo>
                <a:lnTo>
                  <a:pt x="707178" y="3599"/>
                </a:lnTo>
                <a:lnTo>
                  <a:pt x="640219" y="0"/>
                </a:lnTo>
                <a:lnTo>
                  <a:pt x="606380" y="719"/>
                </a:lnTo>
                <a:lnTo>
                  <a:pt x="540142" y="7919"/>
                </a:lnTo>
                <a:lnTo>
                  <a:pt x="474623" y="21599"/>
                </a:lnTo>
                <a:lnTo>
                  <a:pt x="410545" y="42479"/>
                </a:lnTo>
                <a:lnTo>
                  <a:pt x="349347" y="69839"/>
                </a:lnTo>
                <a:lnTo>
                  <a:pt x="291748" y="102958"/>
                </a:lnTo>
                <a:lnTo>
                  <a:pt x="237749" y="142558"/>
                </a:lnTo>
                <a:lnTo>
                  <a:pt x="187351" y="187197"/>
                </a:lnTo>
                <a:lnTo>
                  <a:pt x="142712" y="237597"/>
                </a:lnTo>
                <a:lnTo>
                  <a:pt x="103113" y="291596"/>
                </a:lnTo>
                <a:lnTo>
                  <a:pt x="69994" y="349195"/>
                </a:lnTo>
                <a:lnTo>
                  <a:pt x="42634" y="410395"/>
                </a:lnTo>
                <a:lnTo>
                  <a:pt x="21755" y="474474"/>
                </a:lnTo>
                <a:lnTo>
                  <a:pt x="8075" y="539993"/>
                </a:lnTo>
                <a:lnTo>
                  <a:pt x="875" y="606232"/>
                </a:lnTo>
                <a:lnTo>
                  <a:pt x="155" y="640072"/>
                </a:lnTo>
                <a:lnTo>
                  <a:pt x="0" y="1238038"/>
                </a:lnTo>
              </a:path>
              <a:path w="1280794" h="1238250">
                <a:moveTo>
                  <a:pt x="1280283" y="1238038"/>
                </a:moveTo>
                <a:lnTo>
                  <a:pt x="1280283" y="640072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7439" y="8906392"/>
            <a:ext cx="1282065" cy="772160"/>
          </a:xfrm>
          <a:custGeom>
            <a:avLst/>
            <a:gdLst/>
            <a:ahLst/>
            <a:cxnLst/>
            <a:rect l="l" t="t" r="r" b="b"/>
            <a:pathLst>
              <a:path w="1282065" h="772159">
                <a:moveTo>
                  <a:pt x="719" y="0"/>
                </a:moveTo>
                <a:lnTo>
                  <a:pt x="1281588" y="1439"/>
                </a:lnTo>
              </a:path>
              <a:path w="1282065" h="772159">
                <a:moveTo>
                  <a:pt x="634314" y="0"/>
                </a:moveTo>
                <a:lnTo>
                  <a:pt x="1279428" y="771714"/>
                </a:lnTo>
              </a:path>
              <a:path w="1282065" h="772159">
                <a:moveTo>
                  <a:pt x="647994" y="0"/>
                </a:moveTo>
                <a:lnTo>
                  <a:pt x="0" y="770275"/>
                </a:lnTo>
              </a:path>
              <a:path w="1282065" h="772159">
                <a:moveTo>
                  <a:pt x="642954" y="7918"/>
                </a:moveTo>
                <a:lnTo>
                  <a:pt x="644394" y="771714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642154" y="6093359"/>
            <a:ext cx="646430" cy="3332479"/>
          </a:xfrm>
          <a:custGeom>
            <a:avLst/>
            <a:gdLst/>
            <a:ahLst/>
            <a:cxnLst/>
            <a:rect l="l" t="t" r="r" b="b"/>
            <a:pathLst>
              <a:path w="646430" h="3332479">
                <a:moveTo>
                  <a:pt x="645845" y="7230"/>
                </a:moveTo>
                <a:lnTo>
                  <a:pt x="642184" y="6479"/>
                </a:lnTo>
                <a:lnTo>
                  <a:pt x="613387" y="2879"/>
                </a:lnTo>
                <a:lnTo>
                  <a:pt x="583869" y="719"/>
                </a:lnTo>
                <a:lnTo>
                  <a:pt x="555072" y="0"/>
                </a:lnTo>
                <a:lnTo>
                  <a:pt x="526274" y="719"/>
                </a:lnTo>
                <a:lnTo>
                  <a:pt x="467959" y="6479"/>
                </a:lnTo>
                <a:lnTo>
                  <a:pt x="411084" y="18719"/>
                </a:lnTo>
                <a:lnTo>
                  <a:pt x="356369" y="36719"/>
                </a:lnTo>
                <a:lnTo>
                  <a:pt x="303093" y="60479"/>
                </a:lnTo>
                <a:lnTo>
                  <a:pt x="252698" y="89279"/>
                </a:lnTo>
                <a:lnTo>
                  <a:pt x="205902" y="123839"/>
                </a:lnTo>
                <a:lnTo>
                  <a:pt x="162705" y="162719"/>
                </a:lnTo>
                <a:lnTo>
                  <a:pt x="123829" y="205918"/>
                </a:lnTo>
                <a:lnTo>
                  <a:pt x="89272" y="252718"/>
                </a:lnTo>
                <a:lnTo>
                  <a:pt x="60474" y="303118"/>
                </a:lnTo>
                <a:lnTo>
                  <a:pt x="36716" y="356398"/>
                </a:lnTo>
                <a:lnTo>
                  <a:pt x="18718" y="411117"/>
                </a:lnTo>
                <a:lnTo>
                  <a:pt x="6479" y="467997"/>
                </a:lnTo>
                <a:lnTo>
                  <a:pt x="719" y="526317"/>
                </a:lnTo>
                <a:lnTo>
                  <a:pt x="0" y="555116"/>
                </a:lnTo>
                <a:lnTo>
                  <a:pt x="719" y="555116"/>
                </a:lnTo>
                <a:lnTo>
                  <a:pt x="1439" y="583916"/>
                </a:lnTo>
                <a:lnTo>
                  <a:pt x="7199" y="642236"/>
                </a:lnTo>
                <a:lnTo>
                  <a:pt x="19438" y="698396"/>
                </a:lnTo>
                <a:lnTo>
                  <a:pt x="37436" y="753835"/>
                </a:lnTo>
                <a:lnTo>
                  <a:pt x="61194" y="807115"/>
                </a:lnTo>
                <a:lnTo>
                  <a:pt x="89992" y="857515"/>
                </a:lnTo>
                <a:lnTo>
                  <a:pt x="124549" y="904315"/>
                </a:lnTo>
                <a:lnTo>
                  <a:pt x="162705" y="947514"/>
                </a:lnTo>
                <a:lnTo>
                  <a:pt x="205902" y="986394"/>
                </a:lnTo>
                <a:lnTo>
                  <a:pt x="253418" y="1020234"/>
                </a:lnTo>
                <a:lnTo>
                  <a:pt x="303093" y="1049754"/>
                </a:lnTo>
                <a:lnTo>
                  <a:pt x="356369" y="1073514"/>
                </a:lnTo>
                <a:lnTo>
                  <a:pt x="411804" y="1091514"/>
                </a:lnTo>
                <a:lnTo>
                  <a:pt x="468679" y="1103033"/>
                </a:lnTo>
                <a:lnTo>
                  <a:pt x="526274" y="1109513"/>
                </a:lnTo>
                <a:lnTo>
                  <a:pt x="555072" y="1110233"/>
                </a:lnTo>
                <a:lnTo>
                  <a:pt x="555072" y="1109513"/>
                </a:lnTo>
                <a:lnTo>
                  <a:pt x="583869" y="1108793"/>
                </a:lnTo>
                <a:lnTo>
                  <a:pt x="613387" y="1106633"/>
                </a:lnTo>
                <a:lnTo>
                  <a:pt x="642184" y="1103033"/>
                </a:lnTo>
                <a:lnTo>
                  <a:pt x="645845" y="1102282"/>
                </a:lnTo>
              </a:path>
              <a:path w="646430" h="3332479">
                <a:moveTo>
                  <a:pt x="645845" y="1118184"/>
                </a:moveTo>
                <a:lnTo>
                  <a:pt x="642184" y="1117433"/>
                </a:lnTo>
                <a:lnTo>
                  <a:pt x="613387" y="1113833"/>
                </a:lnTo>
                <a:lnTo>
                  <a:pt x="583869" y="1111673"/>
                </a:lnTo>
                <a:lnTo>
                  <a:pt x="555072" y="1110953"/>
                </a:lnTo>
                <a:lnTo>
                  <a:pt x="526274" y="1111673"/>
                </a:lnTo>
                <a:lnTo>
                  <a:pt x="467959" y="1117433"/>
                </a:lnTo>
                <a:lnTo>
                  <a:pt x="411084" y="1129673"/>
                </a:lnTo>
                <a:lnTo>
                  <a:pt x="356369" y="1147673"/>
                </a:lnTo>
                <a:lnTo>
                  <a:pt x="303093" y="1171433"/>
                </a:lnTo>
                <a:lnTo>
                  <a:pt x="252698" y="1200233"/>
                </a:lnTo>
                <a:lnTo>
                  <a:pt x="205902" y="1234793"/>
                </a:lnTo>
                <a:lnTo>
                  <a:pt x="162705" y="1273673"/>
                </a:lnTo>
                <a:lnTo>
                  <a:pt x="123829" y="1316872"/>
                </a:lnTo>
                <a:lnTo>
                  <a:pt x="89272" y="1363672"/>
                </a:lnTo>
                <a:lnTo>
                  <a:pt x="60474" y="1414072"/>
                </a:lnTo>
                <a:lnTo>
                  <a:pt x="36716" y="1467351"/>
                </a:lnTo>
                <a:lnTo>
                  <a:pt x="18718" y="1522071"/>
                </a:lnTo>
                <a:lnTo>
                  <a:pt x="6479" y="1578951"/>
                </a:lnTo>
                <a:lnTo>
                  <a:pt x="719" y="1637271"/>
                </a:lnTo>
                <a:lnTo>
                  <a:pt x="0" y="1666070"/>
                </a:lnTo>
                <a:lnTo>
                  <a:pt x="719" y="1666070"/>
                </a:lnTo>
                <a:lnTo>
                  <a:pt x="1439" y="1694870"/>
                </a:lnTo>
                <a:lnTo>
                  <a:pt x="7199" y="1753190"/>
                </a:lnTo>
                <a:lnTo>
                  <a:pt x="19438" y="1809350"/>
                </a:lnTo>
                <a:lnTo>
                  <a:pt x="37436" y="1864789"/>
                </a:lnTo>
                <a:lnTo>
                  <a:pt x="61194" y="1918069"/>
                </a:lnTo>
                <a:lnTo>
                  <a:pt x="89992" y="1968469"/>
                </a:lnTo>
                <a:lnTo>
                  <a:pt x="124549" y="2015268"/>
                </a:lnTo>
                <a:lnTo>
                  <a:pt x="162705" y="2058468"/>
                </a:lnTo>
                <a:lnTo>
                  <a:pt x="205902" y="2097348"/>
                </a:lnTo>
                <a:lnTo>
                  <a:pt x="253418" y="2131188"/>
                </a:lnTo>
                <a:lnTo>
                  <a:pt x="303093" y="2160708"/>
                </a:lnTo>
                <a:lnTo>
                  <a:pt x="356369" y="2184468"/>
                </a:lnTo>
                <a:lnTo>
                  <a:pt x="411804" y="2202467"/>
                </a:lnTo>
                <a:lnTo>
                  <a:pt x="468679" y="2213987"/>
                </a:lnTo>
                <a:lnTo>
                  <a:pt x="526274" y="2220467"/>
                </a:lnTo>
                <a:lnTo>
                  <a:pt x="555072" y="2221187"/>
                </a:lnTo>
                <a:lnTo>
                  <a:pt x="555072" y="2220467"/>
                </a:lnTo>
                <a:lnTo>
                  <a:pt x="583869" y="2219747"/>
                </a:lnTo>
                <a:lnTo>
                  <a:pt x="613387" y="2217587"/>
                </a:lnTo>
                <a:lnTo>
                  <a:pt x="642184" y="2213987"/>
                </a:lnTo>
                <a:lnTo>
                  <a:pt x="645845" y="2213236"/>
                </a:lnTo>
              </a:path>
              <a:path w="646430" h="3332479">
                <a:moveTo>
                  <a:pt x="645845" y="2229138"/>
                </a:moveTo>
                <a:lnTo>
                  <a:pt x="642184" y="2228387"/>
                </a:lnTo>
                <a:lnTo>
                  <a:pt x="613387" y="2224787"/>
                </a:lnTo>
                <a:lnTo>
                  <a:pt x="583869" y="2222627"/>
                </a:lnTo>
                <a:lnTo>
                  <a:pt x="555072" y="2221907"/>
                </a:lnTo>
                <a:lnTo>
                  <a:pt x="526274" y="2222627"/>
                </a:lnTo>
                <a:lnTo>
                  <a:pt x="467959" y="2228387"/>
                </a:lnTo>
                <a:lnTo>
                  <a:pt x="411084" y="2240627"/>
                </a:lnTo>
                <a:lnTo>
                  <a:pt x="356369" y="2258627"/>
                </a:lnTo>
                <a:lnTo>
                  <a:pt x="303093" y="2282387"/>
                </a:lnTo>
                <a:lnTo>
                  <a:pt x="252698" y="2311187"/>
                </a:lnTo>
                <a:lnTo>
                  <a:pt x="205902" y="2345747"/>
                </a:lnTo>
                <a:lnTo>
                  <a:pt x="162705" y="2384626"/>
                </a:lnTo>
                <a:lnTo>
                  <a:pt x="123829" y="2427826"/>
                </a:lnTo>
                <a:lnTo>
                  <a:pt x="89272" y="2474626"/>
                </a:lnTo>
                <a:lnTo>
                  <a:pt x="60474" y="2525026"/>
                </a:lnTo>
                <a:lnTo>
                  <a:pt x="36716" y="2578305"/>
                </a:lnTo>
                <a:lnTo>
                  <a:pt x="18718" y="2633025"/>
                </a:lnTo>
                <a:lnTo>
                  <a:pt x="6479" y="2689905"/>
                </a:lnTo>
                <a:lnTo>
                  <a:pt x="719" y="2748224"/>
                </a:lnTo>
                <a:lnTo>
                  <a:pt x="0" y="2777024"/>
                </a:lnTo>
                <a:lnTo>
                  <a:pt x="719" y="2777024"/>
                </a:lnTo>
                <a:lnTo>
                  <a:pt x="1439" y="2805824"/>
                </a:lnTo>
                <a:lnTo>
                  <a:pt x="7199" y="2864144"/>
                </a:lnTo>
                <a:lnTo>
                  <a:pt x="19438" y="2920304"/>
                </a:lnTo>
                <a:lnTo>
                  <a:pt x="37436" y="2975743"/>
                </a:lnTo>
                <a:lnTo>
                  <a:pt x="61194" y="3029023"/>
                </a:lnTo>
                <a:lnTo>
                  <a:pt x="89992" y="3079423"/>
                </a:lnTo>
                <a:lnTo>
                  <a:pt x="124549" y="3126222"/>
                </a:lnTo>
                <a:lnTo>
                  <a:pt x="162705" y="3169422"/>
                </a:lnTo>
                <a:lnTo>
                  <a:pt x="205902" y="3208302"/>
                </a:lnTo>
                <a:lnTo>
                  <a:pt x="253418" y="3242142"/>
                </a:lnTo>
                <a:lnTo>
                  <a:pt x="303093" y="3271662"/>
                </a:lnTo>
                <a:lnTo>
                  <a:pt x="356369" y="3295422"/>
                </a:lnTo>
                <a:lnTo>
                  <a:pt x="411804" y="3313421"/>
                </a:lnTo>
                <a:lnTo>
                  <a:pt x="468679" y="3324941"/>
                </a:lnTo>
                <a:lnTo>
                  <a:pt x="526274" y="3331421"/>
                </a:lnTo>
                <a:lnTo>
                  <a:pt x="555072" y="3332141"/>
                </a:lnTo>
                <a:lnTo>
                  <a:pt x="555072" y="3331421"/>
                </a:lnTo>
                <a:lnTo>
                  <a:pt x="583869" y="3330701"/>
                </a:lnTo>
                <a:lnTo>
                  <a:pt x="613387" y="3328541"/>
                </a:lnTo>
                <a:lnTo>
                  <a:pt x="642184" y="3324941"/>
                </a:lnTo>
                <a:lnTo>
                  <a:pt x="645845" y="332419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8908379"/>
            <a:ext cx="1211580" cy="1379220"/>
          </a:xfrm>
          <a:custGeom>
            <a:avLst/>
            <a:gdLst/>
            <a:ahLst/>
            <a:cxnLst/>
            <a:rect l="l" t="t" r="r" b="b"/>
            <a:pathLst>
              <a:path w="1211580" h="1379220">
                <a:moveTo>
                  <a:pt x="1205804" y="1378620"/>
                </a:moveTo>
                <a:lnTo>
                  <a:pt x="0" y="1378620"/>
                </a:lnTo>
                <a:lnTo>
                  <a:pt x="0" y="0"/>
                </a:lnTo>
                <a:lnTo>
                  <a:pt x="73436" y="5916"/>
                </a:lnTo>
                <a:lnTo>
                  <a:pt x="139676" y="14556"/>
                </a:lnTo>
                <a:lnTo>
                  <a:pt x="205196" y="26796"/>
                </a:lnTo>
                <a:lnTo>
                  <a:pt x="269996" y="41916"/>
                </a:lnTo>
                <a:lnTo>
                  <a:pt x="333356" y="60636"/>
                </a:lnTo>
                <a:lnTo>
                  <a:pt x="395996" y="82956"/>
                </a:lnTo>
                <a:lnTo>
                  <a:pt x="457196" y="108876"/>
                </a:lnTo>
                <a:lnTo>
                  <a:pt x="517675" y="136956"/>
                </a:lnTo>
                <a:lnTo>
                  <a:pt x="575995" y="168636"/>
                </a:lnTo>
                <a:lnTo>
                  <a:pt x="632875" y="203915"/>
                </a:lnTo>
                <a:lnTo>
                  <a:pt x="687595" y="241355"/>
                </a:lnTo>
                <a:lnTo>
                  <a:pt x="740155" y="281675"/>
                </a:lnTo>
                <a:lnTo>
                  <a:pt x="790555" y="324875"/>
                </a:lnTo>
                <a:lnTo>
                  <a:pt x="838795" y="370955"/>
                </a:lnTo>
                <a:lnTo>
                  <a:pt x="884875" y="419195"/>
                </a:lnTo>
                <a:lnTo>
                  <a:pt x="928075" y="469595"/>
                </a:lnTo>
                <a:lnTo>
                  <a:pt x="968394" y="522155"/>
                </a:lnTo>
                <a:lnTo>
                  <a:pt x="1005834" y="576875"/>
                </a:lnTo>
                <a:lnTo>
                  <a:pt x="1041114" y="633754"/>
                </a:lnTo>
                <a:lnTo>
                  <a:pt x="1072794" y="692074"/>
                </a:lnTo>
                <a:lnTo>
                  <a:pt x="1100874" y="752554"/>
                </a:lnTo>
                <a:lnTo>
                  <a:pt x="1126794" y="813754"/>
                </a:lnTo>
                <a:lnTo>
                  <a:pt x="1149114" y="876394"/>
                </a:lnTo>
                <a:lnTo>
                  <a:pt x="1167834" y="939754"/>
                </a:lnTo>
                <a:lnTo>
                  <a:pt x="1182954" y="1004554"/>
                </a:lnTo>
                <a:lnTo>
                  <a:pt x="1195194" y="1070073"/>
                </a:lnTo>
                <a:lnTo>
                  <a:pt x="1203834" y="1136313"/>
                </a:lnTo>
                <a:lnTo>
                  <a:pt x="1209594" y="1202553"/>
                </a:lnTo>
                <a:lnTo>
                  <a:pt x="1211034" y="1268793"/>
                </a:lnTo>
                <a:lnTo>
                  <a:pt x="1209594" y="1335033"/>
                </a:lnTo>
                <a:lnTo>
                  <a:pt x="1205804" y="137862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7076371" y="0"/>
            <a:ext cx="1212215" cy="1260475"/>
          </a:xfrm>
          <a:custGeom>
            <a:avLst/>
            <a:gdLst/>
            <a:ahLst/>
            <a:cxnLst/>
            <a:rect l="l" t="t" r="r" b="b"/>
            <a:pathLst>
              <a:path w="1212215" h="1260475">
                <a:moveTo>
                  <a:pt x="1211628" y="1260166"/>
                </a:moveTo>
                <a:lnTo>
                  <a:pt x="1137425" y="1254233"/>
                </a:lnTo>
                <a:lnTo>
                  <a:pt x="1071185" y="1245593"/>
                </a:lnTo>
                <a:lnTo>
                  <a:pt x="1005665" y="1233353"/>
                </a:lnTo>
                <a:lnTo>
                  <a:pt x="941585" y="1218233"/>
                </a:lnTo>
                <a:lnTo>
                  <a:pt x="877505" y="1199513"/>
                </a:lnTo>
                <a:lnTo>
                  <a:pt x="814865" y="1177193"/>
                </a:lnTo>
                <a:lnTo>
                  <a:pt x="753666" y="1151993"/>
                </a:lnTo>
                <a:lnTo>
                  <a:pt x="693186" y="1123193"/>
                </a:lnTo>
                <a:lnTo>
                  <a:pt x="634866" y="1091513"/>
                </a:lnTo>
                <a:lnTo>
                  <a:pt x="578706" y="1056953"/>
                </a:lnTo>
                <a:lnTo>
                  <a:pt x="523266" y="1018793"/>
                </a:lnTo>
                <a:lnTo>
                  <a:pt x="470706" y="978473"/>
                </a:lnTo>
                <a:lnTo>
                  <a:pt x="420306" y="935273"/>
                </a:lnTo>
                <a:lnTo>
                  <a:pt x="372066" y="889914"/>
                </a:lnTo>
                <a:lnTo>
                  <a:pt x="325987" y="841674"/>
                </a:lnTo>
                <a:lnTo>
                  <a:pt x="282787" y="791274"/>
                </a:lnTo>
                <a:lnTo>
                  <a:pt x="242467" y="737994"/>
                </a:lnTo>
                <a:lnTo>
                  <a:pt x="205027" y="683274"/>
                </a:lnTo>
                <a:lnTo>
                  <a:pt x="170467" y="627114"/>
                </a:lnTo>
                <a:lnTo>
                  <a:pt x="138787" y="568074"/>
                </a:lnTo>
                <a:lnTo>
                  <a:pt x="109987" y="508314"/>
                </a:lnTo>
                <a:lnTo>
                  <a:pt x="84067" y="447115"/>
                </a:lnTo>
                <a:lnTo>
                  <a:pt x="62467" y="384475"/>
                </a:lnTo>
                <a:lnTo>
                  <a:pt x="43027" y="320395"/>
                </a:lnTo>
                <a:lnTo>
                  <a:pt x="27907" y="256315"/>
                </a:lnTo>
                <a:lnTo>
                  <a:pt x="15667" y="190795"/>
                </a:lnTo>
                <a:lnTo>
                  <a:pt x="7027" y="124555"/>
                </a:lnTo>
                <a:lnTo>
                  <a:pt x="1267" y="58315"/>
                </a:lnTo>
                <a:lnTo>
                  <a:pt x="0" y="0"/>
                </a:lnTo>
                <a:lnTo>
                  <a:pt x="1211628" y="0"/>
                </a:lnTo>
                <a:lnTo>
                  <a:pt x="1211628" y="1260166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319" y="3391970"/>
            <a:ext cx="7512050" cy="631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1B365E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57359"/>
            <a:ext cx="566420" cy="3332479"/>
          </a:xfrm>
          <a:custGeom>
            <a:avLst/>
            <a:gdLst/>
            <a:ahLst/>
            <a:cxnLst/>
            <a:rect l="l" t="t" r="r" b="b"/>
            <a:pathLst>
              <a:path w="566420" h="3332479">
                <a:moveTo>
                  <a:pt x="0" y="268"/>
                </a:moveTo>
                <a:lnTo>
                  <a:pt x="39546" y="719"/>
                </a:lnTo>
                <a:lnTo>
                  <a:pt x="97861" y="6479"/>
                </a:lnTo>
                <a:lnTo>
                  <a:pt x="154736" y="18719"/>
                </a:lnTo>
                <a:lnTo>
                  <a:pt x="209451" y="36719"/>
                </a:lnTo>
                <a:lnTo>
                  <a:pt x="262727" y="60479"/>
                </a:lnTo>
                <a:lnTo>
                  <a:pt x="313122" y="89279"/>
                </a:lnTo>
                <a:lnTo>
                  <a:pt x="359918" y="123839"/>
                </a:lnTo>
                <a:lnTo>
                  <a:pt x="403115" y="162719"/>
                </a:lnTo>
                <a:lnTo>
                  <a:pt x="441991" y="205918"/>
                </a:lnTo>
                <a:lnTo>
                  <a:pt x="476548" y="252718"/>
                </a:lnTo>
                <a:lnTo>
                  <a:pt x="505346" y="303118"/>
                </a:lnTo>
                <a:lnTo>
                  <a:pt x="529104" y="356398"/>
                </a:lnTo>
                <a:lnTo>
                  <a:pt x="547102" y="411117"/>
                </a:lnTo>
                <a:lnTo>
                  <a:pt x="559341" y="467997"/>
                </a:lnTo>
                <a:lnTo>
                  <a:pt x="565101" y="526317"/>
                </a:lnTo>
                <a:lnTo>
                  <a:pt x="565821" y="555116"/>
                </a:lnTo>
                <a:lnTo>
                  <a:pt x="565101" y="555116"/>
                </a:lnTo>
                <a:lnTo>
                  <a:pt x="564381" y="583916"/>
                </a:lnTo>
                <a:lnTo>
                  <a:pt x="558621" y="642236"/>
                </a:lnTo>
                <a:lnTo>
                  <a:pt x="546382" y="698396"/>
                </a:lnTo>
                <a:lnTo>
                  <a:pt x="528384" y="753835"/>
                </a:lnTo>
                <a:lnTo>
                  <a:pt x="504626" y="807115"/>
                </a:lnTo>
                <a:lnTo>
                  <a:pt x="475828" y="857515"/>
                </a:lnTo>
                <a:lnTo>
                  <a:pt x="441271" y="904315"/>
                </a:lnTo>
                <a:lnTo>
                  <a:pt x="403115" y="947514"/>
                </a:lnTo>
                <a:lnTo>
                  <a:pt x="359918" y="986394"/>
                </a:lnTo>
                <a:lnTo>
                  <a:pt x="312402" y="1020234"/>
                </a:lnTo>
                <a:lnTo>
                  <a:pt x="262727" y="1049754"/>
                </a:lnTo>
                <a:lnTo>
                  <a:pt x="209451" y="1073514"/>
                </a:lnTo>
                <a:lnTo>
                  <a:pt x="154016" y="1091514"/>
                </a:lnTo>
                <a:lnTo>
                  <a:pt x="97141" y="1103033"/>
                </a:lnTo>
                <a:lnTo>
                  <a:pt x="39546" y="1109513"/>
                </a:lnTo>
                <a:lnTo>
                  <a:pt x="10748" y="1110233"/>
                </a:lnTo>
                <a:lnTo>
                  <a:pt x="10748" y="1109513"/>
                </a:lnTo>
                <a:lnTo>
                  <a:pt x="0" y="1109245"/>
                </a:lnTo>
              </a:path>
              <a:path w="566420" h="3332479">
                <a:moveTo>
                  <a:pt x="0" y="1111222"/>
                </a:moveTo>
                <a:lnTo>
                  <a:pt x="39546" y="1111673"/>
                </a:lnTo>
                <a:lnTo>
                  <a:pt x="97861" y="1117433"/>
                </a:lnTo>
                <a:lnTo>
                  <a:pt x="154736" y="1129673"/>
                </a:lnTo>
                <a:lnTo>
                  <a:pt x="209451" y="1147673"/>
                </a:lnTo>
                <a:lnTo>
                  <a:pt x="262727" y="1171433"/>
                </a:lnTo>
                <a:lnTo>
                  <a:pt x="313122" y="1200233"/>
                </a:lnTo>
                <a:lnTo>
                  <a:pt x="359918" y="1234793"/>
                </a:lnTo>
                <a:lnTo>
                  <a:pt x="403115" y="1273673"/>
                </a:lnTo>
                <a:lnTo>
                  <a:pt x="441991" y="1316872"/>
                </a:lnTo>
                <a:lnTo>
                  <a:pt x="476548" y="1363672"/>
                </a:lnTo>
                <a:lnTo>
                  <a:pt x="505346" y="1414072"/>
                </a:lnTo>
                <a:lnTo>
                  <a:pt x="529104" y="1467351"/>
                </a:lnTo>
                <a:lnTo>
                  <a:pt x="547102" y="1522071"/>
                </a:lnTo>
                <a:lnTo>
                  <a:pt x="559341" y="1578951"/>
                </a:lnTo>
                <a:lnTo>
                  <a:pt x="565101" y="1637271"/>
                </a:lnTo>
                <a:lnTo>
                  <a:pt x="565821" y="1666070"/>
                </a:lnTo>
                <a:lnTo>
                  <a:pt x="565101" y="1666070"/>
                </a:lnTo>
                <a:lnTo>
                  <a:pt x="564381" y="1694870"/>
                </a:lnTo>
                <a:lnTo>
                  <a:pt x="558621" y="1753190"/>
                </a:lnTo>
                <a:lnTo>
                  <a:pt x="546382" y="1809350"/>
                </a:lnTo>
                <a:lnTo>
                  <a:pt x="528384" y="1864789"/>
                </a:lnTo>
                <a:lnTo>
                  <a:pt x="504626" y="1918069"/>
                </a:lnTo>
                <a:lnTo>
                  <a:pt x="475828" y="1968469"/>
                </a:lnTo>
                <a:lnTo>
                  <a:pt x="441271" y="2015268"/>
                </a:lnTo>
                <a:lnTo>
                  <a:pt x="403115" y="2058468"/>
                </a:lnTo>
                <a:lnTo>
                  <a:pt x="359918" y="2097348"/>
                </a:lnTo>
                <a:lnTo>
                  <a:pt x="312402" y="2131188"/>
                </a:lnTo>
                <a:lnTo>
                  <a:pt x="262727" y="2160708"/>
                </a:lnTo>
                <a:lnTo>
                  <a:pt x="209451" y="2184468"/>
                </a:lnTo>
                <a:lnTo>
                  <a:pt x="154016" y="2202467"/>
                </a:lnTo>
                <a:lnTo>
                  <a:pt x="97141" y="2213987"/>
                </a:lnTo>
                <a:lnTo>
                  <a:pt x="39546" y="2220467"/>
                </a:lnTo>
                <a:lnTo>
                  <a:pt x="10748" y="2221187"/>
                </a:lnTo>
                <a:lnTo>
                  <a:pt x="10748" y="2220467"/>
                </a:lnTo>
                <a:lnTo>
                  <a:pt x="0" y="2220199"/>
                </a:lnTo>
              </a:path>
              <a:path w="566420" h="3332479">
                <a:moveTo>
                  <a:pt x="0" y="2222176"/>
                </a:moveTo>
                <a:lnTo>
                  <a:pt x="39546" y="2222627"/>
                </a:lnTo>
                <a:lnTo>
                  <a:pt x="97861" y="2228387"/>
                </a:lnTo>
                <a:lnTo>
                  <a:pt x="154736" y="2240627"/>
                </a:lnTo>
                <a:lnTo>
                  <a:pt x="209451" y="2258627"/>
                </a:lnTo>
                <a:lnTo>
                  <a:pt x="262727" y="2282387"/>
                </a:lnTo>
                <a:lnTo>
                  <a:pt x="313122" y="2311187"/>
                </a:lnTo>
                <a:lnTo>
                  <a:pt x="359918" y="2345747"/>
                </a:lnTo>
                <a:lnTo>
                  <a:pt x="403115" y="2384626"/>
                </a:lnTo>
                <a:lnTo>
                  <a:pt x="441991" y="2427826"/>
                </a:lnTo>
                <a:lnTo>
                  <a:pt x="476548" y="2474626"/>
                </a:lnTo>
                <a:lnTo>
                  <a:pt x="505346" y="2525026"/>
                </a:lnTo>
                <a:lnTo>
                  <a:pt x="529104" y="2578305"/>
                </a:lnTo>
                <a:lnTo>
                  <a:pt x="547102" y="2633025"/>
                </a:lnTo>
                <a:lnTo>
                  <a:pt x="559341" y="2689905"/>
                </a:lnTo>
                <a:lnTo>
                  <a:pt x="565101" y="2748224"/>
                </a:lnTo>
                <a:lnTo>
                  <a:pt x="565821" y="2777024"/>
                </a:lnTo>
                <a:lnTo>
                  <a:pt x="565101" y="2777024"/>
                </a:lnTo>
                <a:lnTo>
                  <a:pt x="564381" y="2805824"/>
                </a:lnTo>
                <a:lnTo>
                  <a:pt x="558621" y="2864144"/>
                </a:lnTo>
                <a:lnTo>
                  <a:pt x="546382" y="2920304"/>
                </a:lnTo>
                <a:lnTo>
                  <a:pt x="528384" y="2975743"/>
                </a:lnTo>
                <a:lnTo>
                  <a:pt x="504626" y="3029023"/>
                </a:lnTo>
                <a:lnTo>
                  <a:pt x="475828" y="3079423"/>
                </a:lnTo>
                <a:lnTo>
                  <a:pt x="441271" y="3126222"/>
                </a:lnTo>
                <a:lnTo>
                  <a:pt x="403115" y="3169422"/>
                </a:lnTo>
                <a:lnTo>
                  <a:pt x="359918" y="3208302"/>
                </a:lnTo>
                <a:lnTo>
                  <a:pt x="312402" y="3242142"/>
                </a:lnTo>
                <a:lnTo>
                  <a:pt x="262727" y="3271662"/>
                </a:lnTo>
                <a:lnTo>
                  <a:pt x="209451" y="3295422"/>
                </a:lnTo>
                <a:lnTo>
                  <a:pt x="154016" y="3313421"/>
                </a:lnTo>
                <a:lnTo>
                  <a:pt x="97141" y="3324941"/>
                </a:lnTo>
                <a:lnTo>
                  <a:pt x="39546" y="3331421"/>
                </a:lnTo>
                <a:lnTo>
                  <a:pt x="10748" y="3332141"/>
                </a:lnTo>
                <a:lnTo>
                  <a:pt x="10748" y="3331421"/>
                </a:lnTo>
                <a:lnTo>
                  <a:pt x="0" y="333115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28930" y="9259199"/>
            <a:ext cx="2492375" cy="1028065"/>
          </a:xfrm>
          <a:custGeom>
            <a:avLst/>
            <a:gdLst/>
            <a:ahLst/>
            <a:cxnLst/>
            <a:rect l="l" t="t" r="r" b="b"/>
            <a:pathLst>
              <a:path w="2492375" h="1028065">
                <a:moveTo>
                  <a:pt x="0" y="1027800"/>
                </a:moveTo>
                <a:lnTo>
                  <a:pt x="19227" y="941011"/>
                </a:lnTo>
                <a:lnTo>
                  <a:pt x="37947" y="877653"/>
                </a:lnTo>
                <a:lnTo>
                  <a:pt x="60266" y="815015"/>
                </a:lnTo>
                <a:lnTo>
                  <a:pt x="86185" y="753817"/>
                </a:lnTo>
                <a:lnTo>
                  <a:pt x="114264" y="693338"/>
                </a:lnTo>
                <a:lnTo>
                  <a:pt x="145943" y="635020"/>
                </a:lnTo>
                <a:lnTo>
                  <a:pt x="181222" y="578142"/>
                </a:lnTo>
                <a:lnTo>
                  <a:pt x="218661" y="523424"/>
                </a:lnTo>
                <a:lnTo>
                  <a:pt x="258980" y="470865"/>
                </a:lnTo>
                <a:lnTo>
                  <a:pt x="302179" y="420467"/>
                </a:lnTo>
                <a:lnTo>
                  <a:pt x="348257" y="372228"/>
                </a:lnTo>
                <a:lnTo>
                  <a:pt x="396496" y="326150"/>
                </a:lnTo>
                <a:lnTo>
                  <a:pt x="446894" y="282951"/>
                </a:lnTo>
                <a:lnTo>
                  <a:pt x="499453" y="242632"/>
                </a:lnTo>
                <a:lnTo>
                  <a:pt x="554171" y="205193"/>
                </a:lnTo>
                <a:lnTo>
                  <a:pt x="611049" y="169914"/>
                </a:lnTo>
                <a:lnTo>
                  <a:pt x="669367" y="138235"/>
                </a:lnTo>
                <a:lnTo>
                  <a:pt x="729846" y="110156"/>
                </a:lnTo>
                <a:lnTo>
                  <a:pt x="791044" y="84237"/>
                </a:lnTo>
                <a:lnTo>
                  <a:pt x="853682" y="61918"/>
                </a:lnTo>
                <a:lnTo>
                  <a:pt x="917040" y="43198"/>
                </a:lnTo>
                <a:lnTo>
                  <a:pt x="981838" y="28079"/>
                </a:lnTo>
                <a:lnTo>
                  <a:pt x="1047356" y="15839"/>
                </a:lnTo>
                <a:lnTo>
                  <a:pt x="1113594" y="7199"/>
                </a:lnTo>
                <a:lnTo>
                  <a:pt x="1179832" y="1439"/>
                </a:lnTo>
                <a:lnTo>
                  <a:pt x="1246070" y="0"/>
                </a:lnTo>
                <a:lnTo>
                  <a:pt x="1312308" y="1439"/>
                </a:lnTo>
                <a:lnTo>
                  <a:pt x="1378546" y="7199"/>
                </a:lnTo>
                <a:lnTo>
                  <a:pt x="1444784" y="15839"/>
                </a:lnTo>
                <a:lnTo>
                  <a:pt x="1510302" y="28079"/>
                </a:lnTo>
                <a:lnTo>
                  <a:pt x="1575100" y="43198"/>
                </a:lnTo>
                <a:lnTo>
                  <a:pt x="1638458" y="61918"/>
                </a:lnTo>
                <a:lnTo>
                  <a:pt x="1701096" y="84237"/>
                </a:lnTo>
                <a:lnTo>
                  <a:pt x="1762294" y="110156"/>
                </a:lnTo>
                <a:lnTo>
                  <a:pt x="1822772" y="138235"/>
                </a:lnTo>
                <a:lnTo>
                  <a:pt x="1881090" y="169914"/>
                </a:lnTo>
                <a:lnTo>
                  <a:pt x="1937969" y="205193"/>
                </a:lnTo>
                <a:lnTo>
                  <a:pt x="1992687" y="242632"/>
                </a:lnTo>
                <a:lnTo>
                  <a:pt x="2045245" y="282951"/>
                </a:lnTo>
                <a:lnTo>
                  <a:pt x="2095644" y="326150"/>
                </a:lnTo>
                <a:lnTo>
                  <a:pt x="2143882" y="372228"/>
                </a:lnTo>
                <a:lnTo>
                  <a:pt x="2189961" y="420467"/>
                </a:lnTo>
                <a:lnTo>
                  <a:pt x="2233160" y="470865"/>
                </a:lnTo>
                <a:lnTo>
                  <a:pt x="2273479" y="523424"/>
                </a:lnTo>
                <a:lnTo>
                  <a:pt x="2310917" y="578142"/>
                </a:lnTo>
                <a:lnTo>
                  <a:pt x="2346196" y="635020"/>
                </a:lnTo>
                <a:lnTo>
                  <a:pt x="2377875" y="693338"/>
                </a:lnTo>
                <a:lnTo>
                  <a:pt x="2405954" y="753817"/>
                </a:lnTo>
                <a:lnTo>
                  <a:pt x="2431874" y="815015"/>
                </a:lnTo>
                <a:lnTo>
                  <a:pt x="2454193" y="877653"/>
                </a:lnTo>
                <a:lnTo>
                  <a:pt x="2472912" y="941011"/>
                </a:lnTo>
                <a:lnTo>
                  <a:pt x="2488032" y="1005809"/>
                </a:lnTo>
                <a:lnTo>
                  <a:pt x="2492140" y="1027800"/>
                </a:lnTo>
              </a:path>
              <a:path w="2492375" h="1028065">
                <a:moveTo>
                  <a:pt x="653749" y="1027800"/>
                </a:moveTo>
                <a:lnTo>
                  <a:pt x="675847" y="979170"/>
                </a:lnTo>
                <a:lnTo>
                  <a:pt x="708966" y="921571"/>
                </a:lnTo>
                <a:lnTo>
                  <a:pt x="748565" y="867573"/>
                </a:lnTo>
                <a:lnTo>
                  <a:pt x="793204" y="817175"/>
                </a:lnTo>
                <a:lnTo>
                  <a:pt x="843602" y="772536"/>
                </a:lnTo>
                <a:lnTo>
                  <a:pt x="897600" y="732937"/>
                </a:lnTo>
                <a:lnTo>
                  <a:pt x="955199" y="699818"/>
                </a:lnTo>
                <a:lnTo>
                  <a:pt x="1016397" y="672459"/>
                </a:lnTo>
                <a:lnTo>
                  <a:pt x="1080475" y="651580"/>
                </a:lnTo>
                <a:lnTo>
                  <a:pt x="1145993" y="637900"/>
                </a:lnTo>
                <a:lnTo>
                  <a:pt x="1212231" y="630700"/>
                </a:lnTo>
                <a:lnTo>
                  <a:pt x="1246070" y="629980"/>
                </a:lnTo>
                <a:lnTo>
                  <a:pt x="1279909" y="630700"/>
                </a:lnTo>
                <a:lnTo>
                  <a:pt x="1346147" y="637900"/>
                </a:lnTo>
                <a:lnTo>
                  <a:pt x="1411665" y="651580"/>
                </a:lnTo>
                <a:lnTo>
                  <a:pt x="1475743" y="672459"/>
                </a:lnTo>
                <a:lnTo>
                  <a:pt x="1536941" y="699818"/>
                </a:lnTo>
                <a:lnTo>
                  <a:pt x="1594539" y="732937"/>
                </a:lnTo>
                <a:lnTo>
                  <a:pt x="1648538" y="772536"/>
                </a:lnTo>
                <a:lnTo>
                  <a:pt x="1698936" y="817175"/>
                </a:lnTo>
                <a:lnTo>
                  <a:pt x="1743575" y="867573"/>
                </a:lnTo>
                <a:lnTo>
                  <a:pt x="1783173" y="921571"/>
                </a:lnTo>
                <a:lnTo>
                  <a:pt x="1816292" y="979170"/>
                </a:lnTo>
                <a:lnTo>
                  <a:pt x="1830692" y="1009409"/>
                </a:lnTo>
                <a:lnTo>
                  <a:pt x="1838391" y="1027800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84720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6794" y="276373"/>
                </a:moveTo>
                <a:lnTo>
                  <a:pt x="0" y="136747"/>
                </a:lnTo>
                <a:lnTo>
                  <a:pt x="139674" y="0"/>
                </a:lnTo>
                <a:lnTo>
                  <a:pt x="277189" y="139626"/>
                </a:lnTo>
                <a:lnTo>
                  <a:pt x="206631" y="208000"/>
                </a:lnTo>
                <a:lnTo>
                  <a:pt x="136794" y="276373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82220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6794" y="276373"/>
                </a:moveTo>
                <a:lnTo>
                  <a:pt x="0" y="136747"/>
                </a:lnTo>
                <a:lnTo>
                  <a:pt x="139674" y="0"/>
                </a:lnTo>
                <a:lnTo>
                  <a:pt x="277189" y="139626"/>
                </a:lnTo>
                <a:lnTo>
                  <a:pt x="206631" y="208000"/>
                </a:lnTo>
                <a:lnTo>
                  <a:pt x="136794" y="276373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79001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6794" y="276373"/>
                </a:moveTo>
                <a:lnTo>
                  <a:pt x="0" y="136747"/>
                </a:lnTo>
                <a:lnTo>
                  <a:pt x="139674" y="0"/>
                </a:lnTo>
                <a:lnTo>
                  <a:pt x="277189" y="139626"/>
                </a:lnTo>
                <a:lnTo>
                  <a:pt x="206631" y="208000"/>
                </a:lnTo>
                <a:lnTo>
                  <a:pt x="136794" y="276373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76501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6794" y="276373"/>
                </a:moveTo>
                <a:lnTo>
                  <a:pt x="0" y="136747"/>
                </a:lnTo>
                <a:lnTo>
                  <a:pt x="139674" y="0"/>
                </a:lnTo>
                <a:lnTo>
                  <a:pt x="277189" y="139626"/>
                </a:lnTo>
                <a:lnTo>
                  <a:pt x="206631" y="208000"/>
                </a:lnTo>
                <a:lnTo>
                  <a:pt x="136794" y="276373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336831" y="6031204"/>
            <a:ext cx="951230" cy="2458085"/>
          </a:xfrm>
          <a:custGeom>
            <a:avLst/>
            <a:gdLst/>
            <a:ahLst/>
            <a:cxnLst/>
            <a:rect l="l" t="t" r="r" b="b"/>
            <a:pathLst>
              <a:path w="951230" h="2458084">
                <a:moveTo>
                  <a:pt x="951167" y="2457613"/>
                </a:moveTo>
                <a:lnTo>
                  <a:pt x="877677" y="2436673"/>
                </a:lnTo>
                <a:lnTo>
                  <a:pt x="815037" y="2414353"/>
                </a:lnTo>
                <a:lnTo>
                  <a:pt x="753838" y="2389153"/>
                </a:lnTo>
                <a:lnTo>
                  <a:pt x="693358" y="2360353"/>
                </a:lnTo>
                <a:lnTo>
                  <a:pt x="635038" y="2328673"/>
                </a:lnTo>
                <a:lnTo>
                  <a:pt x="578878" y="2294113"/>
                </a:lnTo>
                <a:lnTo>
                  <a:pt x="523438" y="2255953"/>
                </a:lnTo>
                <a:lnTo>
                  <a:pt x="470878" y="2215634"/>
                </a:lnTo>
                <a:lnTo>
                  <a:pt x="420478" y="2172434"/>
                </a:lnTo>
                <a:lnTo>
                  <a:pt x="372239" y="2127074"/>
                </a:lnTo>
                <a:lnTo>
                  <a:pt x="326159" y="2078834"/>
                </a:lnTo>
                <a:lnTo>
                  <a:pt x="282959" y="2028434"/>
                </a:lnTo>
                <a:lnTo>
                  <a:pt x="242639" y="1975155"/>
                </a:lnTo>
                <a:lnTo>
                  <a:pt x="205199" y="1920435"/>
                </a:lnTo>
                <a:lnTo>
                  <a:pt x="170639" y="1864275"/>
                </a:lnTo>
                <a:lnTo>
                  <a:pt x="138959" y="1805235"/>
                </a:lnTo>
                <a:lnTo>
                  <a:pt x="110159" y="1745476"/>
                </a:lnTo>
                <a:lnTo>
                  <a:pt x="84239" y="1684276"/>
                </a:lnTo>
                <a:lnTo>
                  <a:pt x="62639" y="1621636"/>
                </a:lnTo>
                <a:lnTo>
                  <a:pt x="43199" y="1557556"/>
                </a:lnTo>
                <a:lnTo>
                  <a:pt x="28079" y="1493477"/>
                </a:lnTo>
                <a:lnTo>
                  <a:pt x="15839" y="1427957"/>
                </a:lnTo>
                <a:lnTo>
                  <a:pt x="7199" y="1361717"/>
                </a:lnTo>
                <a:lnTo>
                  <a:pt x="1439" y="1295478"/>
                </a:lnTo>
                <a:lnTo>
                  <a:pt x="0" y="1229238"/>
                </a:lnTo>
                <a:lnTo>
                  <a:pt x="1439" y="1162998"/>
                </a:lnTo>
                <a:lnTo>
                  <a:pt x="7199" y="1096758"/>
                </a:lnTo>
                <a:lnTo>
                  <a:pt x="15839" y="1030519"/>
                </a:lnTo>
                <a:lnTo>
                  <a:pt x="28079" y="964999"/>
                </a:lnTo>
                <a:lnTo>
                  <a:pt x="43199" y="900199"/>
                </a:lnTo>
                <a:lnTo>
                  <a:pt x="61919" y="836840"/>
                </a:lnTo>
                <a:lnTo>
                  <a:pt x="84239" y="774200"/>
                </a:lnTo>
                <a:lnTo>
                  <a:pt x="110159" y="713000"/>
                </a:lnTo>
                <a:lnTo>
                  <a:pt x="138239" y="652520"/>
                </a:lnTo>
                <a:lnTo>
                  <a:pt x="169919" y="594201"/>
                </a:lnTo>
                <a:lnTo>
                  <a:pt x="205199" y="537321"/>
                </a:lnTo>
                <a:lnTo>
                  <a:pt x="242639" y="482601"/>
                </a:lnTo>
                <a:lnTo>
                  <a:pt x="282959" y="430041"/>
                </a:lnTo>
                <a:lnTo>
                  <a:pt x="326159" y="379642"/>
                </a:lnTo>
                <a:lnTo>
                  <a:pt x="372239" y="331402"/>
                </a:lnTo>
                <a:lnTo>
                  <a:pt x="420478" y="285322"/>
                </a:lnTo>
                <a:lnTo>
                  <a:pt x="470878" y="242122"/>
                </a:lnTo>
                <a:lnTo>
                  <a:pt x="523438" y="201802"/>
                </a:lnTo>
                <a:lnTo>
                  <a:pt x="578158" y="164362"/>
                </a:lnTo>
                <a:lnTo>
                  <a:pt x="635038" y="129083"/>
                </a:lnTo>
                <a:lnTo>
                  <a:pt x="693358" y="97403"/>
                </a:lnTo>
                <a:lnTo>
                  <a:pt x="753838" y="69323"/>
                </a:lnTo>
                <a:lnTo>
                  <a:pt x="815037" y="43403"/>
                </a:lnTo>
                <a:lnTo>
                  <a:pt x="877677" y="21083"/>
                </a:lnTo>
                <a:lnTo>
                  <a:pt x="941037" y="2363"/>
                </a:lnTo>
                <a:lnTo>
                  <a:pt x="951167" y="0"/>
                </a:lnTo>
                <a:lnTo>
                  <a:pt x="951167" y="2457613"/>
                </a:lnTo>
                <a:close/>
              </a:path>
            </a:pathLst>
          </a:custGeom>
          <a:solidFill>
            <a:srgbClr val="2E5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0" y="1254353"/>
                </a:moveTo>
                <a:lnTo>
                  <a:pt x="0" y="0"/>
                </a:lnTo>
                <a:lnTo>
                  <a:pt x="1138861" y="0"/>
                </a:lnTo>
                <a:lnTo>
                  <a:pt x="1137593" y="58314"/>
                </a:lnTo>
                <a:lnTo>
                  <a:pt x="1131833" y="124553"/>
                </a:lnTo>
                <a:lnTo>
                  <a:pt x="1123193" y="190793"/>
                </a:lnTo>
                <a:lnTo>
                  <a:pt x="1110953" y="256313"/>
                </a:lnTo>
                <a:lnTo>
                  <a:pt x="1095833" y="320393"/>
                </a:lnTo>
                <a:lnTo>
                  <a:pt x="1076393" y="384472"/>
                </a:lnTo>
                <a:lnTo>
                  <a:pt x="1054793" y="447112"/>
                </a:lnTo>
                <a:lnTo>
                  <a:pt x="1028873" y="508312"/>
                </a:lnTo>
                <a:lnTo>
                  <a:pt x="1000073" y="568072"/>
                </a:lnTo>
                <a:lnTo>
                  <a:pt x="968393" y="627111"/>
                </a:lnTo>
                <a:lnTo>
                  <a:pt x="933833" y="683271"/>
                </a:lnTo>
                <a:lnTo>
                  <a:pt x="896394" y="737991"/>
                </a:lnTo>
                <a:lnTo>
                  <a:pt x="856074" y="791271"/>
                </a:lnTo>
                <a:lnTo>
                  <a:pt x="812874" y="841670"/>
                </a:lnTo>
                <a:lnTo>
                  <a:pt x="766794" y="889910"/>
                </a:lnTo>
                <a:lnTo>
                  <a:pt x="718554" y="935270"/>
                </a:lnTo>
                <a:lnTo>
                  <a:pt x="668154" y="978470"/>
                </a:lnTo>
                <a:lnTo>
                  <a:pt x="615594" y="1018790"/>
                </a:lnTo>
                <a:lnTo>
                  <a:pt x="560154" y="1056949"/>
                </a:lnTo>
                <a:lnTo>
                  <a:pt x="503995" y="1091509"/>
                </a:lnTo>
                <a:lnTo>
                  <a:pt x="445675" y="1123189"/>
                </a:lnTo>
                <a:lnTo>
                  <a:pt x="385195" y="1151989"/>
                </a:lnTo>
                <a:lnTo>
                  <a:pt x="323995" y="1177189"/>
                </a:lnTo>
                <a:lnTo>
                  <a:pt x="261355" y="1199509"/>
                </a:lnTo>
                <a:lnTo>
                  <a:pt x="197275" y="1218229"/>
                </a:lnTo>
                <a:lnTo>
                  <a:pt x="133196" y="1233349"/>
                </a:lnTo>
                <a:lnTo>
                  <a:pt x="67676" y="1245589"/>
                </a:lnTo>
                <a:lnTo>
                  <a:pt x="1436" y="1254229"/>
                </a:lnTo>
                <a:lnTo>
                  <a:pt x="0" y="1254353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05185" y="4821207"/>
            <a:ext cx="772160" cy="1281430"/>
          </a:xfrm>
          <a:custGeom>
            <a:avLst/>
            <a:gdLst/>
            <a:ahLst/>
            <a:cxnLst/>
            <a:rect l="l" t="t" r="r" b="b"/>
            <a:pathLst>
              <a:path w="772159" h="1281429">
                <a:moveTo>
                  <a:pt x="0" y="1280845"/>
                </a:moveTo>
                <a:lnTo>
                  <a:pt x="1439" y="0"/>
                </a:lnTo>
              </a:path>
              <a:path w="772159" h="1281429">
                <a:moveTo>
                  <a:pt x="0" y="646542"/>
                </a:moveTo>
                <a:lnTo>
                  <a:pt x="771714" y="1439"/>
                </a:lnTo>
              </a:path>
              <a:path w="772159" h="1281429">
                <a:moveTo>
                  <a:pt x="0" y="632862"/>
                </a:moveTo>
                <a:lnTo>
                  <a:pt x="770275" y="1280845"/>
                </a:lnTo>
              </a:path>
              <a:path w="772159" h="1281429">
                <a:moveTo>
                  <a:pt x="7918" y="637902"/>
                </a:moveTo>
                <a:lnTo>
                  <a:pt x="771714" y="636462"/>
                </a:lnTo>
              </a:path>
            </a:pathLst>
          </a:custGeom>
          <a:ln w="76312">
            <a:solidFill>
              <a:srgbClr val="669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959279" y="0"/>
            <a:ext cx="2036445" cy="1536700"/>
          </a:xfrm>
          <a:custGeom>
            <a:avLst/>
            <a:gdLst/>
            <a:ahLst/>
            <a:cxnLst/>
            <a:rect l="l" t="t" r="r" b="b"/>
            <a:pathLst>
              <a:path w="2036444" h="1536700">
                <a:moveTo>
                  <a:pt x="1280639" y="0"/>
                </a:moveTo>
                <a:lnTo>
                  <a:pt x="1280873" y="895639"/>
                </a:lnTo>
                <a:lnTo>
                  <a:pt x="1280153" y="895639"/>
                </a:lnTo>
                <a:lnTo>
                  <a:pt x="1279433" y="928758"/>
                </a:lnTo>
                <a:lnTo>
                  <a:pt x="1272233" y="995718"/>
                </a:lnTo>
                <a:lnTo>
                  <a:pt x="1258553" y="1061237"/>
                </a:lnTo>
                <a:lnTo>
                  <a:pt x="1237673" y="1124596"/>
                </a:lnTo>
                <a:lnTo>
                  <a:pt x="1210313" y="1185795"/>
                </a:lnTo>
                <a:lnTo>
                  <a:pt x="1177194" y="1244115"/>
                </a:lnTo>
                <a:lnTo>
                  <a:pt x="1137594" y="1298114"/>
                </a:lnTo>
                <a:lnTo>
                  <a:pt x="1092954" y="1347793"/>
                </a:lnTo>
                <a:lnTo>
                  <a:pt x="1043274" y="1393153"/>
                </a:lnTo>
                <a:lnTo>
                  <a:pt x="989275" y="1432032"/>
                </a:lnTo>
                <a:lnTo>
                  <a:pt x="930955" y="1465872"/>
                </a:lnTo>
                <a:lnTo>
                  <a:pt x="869755" y="1493232"/>
                </a:lnTo>
                <a:lnTo>
                  <a:pt x="806395" y="1513391"/>
                </a:lnTo>
                <a:lnTo>
                  <a:pt x="740876" y="1527791"/>
                </a:lnTo>
                <a:lnTo>
                  <a:pt x="673916" y="1534991"/>
                </a:lnTo>
                <a:lnTo>
                  <a:pt x="640796" y="1535711"/>
                </a:lnTo>
                <a:lnTo>
                  <a:pt x="640076" y="1536431"/>
                </a:lnTo>
                <a:lnTo>
                  <a:pt x="640076" y="1535711"/>
                </a:lnTo>
                <a:lnTo>
                  <a:pt x="606956" y="1534991"/>
                </a:lnTo>
                <a:lnTo>
                  <a:pt x="573117" y="1532111"/>
                </a:lnTo>
                <a:lnTo>
                  <a:pt x="506877" y="1522031"/>
                </a:lnTo>
                <a:lnTo>
                  <a:pt x="442077" y="1504751"/>
                </a:lnTo>
                <a:lnTo>
                  <a:pt x="380158" y="1480272"/>
                </a:lnTo>
                <a:lnTo>
                  <a:pt x="320398" y="1450032"/>
                </a:lnTo>
                <a:lnTo>
                  <a:pt x="264238" y="1413313"/>
                </a:lnTo>
                <a:lnTo>
                  <a:pt x="211678" y="1371553"/>
                </a:lnTo>
                <a:lnTo>
                  <a:pt x="164879" y="1324034"/>
                </a:lnTo>
                <a:lnTo>
                  <a:pt x="122399" y="1272194"/>
                </a:lnTo>
                <a:lnTo>
                  <a:pt x="85679" y="1216035"/>
                </a:lnTo>
                <a:lnTo>
                  <a:pt x="55439" y="1156276"/>
                </a:lnTo>
                <a:lnTo>
                  <a:pt x="31679" y="1093636"/>
                </a:lnTo>
                <a:lnTo>
                  <a:pt x="14399" y="1029557"/>
                </a:lnTo>
                <a:lnTo>
                  <a:pt x="3599" y="963318"/>
                </a:lnTo>
                <a:lnTo>
                  <a:pt x="0" y="896359"/>
                </a:lnTo>
                <a:lnTo>
                  <a:pt x="0" y="0"/>
                </a:lnTo>
              </a:path>
              <a:path w="2036444" h="1536700">
                <a:moveTo>
                  <a:pt x="2035916" y="0"/>
                </a:moveTo>
                <a:lnTo>
                  <a:pt x="2036149" y="895639"/>
                </a:lnTo>
                <a:lnTo>
                  <a:pt x="2035429" y="895639"/>
                </a:lnTo>
                <a:lnTo>
                  <a:pt x="2034709" y="928758"/>
                </a:lnTo>
                <a:lnTo>
                  <a:pt x="2027509" y="995718"/>
                </a:lnTo>
                <a:lnTo>
                  <a:pt x="2013829" y="1061237"/>
                </a:lnTo>
                <a:lnTo>
                  <a:pt x="1992950" y="1124596"/>
                </a:lnTo>
                <a:lnTo>
                  <a:pt x="1965590" y="1185795"/>
                </a:lnTo>
                <a:lnTo>
                  <a:pt x="1932470" y="1244115"/>
                </a:lnTo>
                <a:lnTo>
                  <a:pt x="1892870" y="1298114"/>
                </a:lnTo>
                <a:lnTo>
                  <a:pt x="1848230" y="1347793"/>
                </a:lnTo>
                <a:lnTo>
                  <a:pt x="1798551" y="1393153"/>
                </a:lnTo>
                <a:lnTo>
                  <a:pt x="1744551" y="1432032"/>
                </a:lnTo>
                <a:lnTo>
                  <a:pt x="1686231" y="1465872"/>
                </a:lnTo>
                <a:lnTo>
                  <a:pt x="1625031" y="1493232"/>
                </a:lnTo>
                <a:lnTo>
                  <a:pt x="1561672" y="1513391"/>
                </a:lnTo>
                <a:lnTo>
                  <a:pt x="1496152" y="1527791"/>
                </a:lnTo>
                <a:lnTo>
                  <a:pt x="1429192" y="1534991"/>
                </a:lnTo>
                <a:lnTo>
                  <a:pt x="1396073" y="1535711"/>
                </a:lnTo>
                <a:lnTo>
                  <a:pt x="1395353" y="1536431"/>
                </a:lnTo>
                <a:lnTo>
                  <a:pt x="1395353" y="1535711"/>
                </a:lnTo>
                <a:lnTo>
                  <a:pt x="1362233" y="1534991"/>
                </a:lnTo>
                <a:lnTo>
                  <a:pt x="1328393" y="1532111"/>
                </a:lnTo>
                <a:lnTo>
                  <a:pt x="1262153" y="1522031"/>
                </a:lnTo>
                <a:lnTo>
                  <a:pt x="1197354" y="1504751"/>
                </a:lnTo>
                <a:lnTo>
                  <a:pt x="1135434" y="1480272"/>
                </a:lnTo>
                <a:lnTo>
                  <a:pt x="1075674" y="1450032"/>
                </a:lnTo>
                <a:lnTo>
                  <a:pt x="1019514" y="1413313"/>
                </a:lnTo>
                <a:lnTo>
                  <a:pt x="966955" y="1371553"/>
                </a:lnTo>
                <a:lnTo>
                  <a:pt x="920155" y="1324034"/>
                </a:lnTo>
                <a:lnTo>
                  <a:pt x="877675" y="1272194"/>
                </a:lnTo>
                <a:lnTo>
                  <a:pt x="840955" y="1216035"/>
                </a:lnTo>
                <a:lnTo>
                  <a:pt x="810715" y="1156276"/>
                </a:lnTo>
                <a:lnTo>
                  <a:pt x="786956" y="1093636"/>
                </a:lnTo>
                <a:lnTo>
                  <a:pt x="769676" y="1029557"/>
                </a:lnTo>
                <a:lnTo>
                  <a:pt x="758876" y="963318"/>
                </a:lnTo>
                <a:lnTo>
                  <a:pt x="755276" y="896359"/>
                </a:lnTo>
                <a:lnTo>
                  <a:pt x="755276" y="0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8DC514-1DE5-F66E-711A-6AAEE03DBD33}"/>
              </a:ext>
            </a:extLst>
          </p:cNvPr>
          <p:cNvSpPr txBox="1"/>
          <p:nvPr/>
        </p:nvSpPr>
        <p:spPr>
          <a:xfrm>
            <a:off x="852229" y="2559050"/>
            <a:ext cx="790176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Securing Data: Implementing the Data Encryption Standard in C++</a:t>
            </a:r>
            <a:endParaRPr lang="en-IN" sz="7200" b="1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FF8E0A-553C-2914-E265-427543EDE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528" y="2559050"/>
            <a:ext cx="8583945" cy="52137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0" y="1254249"/>
                </a:moveTo>
                <a:lnTo>
                  <a:pt x="0" y="0"/>
                </a:lnTo>
                <a:lnTo>
                  <a:pt x="1138756" y="0"/>
                </a:lnTo>
                <a:lnTo>
                  <a:pt x="1137489" y="58261"/>
                </a:lnTo>
                <a:lnTo>
                  <a:pt x="1131729" y="124499"/>
                </a:lnTo>
                <a:lnTo>
                  <a:pt x="1123090" y="190736"/>
                </a:lnTo>
                <a:lnTo>
                  <a:pt x="1110850" y="256253"/>
                </a:lnTo>
                <a:lnTo>
                  <a:pt x="1095731" y="320330"/>
                </a:lnTo>
                <a:lnTo>
                  <a:pt x="1076292" y="384407"/>
                </a:lnTo>
                <a:lnTo>
                  <a:pt x="1054693" y="447045"/>
                </a:lnTo>
                <a:lnTo>
                  <a:pt x="1028774" y="508242"/>
                </a:lnTo>
                <a:lnTo>
                  <a:pt x="999975" y="567999"/>
                </a:lnTo>
                <a:lnTo>
                  <a:pt x="968297" y="627037"/>
                </a:lnTo>
                <a:lnTo>
                  <a:pt x="933738" y="683194"/>
                </a:lnTo>
                <a:lnTo>
                  <a:pt x="896300" y="737912"/>
                </a:lnTo>
                <a:lnTo>
                  <a:pt x="855981" y="791190"/>
                </a:lnTo>
                <a:lnTo>
                  <a:pt x="812783" y="841587"/>
                </a:lnTo>
                <a:lnTo>
                  <a:pt x="766705" y="889825"/>
                </a:lnTo>
                <a:lnTo>
                  <a:pt x="718467" y="935183"/>
                </a:lnTo>
                <a:lnTo>
                  <a:pt x="668070" y="978381"/>
                </a:lnTo>
                <a:lnTo>
                  <a:pt x="615512" y="1018700"/>
                </a:lnTo>
                <a:lnTo>
                  <a:pt x="560074" y="1056858"/>
                </a:lnTo>
                <a:lnTo>
                  <a:pt x="503917" y="1091416"/>
                </a:lnTo>
                <a:lnTo>
                  <a:pt x="445599" y="1123095"/>
                </a:lnTo>
                <a:lnTo>
                  <a:pt x="385122" y="1151894"/>
                </a:lnTo>
                <a:lnTo>
                  <a:pt x="323925" y="1177093"/>
                </a:lnTo>
                <a:lnTo>
                  <a:pt x="261287" y="1199412"/>
                </a:lnTo>
                <a:lnTo>
                  <a:pt x="197210" y="1218131"/>
                </a:lnTo>
                <a:lnTo>
                  <a:pt x="133133" y="1233250"/>
                </a:lnTo>
                <a:lnTo>
                  <a:pt x="67616" y="1245490"/>
                </a:lnTo>
                <a:lnTo>
                  <a:pt x="1379" y="1254129"/>
                </a:lnTo>
                <a:lnTo>
                  <a:pt x="0" y="1254249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95984" y="8671679"/>
            <a:ext cx="2035810" cy="1615440"/>
          </a:xfrm>
          <a:custGeom>
            <a:avLst/>
            <a:gdLst/>
            <a:ahLst/>
            <a:cxnLst/>
            <a:rect l="l" t="t" r="r" b="b"/>
            <a:pathLst>
              <a:path w="2035809" h="1615440">
                <a:moveTo>
                  <a:pt x="2035684" y="640072"/>
                </a:moveTo>
                <a:lnTo>
                  <a:pt x="2032084" y="573113"/>
                </a:lnTo>
                <a:lnTo>
                  <a:pt x="2022004" y="506873"/>
                </a:lnTo>
                <a:lnTo>
                  <a:pt x="2004004" y="442074"/>
                </a:lnTo>
                <a:lnTo>
                  <a:pt x="1980244" y="379435"/>
                </a:lnTo>
                <a:lnTo>
                  <a:pt x="1950004" y="319676"/>
                </a:lnTo>
                <a:lnTo>
                  <a:pt x="1913284" y="263516"/>
                </a:lnTo>
                <a:lnTo>
                  <a:pt x="1871524" y="211677"/>
                </a:lnTo>
                <a:lnTo>
                  <a:pt x="1824005" y="164158"/>
                </a:lnTo>
                <a:lnTo>
                  <a:pt x="1772165" y="122398"/>
                </a:lnTo>
                <a:lnTo>
                  <a:pt x="1715285" y="85678"/>
                </a:lnTo>
                <a:lnTo>
                  <a:pt x="1656246" y="55439"/>
                </a:lnTo>
                <a:lnTo>
                  <a:pt x="1593606" y="31679"/>
                </a:lnTo>
                <a:lnTo>
                  <a:pt x="1528806" y="13679"/>
                </a:lnTo>
                <a:lnTo>
                  <a:pt x="1462567" y="3599"/>
                </a:lnTo>
                <a:lnTo>
                  <a:pt x="1395607" y="0"/>
                </a:lnTo>
                <a:lnTo>
                  <a:pt x="1361767" y="719"/>
                </a:lnTo>
                <a:lnTo>
                  <a:pt x="1295527" y="7919"/>
                </a:lnTo>
                <a:lnTo>
                  <a:pt x="1230008" y="21599"/>
                </a:lnTo>
                <a:lnTo>
                  <a:pt x="1165928" y="42479"/>
                </a:lnTo>
                <a:lnTo>
                  <a:pt x="1104728" y="69839"/>
                </a:lnTo>
                <a:lnTo>
                  <a:pt x="1047129" y="102958"/>
                </a:lnTo>
                <a:lnTo>
                  <a:pt x="993129" y="142558"/>
                </a:lnTo>
                <a:lnTo>
                  <a:pt x="942729" y="187197"/>
                </a:lnTo>
                <a:lnTo>
                  <a:pt x="898089" y="237597"/>
                </a:lnTo>
                <a:lnTo>
                  <a:pt x="858490" y="291596"/>
                </a:lnTo>
                <a:lnTo>
                  <a:pt x="825370" y="349195"/>
                </a:lnTo>
                <a:lnTo>
                  <a:pt x="798010" y="410395"/>
                </a:lnTo>
                <a:lnTo>
                  <a:pt x="777130" y="474474"/>
                </a:lnTo>
                <a:lnTo>
                  <a:pt x="763450" y="539993"/>
                </a:lnTo>
                <a:lnTo>
                  <a:pt x="756250" y="606232"/>
                </a:lnTo>
                <a:lnTo>
                  <a:pt x="755530" y="640072"/>
                </a:lnTo>
                <a:lnTo>
                  <a:pt x="755276" y="1615320"/>
                </a:lnTo>
              </a:path>
              <a:path w="2035809" h="1615440">
                <a:moveTo>
                  <a:pt x="2035684" y="1615320"/>
                </a:moveTo>
                <a:lnTo>
                  <a:pt x="2035684" y="640072"/>
                </a:lnTo>
              </a:path>
              <a:path w="2035809" h="1615440">
                <a:moveTo>
                  <a:pt x="1280407" y="640072"/>
                </a:moveTo>
                <a:lnTo>
                  <a:pt x="1276807" y="573113"/>
                </a:lnTo>
                <a:lnTo>
                  <a:pt x="1266728" y="506873"/>
                </a:lnTo>
                <a:lnTo>
                  <a:pt x="1248728" y="442074"/>
                </a:lnTo>
                <a:lnTo>
                  <a:pt x="1224968" y="379435"/>
                </a:lnTo>
                <a:lnTo>
                  <a:pt x="1194728" y="319676"/>
                </a:lnTo>
                <a:lnTo>
                  <a:pt x="1158008" y="263516"/>
                </a:lnTo>
                <a:lnTo>
                  <a:pt x="1116248" y="211677"/>
                </a:lnTo>
                <a:lnTo>
                  <a:pt x="1068729" y="164158"/>
                </a:lnTo>
                <a:lnTo>
                  <a:pt x="1016889" y="122398"/>
                </a:lnTo>
                <a:lnTo>
                  <a:pt x="960009" y="85678"/>
                </a:lnTo>
                <a:lnTo>
                  <a:pt x="900969" y="55439"/>
                </a:lnTo>
                <a:lnTo>
                  <a:pt x="838330" y="31679"/>
                </a:lnTo>
                <a:lnTo>
                  <a:pt x="773530" y="13679"/>
                </a:lnTo>
                <a:lnTo>
                  <a:pt x="707290" y="3599"/>
                </a:lnTo>
                <a:lnTo>
                  <a:pt x="640331" y="0"/>
                </a:lnTo>
                <a:lnTo>
                  <a:pt x="606491" y="719"/>
                </a:lnTo>
                <a:lnTo>
                  <a:pt x="540251" y="7919"/>
                </a:lnTo>
                <a:lnTo>
                  <a:pt x="474731" y="21599"/>
                </a:lnTo>
                <a:lnTo>
                  <a:pt x="410652" y="42479"/>
                </a:lnTo>
                <a:lnTo>
                  <a:pt x="349452" y="69839"/>
                </a:lnTo>
                <a:lnTo>
                  <a:pt x="291852" y="102958"/>
                </a:lnTo>
                <a:lnTo>
                  <a:pt x="237853" y="142558"/>
                </a:lnTo>
                <a:lnTo>
                  <a:pt x="187453" y="187197"/>
                </a:lnTo>
                <a:lnTo>
                  <a:pt x="142813" y="237597"/>
                </a:lnTo>
                <a:lnTo>
                  <a:pt x="103213" y="291596"/>
                </a:lnTo>
                <a:lnTo>
                  <a:pt x="70094" y="349195"/>
                </a:lnTo>
                <a:lnTo>
                  <a:pt x="42734" y="410395"/>
                </a:lnTo>
                <a:lnTo>
                  <a:pt x="21854" y="474474"/>
                </a:lnTo>
                <a:lnTo>
                  <a:pt x="8174" y="539993"/>
                </a:lnTo>
                <a:lnTo>
                  <a:pt x="974" y="606232"/>
                </a:lnTo>
                <a:lnTo>
                  <a:pt x="254" y="640072"/>
                </a:lnTo>
                <a:lnTo>
                  <a:pt x="0" y="1615320"/>
                </a:lnTo>
              </a:path>
              <a:path w="2035809" h="1615440">
                <a:moveTo>
                  <a:pt x="1280407" y="1615320"/>
                </a:moveTo>
                <a:lnTo>
                  <a:pt x="1280407" y="640072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992720" y="0"/>
            <a:ext cx="1295400" cy="1288415"/>
          </a:xfrm>
          <a:custGeom>
            <a:avLst/>
            <a:gdLst/>
            <a:ahLst/>
            <a:cxnLst/>
            <a:rect l="l" t="t" r="r" b="b"/>
            <a:pathLst>
              <a:path w="1295400" h="1288415">
                <a:moveTo>
                  <a:pt x="0" y="17961"/>
                </a:moveTo>
                <a:lnTo>
                  <a:pt x="390" y="0"/>
                </a:lnTo>
              </a:path>
              <a:path w="1295400" h="1288415">
                <a:moveTo>
                  <a:pt x="1295279" y="1287453"/>
                </a:moveTo>
                <a:lnTo>
                  <a:pt x="1270041" y="1288002"/>
                </a:lnTo>
                <a:lnTo>
                  <a:pt x="1270041" y="1287282"/>
                </a:lnTo>
                <a:lnTo>
                  <a:pt x="1203803" y="1285842"/>
                </a:lnTo>
                <a:lnTo>
                  <a:pt x="1137565" y="1280082"/>
                </a:lnTo>
                <a:lnTo>
                  <a:pt x="1071327" y="1271442"/>
                </a:lnTo>
                <a:lnTo>
                  <a:pt x="1005809" y="1259203"/>
                </a:lnTo>
                <a:lnTo>
                  <a:pt x="941731" y="1244083"/>
                </a:lnTo>
                <a:lnTo>
                  <a:pt x="877653" y="1225364"/>
                </a:lnTo>
                <a:lnTo>
                  <a:pt x="815015" y="1203045"/>
                </a:lnTo>
                <a:lnTo>
                  <a:pt x="753817" y="1177845"/>
                </a:lnTo>
                <a:lnTo>
                  <a:pt x="693338" y="1149046"/>
                </a:lnTo>
                <a:lnTo>
                  <a:pt x="635020" y="1117367"/>
                </a:lnTo>
                <a:lnTo>
                  <a:pt x="578862" y="1082808"/>
                </a:lnTo>
                <a:lnTo>
                  <a:pt x="523424" y="1044649"/>
                </a:lnTo>
                <a:lnTo>
                  <a:pt x="470865" y="1004331"/>
                </a:lnTo>
                <a:lnTo>
                  <a:pt x="420467" y="961132"/>
                </a:lnTo>
                <a:lnTo>
                  <a:pt x="372228" y="915773"/>
                </a:lnTo>
                <a:lnTo>
                  <a:pt x="326150" y="867535"/>
                </a:lnTo>
                <a:lnTo>
                  <a:pt x="282951" y="817136"/>
                </a:lnTo>
                <a:lnTo>
                  <a:pt x="242632" y="763858"/>
                </a:lnTo>
                <a:lnTo>
                  <a:pt x="205193" y="709140"/>
                </a:lnTo>
                <a:lnTo>
                  <a:pt x="170634" y="652981"/>
                </a:lnTo>
                <a:lnTo>
                  <a:pt x="138955" y="593943"/>
                </a:lnTo>
                <a:lnTo>
                  <a:pt x="110156" y="534185"/>
                </a:lnTo>
                <a:lnTo>
                  <a:pt x="84237" y="472987"/>
                </a:lnTo>
                <a:lnTo>
                  <a:pt x="62638" y="410349"/>
                </a:lnTo>
                <a:lnTo>
                  <a:pt x="43198" y="346271"/>
                </a:lnTo>
                <a:lnTo>
                  <a:pt x="28079" y="282193"/>
                </a:lnTo>
                <a:lnTo>
                  <a:pt x="15839" y="216675"/>
                </a:lnTo>
                <a:lnTo>
                  <a:pt x="7199" y="150437"/>
                </a:lnTo>
                <a:lnTo>
                  <a:pt x="1439" y="84199"/>
                </a:lnTo>
                <a:lnTo>
                  <a:pt x="0" y="17961"/>
                </a:lnTo>
              </a:path>
              <a:path w="1295400" h="1288415">
                <a:moveTo>
                  <a:pt x="629980" y="17961"/>
                </a:moveTo>
                <a:lnTo>
                  <a:pt x="630362" y="0"/>
                </a:lnTo>
              </a:path>
              <a:path w="1295400" h="1288415">
                <a:moveTo>
                  <a:pt x="1295279" y="657472"/>
                </a:moveTo>
                <a:lnTo>
                  <a:pt x="1270041" y="658021"/>
                </a:lnTo>
                <a:lnTo>
                  <a:pt x="1270041" y="657301"/>
                </a:lnTo>
                <a:lnTo>
                  <a:pt x="1236922" y="656581"/>
                </a:lnTo>
                <a:lnTo>
                  <a:pt x="1169964" y="649381"/>
                </a:lnTo>
                <a:lnTo>
                  <a:pt x="1104446" y="635702"/>
                </a:lnTo>
                <a:lnTo>
                  <a:pt x="1041088" y="614822"/>
                </a:lnTo>
                <a:lnTo>
                  <a:pt x="979890" y="587463"/>
                </a:lnTo>
                <a:lnTo>
                  <a:pt x="921571" y="554344"/>
                </a:lnTo>
                <a:lnTo>
                  <a:pt x="867573" y="514745"/>
                </a:lnTo>
                <a:lnTo>
                  <a:pt x="817895" y="470107"/>
                </a:lnTo>
                <a:lnTo>
                  <a:pt x="772536" y="420428"/>
                </a:lnTo>
                <a:lnTo>
                  <a:pt x="733657" y="366430"/>
                </a:lnTo>
                <a:lnTo>
                  <a:pt x="699818" y="308112"/>
                </a:lnTo>
                <a:lnTo>
                  <a:pt x="672459" y="246914"/>
                </a:lnTo>
                <a:lnTo>
                  <a:pt x="652300" y="183556"/>
                </a:lnTo>
                <a:lnTo>
                  <a:pt x="637900" y="118038"/>
                </a:lnTo>
                <a:lnTo>
                  <a:pt x="630700" y="51080"/>
                </a:lnTo>
                <a:lnTo>
                  <a:pt x="629980" y="17961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776875"/>
            <a:ext cx="2698115" cy="510540"/>
          </a:xfrm>
          <a:custGeom>
            <a:avLst/>
            <a:gdLst/>
            <a:ahLst/>
            <a:cxnLst/>
            <a:rect l="l" t="t" r="r" b="b"/>
            <a:pathLst>
              <a:path w="2698115" h="510540">
                <a:moveTo>
                  <a:pt x="2144845" y="0"/>
                </a:moveTo>
                <a:lnTo>
                  <a:pt x="2203164" y="2879"/>
                </a:lnTo>
                <a:lnTo>
                  <a:pt x="2260043" y="12238"/>
                </a:lnTo>
                <a:lnTo>
                  <a:pt x="2316203" y="27357"/>
                </a:lnTo>
                <a:lnTo>
                  <a:pt x="2370922" y="48235"/>
                </a:lnTo>
                <a:lnTo>
                  <a:pt x="2422761" y="74153"/>
                </a:lnTo>
                <a:lnTo>
                  <a:pt x="2471001" y="105830"/>
                </a:lnTo>
                <a:lnTo>
                  <a:pt x="2516360" y="142547"/>
                </a:lnTo>
                <a:lnTo>
                  <a:pt x="2557400" y="183584"/>
                </a:lnTo>
                <a:lnTo>
                  <a:pt x="2594119" y="228940"/>
                </a:lnTo>
                <a:lnTo>
                  <a:pt x="2625799" y="277896"/>
                </a:lnTo>
                <a:lnTo>
                  <a:pt x="2651718" y="329011"/>
                </a:lnTo>
                <a:lnTo>
                  <a:pt x="2672598" y="383726"/>
                </a:lnTo>
                <a:lnTo>
                  <a:pt x="2687718" y="439882"/>
                </a:lnTo>
                <a:lnTo>
                  <a:pt x="2697078" y="496757"/>
                </a:lnTo>
                <a:lnTo>
                  <a:pt x="2698056" y="510124"/>
                </a:lnTo>
              </a:path>
              <a:path w="2698115" h="510540">
                <a:moveTo>
                  <a:pt x="1592353" y="510124"/>
                </a:moveTo>
                <a:lnTo>
                  <a:pt x="1596931" y="467959"/>
                </a:lnTo>
                <a:lnTo>
                  <a:pt x="1609171" y="411804"/>
                </a:lnTo>
                <a:lnTo>
                  <a:pt x="1627171" y="356369"/>
                </a:lnTo>
                <a:lnTo>
                  <a:pt x="1650931" y="303093"/>
                </a:lnTo>
                <a:lnTo>
                  <a:pt x="1679730" y="252698"/>
                </a:lnTo>
                <a:lnTo>
                  <a:pt x="1714290" y="205902"/>
                </a:lnTo>
                <a:lnTo>
                  <a:pt x="1752450" y="162705"/>
                </a:lnTo>
                <a:lnTo>
                  <a:pt x="1795649" y="123829"/>
                </a:lnTo>
                <a:lnTo>
                  <a:pt x="1843168" y="89992"/>
                </a:lnTo>
                <a:lnTo>
                  <a:pt x="1892848" y="60474"/>
                </a:lnTo>
                <a:lnTo>
                  <a:pt x="1946127" y="36716"/>
                </a:lnTo>
                <a:lnTo>
                  <a:pt x="2001566" y="18718"/>
                </a:lnTo>
                <a:lnTo>
                  <a:pt x="2058446" y="7199"/>
                </a:lnTo>
                <a:lnTo>
                  <a:pt x="2116045" y="719"/>
                </a:lnTo>
                <a:lnTo>
                  <a:pt x="2144845" y="0"/>
                </a:lnTo>
              </a:path>
              <a:path w="2698115" h="510540">
                <a:moveTo>
                  <a:pt x="1034618" y="0"/>
                </a:moveTo>
                <a:lnTo>
                  <a:pt x="1092938" y="2879"/>
                </a:lnTo>
                <a:lnTo>
                  <a:pt x="1149817" y="12238"/>
                </a:lnTo>
                <a:lnTo>
                  <a:pt x="1205976" y="27357"/>
                </a:lnTo>
                <a:lnTo>
                  <a:pt x="1260696" y="48235"/>
                </a:lnTo>
                <a:lnTo>
                  <a:pt x="1312535" y="74153"/>
                </a:lnTo>
                <a:lnTo>
                  <a:pt x="1360774" y="105830"/>
                </a:lnTo>
                <a:lnTo>
                  <a:pt x="1406134" y="142547"/>
                </a:lnTo>
                <a:lnTo>
                  <a:pt x="1447173" y="183584"/>
                </a:lnTo>
                <a:lnTo>
                  <a:pt x="1483893" y="228940"/>
                </a:lnTo>
                <a:lnTo>
                  <a:pt x="1515572" y="277896"/>
                </a:lnTo>
                <a:lnTo>
                  <a:pt x="1541492" y="329011"/>
                </a:lnTo>
                <a:lnTo>
                  <a:pt x="1562372" y="383726"/>
                </a:lnTo>
                <a:lnTo>
                  <a:pt x="1577492" y="439882"/>
                </a:lnTo>
                <a:lnTo>
                  <a:pt x="1586852" y="496757"/>
                </a:lnTo>
                <a:lnTo>
                  <a:pt x="1587830" y="510124"/>
                </a:lnTo>
              </a:path>
              <a:path w="2698115" h="510540">
                <a:moveTo>
                  <a:pt x="482127" y="510124"/>
                </a:moveTo>
                <a:lnTo>
                  <a:pt x="486705" y="467959"/>
                </a:lnTo>
                <a:lnTo>
                  <a:pt x="498945" y="411804"/>
                </a:lnTo>
                <a:lnTo>
                  <a:pt x="516945" y="356369"/>
                </a:lnTo>
                <a:lnTo>
                  <a:pt x="540705" y="303093"/>
                </a:lnTo>
                <a:lnTo>
                  <a:pt x="569504" y="252698"/>
                </a:lnTo>
                <a:lnTo>
                  <a:pt x="604064" y="205902"/>
                </a:lnTo>
                <a:lnTo>
                  <a:pt x="642223" y="162705"/>
                </a:lnTo>
                <a:lnTo>
                  <a:pt x="685423" y="123829"/>
                </a:lnTo>
                <a:lnTo>
                  <a:pt x="732942" y="89992"/>
                </a:lnTo>
                <a:lnTo>
                  <a:pt x="782622" y="60474"/>
                </a:lnTo>
                <a:lnTo>
                  <a:pt x="835901" y="36716"/>
                </a:lnTo>
                <a:lnTo>
                  <a:pt x="891340" y="18718"/>
                </a:lnTo>
                <a:lnTo>
                  <a:pt x="948219" y="7199"/>
                </a:lnTo>
                <a:lnTo>
                  <a:pt x="1005819" y="719"/>
                </a:lnTo>
                <a:lnTo>
                  <a:pt x="1034618" y="0"/>
                </a:lnTo>
              </a:path>
              <a:path w="2698115" h="510540">
                <a:moveTo>
                  <a:pt x="0" y="5130"/>
                </a:moveTo>
                <a:lnTo>
                  <a:pt x="38871" y="12238"/>
                </a:lnTo>
                <a:lnTo>
                  <a:pt x="95030" y="27357"/>
                </a:lnTo>
                <a:lnTo>
                  <a:pt x="149749" y="48235"/>
                </a:lnTo>
                <a:lnTo>
                  <a:pt x="201589" y="74153"/>
                </a:lnTo>
                <a:lnTo>
                  <a:pt x="249828" y="105830"/>
                </a:lnTo>
                <a:lnTo>
                  <a:pt x="295188" y="142547"/>
                </a:lnTo>
                <a:lnTo>
                  <a:pt x="336227" y="183584"/>
                </a:lnTo>
                <a:lnTo>
                  <a:pt x="372947" y="228940"/>
                </a:lnTo>
                <a:lnTo>
                  <a:pt x="404626" y="277896"/>
                </a:lnTo>
                <a:lnTo>
                  <a:pt x="430546" y="329011"/>
                </a:lnTo>
                <a:lnTo>
                  <a:pt x="451426" y="383726"/>
                </a:lnTo>
                <a:lnTo>
                  <a:pt x="466545" y="439882"/>
                </a:lnTo>
                <a:lnTo>
                  <a:pt x="475905" y="496757"/>
                </a:lnTo>
                <a:lnTo>
                  <a:pt x="476884" y="510124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16152" y="6786718"/>
            <a:ext cx="772160" cy="1281430"/>
          </a:xfrm>
          <a:custGeom>
            <a:avLst/>
            <a:gdLst/>
            <a:ahLst/>
            <a:cxnLst/>
            <a:rect l="l" t="t" r="r" b="b"/>
            <a:pathLst>
              <a:path w="772159" h="1281429">
                <a:moveTo>
                  <a:pt x="0" y="1280845"/>
                </a:moveTo>
                <a:lnTo>
                  <a:pt x="1439" y="0"/>
                </a:lnTo>
              </a:path>
              <a:path w="772159" h="1281429">
                <a:moveTo>
                  <a:pt x="0" y="645822"/>
                </a:moveTo>
                <a:lnTo>
                  <a:pt x="771714" y="719"/>
                </a:lnTo>
              </a:path>
              <a:path w="772159" h="1281429">
                <a:moveTo>
                  <a:pt x="0" y="632862"/>
                </a:moveTo>
                <a:lnTo>
                  <a:pt x="770275" y="1280845"/>
                </a:lnTo>
              </a:path>
              <a:path w="772159" h="1281429">
                <a:moveTo>
                  <a:pt x="7918" y="637902"/>
                </a:moveTo>
                <a:lnTo>
                  <a:pt x="771714" y="636462"/>
                </a:lnTo>
              </a:path>
            </a:pathLst>
          </a:custGeom>
          <a:ln w="76312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74EBFE-2C42-58AA-5736-5FF28EA9DE52}"/>
              </a:ext>
            </a:extLst>
          </p:cNvPr>
          <p:cNvSpPr txBox="1"/>
          <p:nvPr/>
        </p:nvSpPr>
        <p:spPr>
          <a:xfrm>
            <a:off x="1139190" y="3690459"/>
            <a:ext cx="98077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Data Encryption Standard (DES) algorithm is a widely used method for securing data. It employs a 56-bit key to encrypt and decrypt information, providing a high level of confidentiality and integrity. In this project, cover implementation part of DES in C++. </a:t>
            </a:r>
            <a:endParaRPr lang="en-IN" sz="32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E69B96-0CA5-D82F-0343-EAF7A9945FAD}"/>
              </a:ext>
            </a:extLst>
          </p:cNvPr>
          <p:cNvSpPr txBox="1"/>
          <p:nvPr/>
        </p:nvSpPr>
        <p:spPr>
          <a:xfrm>
            <a:off x="2402510" y="1399904"/>
            <a:ext cx="6747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4B655D-00EB-D802-3286-D45B11730A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 r="5307"/>
          <a:stretch/>
        </p:blipFill>
        <p:spPr>
          <a:xfrm>
            <a:off x="11152185" y="2927953"/>
            <a:ext cx="7162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4950081" y="762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59">
                <a:moveTo>
                  <a:pt x="139638" y="276461"/>
                </a:moveTo>
                <a:lnTo>
                  <a:pt x="0" y="139670"/>
                </a:lnTo>
                <a:lnTo>
                  <a:pt x="136759" y="0"/>
                </a:lnTo>
                <a:lnTo>
                  <a:pt x="277117" y="136790"/>
                </a:lnTo>
                <a:lnTo>
                  <a:pt x="208738" y="206626"/>
                </a:lnTo>
                <a:lnTo>
                  <a:pt x="139638" y="276461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081" y="1259246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59">
                <a:moveTo>
                  <a:pt x="139638" y="276461"/>
                </a:moveTo>
                <a:lnTo>
                  <a:pt x="0" y="139670"/>
                </a:lnTo>
                <a:lnTo>
                  <a:pt x="136759" y="0"/>
                </a:lnTo>
                <a:lnTo>
                  <a:pt x="277117" y="136790"/>
                </a:lnTo>
                <a:lnTo>
                  <a:pt x="208738" y="206626"/>
                </a:lnTo>
                <a:lnTo>
                  <a:pt x="139638" y="276461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081" y="1756733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1"/>
                </a:moveTo>
                <a:lnTo>
                  <a:pt x="0" y="139670"/>
                </a:lnTo>
                <a:lnTo>
                  <a:pt x="136759" y="0"/>
                </a:lnTo>
                <a:lnTo>
                  <a:pt x="277117" y="136790"/>
                </a:lnTo>
                <a:lnTo>
                  <a:pt x="208738" y="206626"/>
                </a:lnTo>
                <a:lnTo>
                  <a:pt x="139638" y="276461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50081" y="2253500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1"/>
                </a:moveTo>
                <a:lnTo>
                  <a:pt x="0" y="139670"/>
                </a:lnTo>
                <a:lnTo>
                  <a:pt x="136759" y="0"/>
                </a:lnTo>
                <a:lnTo>
                  <a:pt x="277117" y="136790"/>
                </a:lnTo>
                <a:lnTo>
                  <a:pt x="208738" y="206626"/>
                </a:lnTo>
                <a:lnTo>
                  <a:pt x="139638" y="276461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C5058-DDA3-ECA9-16CE-F552EEFA0B8E}"/>
              </a:ext>
            </a:extLst>
          </p:cNvPr>
          <p:cNvSpPr txBox="1"/>
          <p:nvPr/>
        </p:nvSpPr>
        <p:spPr>
          <a:xfrm>
            <a:off x="802100" y="1397676"/>
            <a:ext cx="8340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Understanding DES</a:t>
            </a:r>
          </a:p>
        </p:txBody>
      </p:sp>
      <p:grpSp>
        <p:nvGrpSpPr>
          <p:cNvPr id="13" name="object 7">
            <a:extLst>
              <a:ext uri="{FF2B5EF4-FFF2-40B4-BE49-F238E27FC236}">
                <a16:creationId xmlns:a16="http://schemas.microsoft.com/office/drawing/2014/main" id="{63F1C2EA-E43E-AC26-CFD5-F3978B0AEFE6}"/>
              </a:ext>
            </a:extLst>
          </p:cNvPr>
          <p:cNvGrpSpPr/>
          <p:nvPr/>
        </p:nvGrpSpPr>
        <p:grpSpPr>
          <a:xfrm>
            <a:off x="10902950" y="0"/>
            <a:ext cx="7309484" cy="9119870"/>
            <a:chOff x="9552238" y="0"/>
            <a:chExt cx="7309484" cy="9119870"/>
          </a:xfrm>
        </p:grpSpPr>
        <p:pic>
          <p:nvPicPr>
            <p:cNvPr id="14" name="object 8">
              <a:extLst>
                <a:ext uri="{FF2B5EF4-FFF2-40B4-BE49-F238E27FC236}">
                  <a16:creationId xmlns:a16="http://schemas.microsoft.com/office/drawing/2014/main" id="{78348CA0-A945-DCFC-E641-72EC578A3AA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3839" y="1167119"/>
              <a:ext cx="6387702" cy="7952333"/>
            </a:xfrm>
            <a:prstGeom prst="rect">
              <a:avLst/>
            </a:prstGeom>
          </p:spPr>
        </p:pic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B46AE687-36F8-83A4-422D-30E17C635188}"/>
                </a:ext>
              </a:extLst>
            </p:cNvPr>
            <p:cNvSpPr/>
            <p:nvPr/>
          </p:nvSpPr>
          <p:spPr>
            <a:xfrm>
              <a:off x="9552238" y="0"/>
              <a:ext cx="1266825" cy="1976755"/>
            </a:xfrm>
            <a:custGeom>
              <a:avLst/>
              <a:gdLst/>
              <a:ahLst/>
              <a:cxnLst/>
              <a:rect l="l" t="t" r="r" b="b"/>
              <a:pathLst>
                <a:path w="1266825" h="1976755">
                  <a:moveTo>
                    <a:pt x="1266824" y="1976226"/>
                  </a:moveTo>
                  <a:lnTo>
                    <a:pt x="1222685" y="1975395"/>
                  </a:lnTo>
                  <a:lnTo>
                    <a:pt x="1174394" y="1972661"/>
                  </a:lnTo>
                  <a:lnTo>
                    <a:pt x="1126600" y="1968146"/>
                  </a:lnTo>
                  <a:lnTo>
                    <a:pt x="1079334" y="1961881"/>
                  </a:lnTo>
                  <a:lnTo>
                    <a:pt x="1032630" y="1953901"/>
                  </a:lnTo>
                  <a:lnTo>
                    <a:pt x="986521" y="1944238"/>
                  </a:lnTo>
                  <a:lnTo>
                    <a:pt x="941040" y="1932925"/>
                  </a:lnTo>
                  <a:lnTo>
                    <a:pt x="896219" y="1919995"/>
                  </a:lnTo>
                  <a:lnTo>
                    <a:pt x="852092" y="1905482"/>
                  </a:lnTo>
                  <a:lnTo>
                    <a:pt x="808692" y="1889417"/>
                  </a:lnTo>
                  <a:lnTo>
                    <a:pt x="766051" y="1871836"/>
                  </a:lnTo>
                  <a:lnTo>
                    <a:pt x="724203" y="1852769"/>
                  </a:lnTo>
                  <a:lnTo>
                    <a:pt x="683181" y="1832251"/>
                  </a:lnTo>
                  <a:lnTo>
                    <a:pt x="643017" y="1810314"/>
                  </a:lnTo>
                  <a:lnTo>
                    <a:pt x="603745" y="1786992"/>
                  </a:lnTo>
                  <a:lnTo>
                    <a:pt x="565397" y="1762317"/>
                  </a:lnTo>
                  <a:lnTo>
                    <a:pt x="528007" y="1736323"/>
                  </a:lnTo>
                  <a:lnTo>
                    <a:pt x="491607" y="1709042"/>
                  </a:lnTo>
                  <a:lnTo>
                    <a:pt x="456231" y="1680508"/>
                  </a:lnTo>
                  <a:lnTo>
                    <a:pt x="421912" y="1650753"/>
                  </a:lnTo>
                  <a:lnTo>
                    <a:pt x="388682" y="1619812"/>
                  </a:lnTo>
                  <a:lnTo>
                    <a:pt x="356574" y="1587715"/>
                  </a:lnTo>
                  <a:lnTo>
                    <a:pt x="325622" y="1554498"/>
                  </a:lnTo>
                  <a:lnTo>
                    <a:pt x="295858" y="1520192"/>
                  </a:lnTo>
                  <a:lnTo>
                    <a:pt x="267315" y="1484832"/>
                  </a:lnTo>
                  <a:lnTo>
                    <a:pt x="240027" y="1448449"/>
                  </a:lnTo>
                  <a:lnTo>
                    <a:pt x="214026" y="1411076"/>
                  </a:lnTo>
                  <a:lnTo>
                    <a:pt x="189345" y="1372748"/>
                  </a:lnTo>
                  <a:lnTo>
                    <a:pt x="166018" y="1333497"/>
                  </a:lnTo>
                  <a:lnTo>
                    <a:pt x="144077" y="1293356"/>
                  </a:lnTo>
                  <a:lnTo>
                    <a:pt x="123555" y="1252357"/>
                  </a:lnTo>
                  <a:lnTo>
                    <a:pt x="104486" y="1210535"/>
                  </a:lnTo>
                  <a:lnTo>
                    <a:pt x="86901" y="1167922"/>
                  </a:lnTo>
                  <a:lnTo>
                    <a:pt x="70835" y="1124551"/>
                  </a:lnTo>
                  <a:lnTo>
                    <a:pt x="56320" y="1080455"/>
                  </a:lnTo>
                  <a:lnTo>
                    <a:pt x="43389" y="1035667"/>
                  </a:lnTo>
                  <a:lnTo>
                    <a:pt x="32076" y="990220"/>
                  </a:lnTo>
                  <a:lnTo>
                    <a:pt x="22412" y="944148"/>
                  </a:lnTo>
                  <a:lnTo>
                    <a:pt x="14431" y="897483"/>
                  </a:lnTo>
                  <a:lnTo>
                    <a:pt x="8167" y="850258"/>
                  </a:lnTo>
                  <a:lnTo>
                    <a:pt x="3651" y="802507"/>
                  </a:lnTo>
                  <a:lnTo>
                    <a:pt x="918" y="754262"/>
                  </a:lnTo>
                  <a:lnTo>
                    <a:pt x="0" y="705569"/>
                  </a:lnTo>
                  <a:lnTo>
                    <a:pt x="918" y="656852"/>
                  </a:lnTo>
                  <a:lnTo>
                    <a:pt x="3651" y="608610"/>
                  </a:lnTo>
                  <a:lnTo>
                    <a:pt x="8167" y="560864"/>
                  </a:lnTo>
                  <a:lnTo>
                    <a:pt x="14431" y="513647"/>
                  </a:lnTo>
                  <a:lnTo>
                    <a:pt x="22412" y="466992"/>
                  </a:lnTo>
                  <a:lnTo>
                    <a:pt x="32076" y="420930"/>
                  </a:lnTo>
                  <a:lnTo>
                    <a:pt x="43389" y="375497"/>
                  </a:lnTo>
                  <a:lnTo>
                    <a:pt x="56320" y="330723"/>
                  </a:lnTo>
                  <a:lnTo>
                    <a:pt x="70835" y="286643"/>
                  </a:lnTo>
                  <a:lnTo>
                    <a:pt x="86901" y="243290"/>
                  </a:lnTo>
                  <a:lnTo>
                    <a:pt x="104486" y="200695"/>
                  </a:lnTo>
                  <a:lnTo>
                    <a:pt x="123555" y="158892"/>
                  </a:lnTo>
                  <a:lnTo>
                    <a:pt x="144077" y="117915"/>
                  </a:lnTo>
                  <a:lnTo>
                    <a:pt x="166018" y="77795"/>
                  </a:lnTo>
                  <a:lnTo>
                    <a:pt x="189345" y="38566"/>
                  </a:lnTo>
                  <a:lnTo>
                    <a:pt x="214208" y="0"/>
                  </a:lnTo>
                  <a:lnTo>
                    <a:pt x="1266824" y="0"/>
                  </a:lnTo>
                  <a:lnTo>
                    <a:pt x="1266824" y="1976226"/>
                  </a:lnTo>
                  <a:close/>
                </a:path>
              </a:pathLst>
            </a:custGeom>
            <a:solidFill>
              <a:srgbClr val="2E5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3ADCE0A9-DD4C-DA38-DF46-CB70E510CA2B}"/>
                </a:ext>
              </a:extLst>
            </p:cNvPr>
            <p:cNvSpPr/>
            <p:nvPr/>
          </p:nvSpPr>
          <p:spPr>
            <a:xfrm>
              <a:off x="10206711" y="566647"/>
              <a:ext cx="1768475" cy="277495"/>
            </a:xfrm>
            <a:custGeom>
              <a:avLst/>
              <a:gdLst/>
              <a:ahLst/>
              <a:cxnLst/>
              <a:rect l="l" t="t" r="r" b="b"/>
              <a:pathLst>
                <a:path w="1768475" h="277494">
                  <a:moveTo>
                    <a:pt x="276466" y="136753"/>
                  </a:moveTo>
                  <a:lnTo>
                    <a:pt x="136791" y="0"/>
                  </a:lnTo>
                  <a:lnTo>
                    <a:pt x="0" y="139636"/>
                  </a:lnTo>
                  <a:lnTo>
                    <a:pt x="69837" y="208737"/>
                  </a:lnTo>
                  <a:lnTo>
                    <a:pt x="139674" y="277114"/>
                  </a:lnTo>
                  <a:lnTo>
                    <a:pt x="276466" y="136753"/>
                  </a:lnTo>
                  <a:close/>
                </a:path>
                <a:path w="1768475" h="277494">
                  <a:moveTo>
                    <a:pt x="773239" y="136753"/>
                  </a:moveTo>
                  <a:lnTo>
                    <a:pt x="633564" y="0"/>
                  </a:lnTo>
                  <a:lnTo>
                    <a:pt x="496773" y="139636"/>
                  </a:lnTo>
                  <a:lnTo>
                    <a:pt x="566610" y="208737"/>
                  </a:lnTo>
                  <a:lnTo>
                    <a:pt x="636447" y="277114"/>
                  </a:lnTo>
                  <a:lnTo>
                    <a:pt x="773239" y="136753"/>
                  </a:lnTo>
                  <a:close/>
                </a:path>
                <a:path w="1768475" h="277494">
                  <a:moveTo>
                    <a:pt x="1270736" y="136753"/>
                  </a:moveTo>
                  <a:lnTo>
                    <a:pt x="1131062" y="0"/>
                  </a:lnTo>
                  <a:lnTo>
                    <a:pt x="994270" y="139636"/>
                  </a:lnTo>
                  <a:lnTo>
                    <a:pt x="1064107" y="208737"/>
                  </a:lnTo>
                  <a:lnTo>
                    <a:pt x="1133944" y="277114"/>
                  </a:lnTo>
                  <a:lnTo>
                    <a:pt x="1270736" y="136753"/>
                  </a:lnTo>
                  <a:close/>
                </a:path>
                <a:path w="1768475" h="277494">
                  <a:moveTo>
                    <a:pt x="1768233" y="136753"/>
                  </a:moveTo>
                  <a:lnTo>
                    <a:pt x="1628559" y="0"/>
                  </a:lnTo>
                  <a:lnTo>
                    <a:pt x="1491767" y="139636"/>
                  </a:lnTo>
                  <a:lnTo>
                    <a:pt x="1561604" y="208737"/>
                  </a:lnTo>
                  <a:lnTo>
                    <a:pt x="1631442" y="277114"/>
                  </a:lnTo>
                  <a:lnTo>
                    <a:pt x="1768233" y="136753"/>
                  </a:lnTo>
                  <a:close/>
                </a:path>
              </a:pathLst>
            </a:custGeom>
            <a:solidFill>
              <a:srgbClr val="669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2">
            <a:extLst>
              <a:ext uri="{FF2B5EF4-FFF2-40B4-BE49-F238E27FC236}">
                <a16:creationId xmlns:a16="http://schemas.microsoft.com/office/drawing/2014/main" id="{14966751-BDFD-02E5-042F-98E17AF4F12E}"/>
              </a:ext>
            </a:extLst>
          </p:cNvPr>
          <p:cNvSpPr/>
          <p:nvPr/>
        </p:nvSpPr>
        <p:spPr>
          <a:xfrm>
            <a:off x="10977094" y="5094350"/>
            <a:ext cx="772160" cy="1281430"/>
          </a:xfrm>
          <a:custGeom>
            <a:avLst/>
            <a:gdLst/>
            <a:ahLst/>
            <a:cxnLst/>
            <a:rect l="l" t="t" r="r" b="b"/>
            <a:pathLst>
              <a:path w="772159" h="1281429">
                <a:moveTo>
                  <a:pt x="0" y="1280845"/>
                </a:moveTo>
                <a:lnTo>
                  <a:pt x="1439" y="0"/>
                </a:lnTo>
              </a:path>
              <a:path w="772159" h="1281429">
                <a:moveTo>
                  <a:pt x="0" y="646542"/>
                </a:moveTo>
                <a:lnTo>
                  <a:pt x="771714" y="1439"/>
                </a:lnTo>
              </a:path>
              <a:path w="772159" h="1281429">
                <a:moveTo>
                  <a:pt x="0" y="632862"/>
                </a:moveTo>
                <a:lnTo>
                  <a:pt x="770275" y="1280845"/>
                </a:lnTo>
              </a:path>
              <a:path w="772159" h="1281429">
                <a:moveTo>
                  <a:pt x="7918" y="637902"/>
                </a:moveTo>
                <a:lnTo>
                  <a:pt x="771714" y="636462"/>
                </a:lnTo>
              </a:path>
            </a:pathLst>
          </a:custGeom>
          <a:ln w="76312">
            <a:solidFill>
              <a:srgbClr val="669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250A66-B21E-7AD6-9054-2D81DE6AC40C}"/>
              </a:ext>
            </a:extLst>
          </p:cNvPr>
          <p:cNvSpPr txBox="1"/>
          <p:nvPr/>
        </p:nvSpPr>
        <p:spPr>
          <a:xfrm>
            <a:off x="829232" y="3702050"/>
            <a:ext cx="9753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Data Encryption Standard is a symmetric-key algorithm that uses a 56-bit key and operates on 64-bit blocks of data. It operates through a series of </a:t>
            </a:r>
            <a:r>
              <a:rPr lang="en-IN" sz="36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substitutions and permutations to ensure communication and storage of sensitive information</a:t>
            </a:r>
            <a:endParaRPr lang="en-IN" sz="36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4950081" y="762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59">
                <a:moveTo>
                  <a:pt x="139638" y="276461"/>
                </a:moveTo>
                <a:lnTo>
                  <a:pt x="0" y="139670"/>
                </a:lnTo>
                <a:lnTo>
                  <a:pt x="136759" y="0"/>
                </a:lnTo>
                <a:lnTo>
                  <a:pt x="277117" y="136790"/>
                </a:lnTo>
                <a:lnTo>
                  <a:pt x="208738" y="206626"/>
                </a:lnTo>
                <a:lnTo>
                  <a:pt x="139638" y="276461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081" y="1259246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59">
                <a:moveTo>
                  <a:pt x="139638" y="276461"/>
                </a:moveTo>
                <a:lnTo>
                  <a:pt x="0" y="139670"/>
                </a:lnTo>
                <a:lnTo>
                  <a:pt x="136759" y="0"/>
                </a:lnTo>
                <a:lnTo>
                  <a:pt x="277117" y="136790"/>
                </a:lnTo>
                <a:lnTo>
                  <a:pt x="208738" y="206626"/>
                </a:lnTo>
                <a:lnTo>
                  <a:pt x="139638" y="276461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081" y="1756733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1"/>
                </a:moveTo>
                <a:lnTo>
                  <a:pt x="0" y="139670"/>
                </a:lnTo>
                <a:lnTo>
                  <a:pt x="136759" y="0"/>
                </a:lnTo>
                <a:lnTo>
                  <a:pt x="277117" y="136790"/>
                </a:lnTo>
                <a:lnTo>
                  <a:pt x="208738" y="206626"/>
                </a:lnTo>
                <a:lnTo>
                  <a:pt x="139638" y="276461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50081" y="2253500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1"/>
                </a:moveTo>
                <a:lnTo>
                  <a:pt x="0" y="139670"/>
                </a:lnTo>
                <a:lnTo>
                  <a:pt x="136759" y="0"/>
                </a:lnTo>
                <a:lnTo>
                  <a:pt x="277117" y="136790"/>
                </a:lnTo>
                <a:lnTo>
                  <a:pt x="208738" y="206626"/>
                </a:lnTo>
                <a:lnTo>
                  <a:pt x="139638" y="276461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313150" y="971435"/>
            <a:ext cx="772160" cy="1282065"/>
          </a:xfrm>
          <a:custGeom>
            <a:avLst/>
            <a:gdLst/>
            <a:ahLst/>
            <a:cxnLst/>
            <a:rect l="l" t="t" r="r" b="b"/>
            <a:pathLst>
              <a:path w="772160" h="1282064">
                <a:moveTo>
                  <a:pt x="0" y="1280868"/>
                </a:moveTo>
                <a:lnTo>
                  <a:pt x="1439" y="0"/>
                </a:lnTo>
              </a:path>
              <a:path w="772160" h="1282064">
                <a:moveTo>
                  <a:pt x="0" y="646554"/>
                </a:moveTo>
                <a:lnTo>
                  <a:pt x="771714" y="1439"/>
                </a:lnTo>
              </a:path>
              <a:path w="772160" h="1282064">
                <a:moveTo>
                  <a:pt x="0" y="633594"/>
                </a:moveTo>
                <a:lnTo>
                  <a:pt x="770275" y="1281588"/>
                </a:lnTo>
              </a:path>
              <a:path w="772160" h="1282064">
                <a:moveTo>
                  <a:pt x="7918" y="637914"/>
                </a:moveTo>
                <a:lnTo>
                  <a:pt x="771714" y="636474"/>
                </a:lnTo>
              </a:path>
            </a:pathLst>
          </a:custGeom>
          <a:ln w="76313">
            <a:solidFill>
              <a:srgbClr val="2E5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What is DES? Understanding DES Algorithm and Operation">
            <a:extLst>
              <a:ext uri="{FF2B5EF4-FFF2-40B4-BE49-F238E27FC236}">
                <a16:creationId xmlns:a16="http://schemas.microsoft.com/office/drawing/2014/main" id="{F0BEB3FA-B31A-2722-3669-B06A940F0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150" y="2406650"/>
            <a:ext cx="8083550" cy="478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E352A2-A8ED-D581-48F2-2F0E7F6A05EF}"/>
              </a:ext>
            </a:extLst>
          </p:cNvPr>
          <p:cNvSpPr txBox="1"/>
          <p:nvPr/>
        </p:nvSpPr>
        <p:spPr>
          <a:xfrm>
            <a:off x="463548" y="2071116"/>
            <a:ext cx="9372601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The process begins with the 64-bit plain text block getting handed over to an initial permutation (IP) function.</a:t>
            </a:r>
          </a:p>
          <a:p>
            <a:pPr marL="457200" lvl="2" indent="-457200" algn="l">
              <a:buFont typeface="+mj-lt"/>
              <a:buAutoNum type="arabicPeriod"/>
            </a:pPr>
            <a:endParaRPr lang="en-US" sz="2400" b="0" i="0" dirty="0">
              <a:solidFill>
                <a:schemeClr val="tx2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The initial permutation (IP) is then performed on the plain text.</a:t>
            </a:r>
          </a:p>
          <a:p>
            <a:pPr marL="457200" indent="-457200" algn="l">
              <a:buFont typeface="+mj-lt"/>
              <a:buAutoNum type="arabicPeriod"/>
            </a:pPr>
            <a:endParaRPr lang="en-US" sz="2400" b="0" i="0" dirty="0">
              <a:solidFill>
                <a:schemeClr val="tx2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Next, the initial permutation (IP) creates two halves of the </a:t>
            </a:r>
            <a:r>
              <a:rPr lang="en-US" sz="2400" dirty="0">
                <a:solidFill>
                  <a:schemeClr val="tx2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         </a:t>
            </a:r>
            <a:r>
              <a:rPr lang="en-US" sz="24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permuted block, referred to as Left Plain Text (LPT) and Right Plain Text (RPT).</a:t>
            </a:r>
          </a:p>
          <a:p>
            <a:pPr marL="457200" indent="-457200" algn="l">
              <a:buFont typeface="+mj-lt"/>
              <a:buAutoNum type="arabicPeriod"/>
            </a:pPr>
            <a:endParaRPr lang="en-US" sz="2400" b="0" i="0" dirty="0">
              <a:solidFill>
                <a:schemeClr val="tx2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Each LPT and RPT goes through 16 rounds of the encryption process.(</a:t>
            </a:r>
            <a:r>
              <a:rPr lang="en-IN" sz="24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Key transformation, </a:t>
            </a:r>
            <a:r>
              <a:rPr lang="en-IN" sz="2400" b="0" i="0" dirty="0">
                <a:solidFill>
                  <a:schemeClr val="tx2"/>
                </a:solidFill>
                <a:effectLst/>
                <a:highlight>
                  <a:srgbClr val="FAFBFC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Expansion Permutation</a:t>
            </a:r>
            <a:r>
              <a:rPr lang="en-IN" sz="24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N" sz="2400" b="0" i="0" dirty="0">
                <a:solidFill>
                  <a:schemeClr val="tx2"/>
                </a:solidFill>
                <a:effectLst/>
                <a:highlight>
                  <a:srgbClr val="FAFBFC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Key mixing (⊕)</a:t>
            </a:r>
            <a:r>
              <a:rPr lang="en-IN" sz="24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, S-Box substitution, Permutation(P)</a:t>
            </a:r>
            <a:r>
              <a:rPr lang="en-US" sz="24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)</a:t>
            </a:r>
          </a:p>
          <a:p>
            <a:pPr marL="457200" indent="-457200" algn="l">
              <a:buFont typeface="+mj-lt"/>
              <a:buAutoNum type="arabicPeriod"/>
            </a:pPr>
            <a:endParaRPr lang="en-US" sz="2400" b="0" i="0" dirty="0">
              <a:solidFill>
                <a:schemeClr val="tx2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Finally, the LPT and RPT are rejoined, and a Final Permutation (FP) is performed on the newly combined block.</a:t>
            </a:r>
            <a:endParaRPr lang="en-US" sz="2400" dirty="0">
              <a:solidFill>
                <a:schemeClr val="tx2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400" b="0" i="0" dirty="0">
              <a:solidFill>
                <a:schemeClr val="tx2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The result of this process produces the desired 64-bit ciphertext.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3BCCBB-99FF-139D-8176-E13C6785F406}"/>
              </a:ext>
            </a:extLst>
          </p:cNvPr>
          <p:cNvSpPr txBox="1"/>
          <p:nvPr/>
        </p:nvSpPr>
        <p:spPr>
          <a:xfrm>
            <a:off x="615950" y="772293"/>
            <a:ext cx="64940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Implementing DES</a:t>
            </a:r>
            <a:endParaRPr lang="en-IN" sz="6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19915" y="3938401"/>
            <a:ext cx="568325" cy="3332479"/>
          </a:xfrm>
          <a:custGeom>
            <a:avLst/>
            <a:gdLst/>
            <a:ahLst/>
            <a:cxnLst/>
            <a:rect l="l" t="t" r="r" b="b"/>
            <a:pathLst>
              <a:path w="568325" h="3332479">
                <a:moveTo>
                  <a:pt x="0" y="555116"/>
                </a:moveTo>
                <a:lnTo>
                  <a:pt x="2879" y="496797"/>
                </a:lnTo>
                <a:lnTo>
                  <a:pt x="12238" y="439917"/>
                </a:lnTo>
                <a:lnTo>
                  <a:pt x="27357" y="383757"/>
                </a:lnTo>
                <a:lnTo>
                  <a:pt x="48235" y="329038"/>
                </a:lnTo>
                <a:lnTo>
                  <a:pt x="74153" y="277198"/>
                </a:lnTo>
                <a:lnTo>
                  <a:pt x="105830" y="228958"/>
                </a:lnTo>
                <a:lnTo>
                  <a:pt x="142547" y="183598"/>
                </a:lnTo>
                <a:lnTo>
                  <a:pt x="183584" y="142559"/>
                </a:lnTo>
                <a:lnTo>
                  <a:pt x="228940" y="105839"/>
                </a:lnTo>
                <a:lnTo>
                  <a:pt x="277896" y="74159"/>
                </a:lnTo>
                <a:lnTo>
                  <a:pt x="329011" y="48239"/>
                </a:lnTo>
                <a:lnTo>
                  <a:pt x="383726" y="27359"/>
                </a:lnTo>
                <a:lnTo>
                  <a:pt x="439882" y="12239"/>
                </a:lnTo>
                <a:lnTo>
                  <a:pt x="496757" y="2879"/>
                </a:lnTo>
                <a:lnTo>
                  <a:pt x="555072" y="0"/>
                </a:lnTo>
                <a:lnTo>
                  <a:pt x="568083" y="325"/>
                </a:lnTo>
              </a:path>
              <a:path w="568325" h="3332479">
                <a:moveTo>
                  <a:pt x="568083" y="1109908"/>
                </a:moveTo>
                <a:lnTo>
                  <a:pt x="555072" y="1110233"/>
                </a:lnTo>
                <a:lnTo>
                  <a:pt x="555072" y="1109513"/>
                </a:lnTo>
                <a:lnTo>
                  <a:pt x="526274" y="1108793"/>
                </a:lnTo>
                <a:lnTo>
                  <a:pt x="467959" y="1103033"/>
                </a:lnTo>
                <a:lnTo>
                  <a:pt x="411804" y="1090794"/>
                </a:lnTo>
                <a:lnTo>
                  <a:pt x="356369" y="1072794"/>
                </a:lnTo>
                <a:lnTo>
                  <a:pt x="303093" y="1049034"/>
                </a:lnTo>
                <a:lnTo>
                  <a:pt x="252698" y="1020234"/>
                </a:lnTo>
                <a:lnTo>
                  <a:pt x="205902" y="985674"/>
                </a:lnTo>
                <a:lnTo>
                  <a:pt x="162705" y="947514"/>
                </a:lnTo>
                <a:lnTo>
                  <a:pt x="123829" y="904315"/>
                </a:lnTo>
                <a:lnTo>
                  <a:pt x="89992" y="856795"/>
                </a:lnTo>
                <a:lnTo>
                  <a:pt x="60474" y="807115"/>
                </a:lnTo>
                <a:lnTo>
                  <a:pt x="36716" y="753835"/>
                </a:lnTo>
                <a:lnTo>
                  <a:pt x="18718" y="698396"/>
                </a:lnTo>
                <a:lnTo>
                  <a:pt x="7199" y="641516"/>
                </a:lnTo>
                <a:lnTo>
                  <a:pt x="719" y="583916"/>
                </a:lnTo>
                <a:lnTo>
                  <a:pt x="0" y="555116"/>
                </a:lnTo>
              </a:path>
              <a:path w="568325" h="3332479">
                <a:moveTo>
                  <a:pt x="0" y="1666070"/>
                </a:moveTo>
                <a:lnTo>
                  <a:pt x="2879" y="1607751"/>
                </a:lnTo>
                <a:lnTo>
                  <a:pt x="12238" y="1550871"/>
                </a:lnTo>
                <a:lnTo>
                  <a:pt x="27357" y="1494711"/>
                </a:lnTo>
                <a:lnTo>
                  <a:pt x="48235" y="1439992"/>
                </a:lnTo>
                <a:lnTo>
                  <a:pt x="74153" y="1388152"/>
                </a:lnTo>
                <a:lnTo>
                  <a:pt x="105830" y="1339912"/>
                </a:lnTo>
                <a:lnTo>
                  <a:pt x="142547" y="1294552"/>
                </a:lnTo>
                <a:lnTo>
                  <a:pt x="183584" y="1253513"/>
                </a:lnTo>
                <a:lnTo>
                  <a:pt x="228940" y="1216793"/>
                </a:lnTo>
                <a:lnTo>
                  <a:pt x="277896" y="1185113"/>
                </a:lnTo>
                <a:lnTo>
                  <a:pt x="329011" y="1159193"/>
                </a:lnTo>
                <a:lnTo>
                  <a:pt x="383726" y="1138313"/>
                </a:lnTo>
                <a:lnTo>
                  <a:pt x="439882" y="1123193"/>
                </a:lnTo>
                <a:lnTo>
                  <a:pt x="496757" y="1113833"/>
                </a:lnTo>
                <a:lnTo>
                  <a:pt x="555072" y="1110953"/>
                </a:lnTo>
                <a:lnTo>
                  <a:pt x="568083" y="1111279"/>
                </a:lnTo>
              </a:path>
              <a:path w="568325" h="3332479">
                <a:moveTo>
                  <a:pt x="568083" y="2220862"/>
                </a:moveTo>
                <a:lnTo>
                  <a:pt x="555072" y="2221187"/>
                </a:lnTo>
                <a:lnTo>
                  <a:pt x="555072" y="2220467"/>
                </a:lnTo>
                <a:lnTo>
                  <a:pt x="526274" y="2219747"/>
                </a:lnTo>
                <a:lnTo>
                  <a:pt x="467959" y="2213987"/>
                </a:lnTo>
                <a:lnTo>
                  <a:pt x="411804" y="2201747"/>
                </a:lnTo>
                <a:lnTo>
                  <a:pt x="356369" y="2183748"/>
                </a:lnTo>
                <a:lnTo>
                  <a:pt x="303093" y="2159988"/>
                </a:lnTo>
                <a:lnTo>
                  <a:pt x="252698" y="2131188"/>
                </a:lnTo>
                <a:lnTo>
                  <a:pt x="205902" y="2096628"/>
                </a:lnTo>
                <a:lnTo>
                  <a:pt x="162705" y="2058468"/>
                </a:lnTo>
                <a:lnTo>
                  <a:pt x="123829" y="2015268"/>
                </a:lnTo>
                <a:lnTo>
                  <a:pt x="89992" y="1967749"/>
                </a:lnTo>
                <a:lnTo>
                  <a:pt x="60474" y="1918069"/>
                </a:lnTo>
                <a:lnTo>
                  <a:pt x="36716" y="1864789"/>
                </a:lnTo>
                <a:lnTo>
                  <a:pt x="18718" y="1809350"/>
                </a:lnTo>
                <a:lnTo>
                  <a:pt x="7199" y="1752470"/>
                </a:lnTo>
                <a:lnTo>
                  <a:pt x="719" y="1694870"/>
                </a:lnTo>
                <a:lnTo>
                  <a:pt x="0" y="1666070"/>
                </a:lnTo>
              </a:path>
              <a:path w="568325" h="3332479">
                <a:moveTo>
                  <a:pt x="0" y="2777024"/>
                </a:moveTo>
                <a:lnTo>
                  <a:pt x="2879" y="2718705"/>
                </a:lnTo>
                <a:lnTo>
                  <a:pt x="12238" y="2661825"/>
                </a:lnTo>
                <a:lnTo>
                  <a:pt x="27357" y="2605665"/>
                </a:lnTo>
                <a:lnTo>
                  <a:pt x="48235" y="2550946"/>
                </a:lnTo>
                <a:lnTo>
                  <a:pt x="74153" y="2499106"/>
                </a:lnTo>
                <a:lnTo>
                  <a:pt x="105830" y="2450866"/>
                </a:lnTo>
                <a:lnTo>
                  <a:pt x="142547" y="2405506"/>
                </a:lnTo>
                <a:lnTo>
                  <a:pt x="183584" y="2364467"/>
                </a:lnTo>
                <a:lnTo>
                  <a:pt x="228940" y="2327747"/>
                </a:lnTo>
                <a:lnTo>
                  <a:pt x="277896" y="2296067"/>
                </a:lnTo>
                <a:lnTo>
                  <a:pt x="329011" y="2270147"/>
                </a:lnTo>
                <a:lnTo>
                  <a:pt x="383726" y="2249267"/>
                </a:lnTo>
                <a:lnTo>
                  <a:pt x="439882" y="2234147"/>
                </a:lnTo>
                <a:lnTo>
                  <a:pt x="496757" y="2224787"/>
                </a:lnTo>
                <a:lnTo>
                  <a:pt x="555072" y="2221907"/>
                </a:lnTo>
                <a:lnTo>
                  <a:pt x="568083" y="2222233"/>
                </a:lnTo>
              </a:path>
              <a:path w="568325" h="3332479">
                <a:moveTo>
                  <a:pt x="568083" y="3331816"/>
                </a:moveTo>
                <a:lnTo>
                  <a:pt x="555072" y="3332141"/>
                </a:lnTo>
                <a:lnTo>
                  <a:pt x="555072" y="3331421"/>
                </a:lnTo>
                <a:lnTo>
                  <a:pt x="526274" y="3330701"/>
                </a:lnTo>
                <a:lnTo>
                  <a:pt x="467959" y="3324941"/>
                </a:lnTo>
                <a:lnTo>
                  <a:pt x="411804" y="3312701"/>
                </a:lnTo>
                <a:lnTo>
                  <a:pt x="356369" y="3294702"/>
                </a:lnTo>
                <a:lnTo>
                  <a:pt x="303093" y="3270942"/>
                </a:lnTo>
                <a:lnTo>
                  <a:pt x="252698" y="3242142"/>
                </a:lnTo>
                <a:lnTo>
                  <a:pt x="205902" y="3207582"/>
                </a:lnTo>
                <a:lnTo>
                  <a:pt x="162705" y="3169422"/>
                </a:lnTo>
                <a:lnTo>
                  <a:pt x="123829" y="3126222"/>
                </a:lnTo>
                <a:lnTo>
                  <a:pt x="89992" y="3078703"/>
                </a:lnTo>
                <a:lnTo>
                  <a:pt x="60474" y="3029023"/>
                </a:lnTo>
                <a:lnTo>
                  <a:pt x="36716" y="2975743"/>
                </a:lnTo>
                <a:lnTo>
                  <a:pt x="18718" y="2920304"/>
                </a:lnTo>
                <a:lnTo>
                  <a:pt x="7199" y="2863424"/>
                </a:lnTo>
                <a:lnTo>
                  <a:pt x="719" y="2805824"/>
                </a:lnTo>
                <a:lnTo>
                  <a:pt x="0" y="2777024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279680" y="8504637"/>
            <a:ext cx="2055495" cy="1791970"/>
            <a:chOff x="13279680" y="8504637"/>
            <a:chExt cx="2055495" cy="1791970"/>
          </a:xfrm>
        </p:grpSpPr>
        <p:sp>
          <p:nvSpPr>
            <p:cNvPr id="4" name="object 4"/>
            <p:cNvSpPr/>
            <p:nvPr/>
          </p:nvSpPr>
          <p:spPr>
            <a:xfrm>
              <a:off x="13289040" y="8513997"/>
              <a:ext cx="1280795" cy="1773555"/>
            </a:xfrm>
            <a:custGeom>
              <a:avLst/>
              <a:gdLst/>
              <a:ahLst/>
              <a:cxnLst/>
              <a:rect l="l" t="t" r="r" b="b"/>
              <a:pathLst>
                <a:path w="1280794" h="1773554">
                  <a:moveTo>
                    <a:pt x="0" y="640072"/>
                  </a:moveTo>
                  <a:lnTo>
                    <a:pt x="3599" y="573113"/>
                  </a:lnTo>
                  <a:lnTo>
                    <a:pt x="13679" y="506873"/>
                  </a:lnTo>
                  <a:lnTo>
                    <a:pt x="31679" y="442074"/>
                  </a:lnTo>
                  <a:lnTo>
                    <a:pt x="55438" y="379435"/>
                  </a:lnTo>
                  <a:lnTo>
                    <a:pt x="85677" y="319676"/>
                  </a:lnTo>
                  <a:lnTo>
                    <a:pt x="122396" y="263516"/>
                  </a:lnTo>
                  <a:lnTo>
                    <a:pt x="164155" y="211677"/>
                  </a:lnTo>
                  <a:lnTo>
                    <a:pt x="211674" y="164158"/>
                  </a:lnTo>
                  <a:lnTo>
                    <a:pt x="263513" y="122398"/>
                  </a:lnTo>
                  <a:lnTo>
                    <a:pt x="320391" y="85678"/>
                  </a:lnTo>
                  <a:lnTo>
                    <a:pt x="379430" y="55439"/>
                  </a:lnTo>
                  <a:lnTo>
                    <a:pt x="442068" y="31679"/>
                  </a:lnTo>
                  <a:lnTo>
                    <a:pt x="506867" y="13679"/>
                  </a:lnTo>
                  <a:lnTo>
                    <a:pt x="573105" y="3599"/>
                  </a:lnTo>
                  <a:lnTo>
                    <a:pt x="640063" y="0"/>
                  </a:lnTo>
                  <a:lnTo>
                    <a:pt x="673902" y="719"/>
                  </a:lnTo>
                  <a:lnTo>
                    <a:pt x="740141" y="7919"/>
                  </a:lnTo>
                  <a:lnTo>
                    <a:pt x="805659" y="21599"/>
                  </a:lnTo>
                  <a:lnTo>
                    <a:pt x="869738" y="42479"/>
                  </a:lnTo>
                  <a:lnTo>
                    <a:pt x="930936" y="69839"/>
                  </a:lnTo>
                  <a:lnTo>
                    <a:pt x="988535" y="102958"/>
                  </a:lnTo>
                  <a:lnTo>
                    <a:pt x="1042533" y="142558"/>
                  </a:lnTo>
                  <a:lnTo>
                    <a:pt x="1092932" y="187197"/>
                  </a:lnTo>
                  <a:lnTo>
                    <a:pt x="1137571" y="237597"/>
                  </a:lnTo>
                  <a:lnTo>
                    <a:pt x="1177170" y="291596"/>
                  </a:lnTo>
                  <a:lnTo>
                    <a:pt x="1210289" y="349195"/>
                  </a:lnTo>
                  <a:lnTo>
                    <a:pt x="1237648" y="410395"/>
                  </a:lnTo>
                  <a:lnTo>
                    <a:pt x="1258528" y="474474"/>
                  </a:lnTo>
                  <a:lnTo>
                    <a:pt x="1272207" y="539993"/>
                  </a:lnTo>
                  <a:lnTo>
                    <a:pt x="1279407" y="606232"/>
                  </a:lnTo>
                  <a:lnTo>
                    <a:pt x="1280127" y="640072"/>
                  </a:lnTo>
                  <a:lnTo>
                    <a:pt x="1280423" y="1773001"/>
                  </a:lnTo>
                </a:path>
                <a:path w="1280794" h="1773554">
                  <a:moveTo>
                    <a:pt x="0" y="1773001"/>
                  </a:moveTo>
                  <a:lnTo>
                    <a:pt x="0" y="640072"/>
                  </a:lnTo>
                </a:path>
              </a:pathLst>
            </a:custGeom>
            <a:ln w="18719">
              <a:solidFill>
                <a:srgbClr val="1B3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45039" y="8513997"/>
              <a:ext cx="1280795" cy="1773555"/>
            </a:xfrm>
            <a:custGeom>
              <a:avLst/>
              <a:gdLst/>
              <a:ahLst/>
              <a:cxnLst/>
              <a:rect l="l" t="t" r="r" b="b"/>
              <a:pathLst>
                <a:path w="1280794" h="1773554">
                  <a:moveTo>
                    <a:pt x="0" y="640072"/>
                  </a:moveTo>
                  <a:lnTo>
                    <a:pt x="3599" y="573113"/>
                  </a:lnTo>
                  <a:lnTo>
                    <a:pt x="13679" y="506873"/>
                  </a:lnTo>
                  <a:lnTo>
                    <a:pt x="31679" y="442074"/>
                  </a:lnTo>
                  <a:lnTo>
                    <a:pt x="55438" y="379435"/>
                  </a:lnTo>
                  <a:lnTo>
                    <a:pt x="85677" y="319676"/>
                  </a:lnTo>
                  <a:lnTo>
                    <a:pt x="122396" y="263516"/>
                  </a:lnTo>
                  <a:lnTo>
                    <a:pt x="164155" y="211677"/>
                  </a:lnTo>
                  <a:lnTo>
                    <a:pt x="211674" y="164158"/>
                  </a:lnTo>
                  <a:lnTo>
                    <a:pt x="263513" y="122398"/>
                  </a:lnTo>
                  <a:lnTo>
                    <a:pt x="320391" y="85678"/>
                  </a:lnTo>
                  <a:lnTo>
                    <a:pt x="379430" y="55439"/>
                  </a:lnTo>
                  <a:lnTo>
                    <a:pt x="442068" y="31679"/>
                  </a:lnTo>
                  <a:lnTo>
                    <a:pt x="506867" y="13679"/>
                  </a:lnTo>
                  <a:lnTo>
                    <a:pt x="573105" y="3599"/>
                  </a:lnTo>
                  <a:lnTo>
                    <a:pt x="640063" y="0"/>
                  </a:lnTo>
                  <a:lnTo>
                    <a:pt x="673902" y="719"/>
                  </a:lnTo>
                  <a:lnTo>
                    <a:pt x="740141" y="7919"/>
                  </a:lnTo>
                  <a:lnTo>
                    <a:pt x="805659" y="21599"/>
                  </a:lnTo>
                  <a:lnTo>
                    <a:pt x="869738" y="42479"/>
                  </a:lnTo>
                  <a:lnTo>
                    <a:pt x="930936" y="69839"/>
                  </a:lnTo>
                  <a:lnTo>
                    <a:pt x="988535" y="102958"/>
                  </a:lnTo>
                  <a:lnTo>
                    <a:pt x="1042533" y="142558"/>
                  </a:lnTo>
                  <a:lnTo>
                    <a:pt x="1092932" y="187197"/>
                  </a:lnTo>
                  <a:lnTo>
                    <a:pt x="1137571" y="237597"/>
                  </a:lnTo>
                  <a:lnTo>
                    <a:pt x="1177170" y="291596"/>
                  </a:lnTo>
                  <a:lnTo>
                    <a:pt x="1210289" y="349195"/>
                  </a:lnTo>
                  <a:lnTo>
                    <a:pt x="1237648" y="410395"/>
                  </a:lnTo>
                  <a:lnTo>
                    <a:pt x="1258528" y="474474"/>
                  </a:lnTo>
                  <a:lnTo>
                    <a:pt x="1272207" y="539993"/>
                  </a:lnTo>
                  <a:lnTo>
                    <a:pt x="1279407" y="606232"/>
                  </a:lnTo>
                  <a:lnTo>
                    <a:pt x="1280127" y="640072"/>
                  </a:lnTo>
                  <a:lnTo>
                    <a:pt x="1280423" y="1773001"/>
                  </a:lnTo>
                </a:path>
                <a:path w="1280794" h="1773554">
                  <a:moveTo>
                    <a:pt x="0" y="1773001"/>
                  </a:moveTo>
                  <a:lnTo>
                    <a:pt x="0" y="640072"/>
                  </a:lnTo>
                </a:path>
              </a:pathLst>
            </a:custGeom>
            <a:ln w="18719">
              <a:solidFill>
                <a:srgbClr val="1B3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886605" y="0"/>
            <a:ext cx="2539365" cy="1264285"/>
          </a:xfrm>
          <a:custGeom>
            <a:avLst/>
            <a:gdLst/>
            <a:ahLst/>
            <a:cxnLst/>
            <a:rect l="l" t="t" r="r" b="b"/>
            <a:pathLst>
              <a:path w="2539365" h="1264285">
                <a:moveTo>
                  <a:pt x="2539110" y="0"/>
                </a:moveTo>
                <a:lnTo>
                  <a:pt x="2537796" y="60438"/>
                </a:lnTo>
                <a:lnTo>
                  <a:pt x="2532036" y="126676"/>
                </a:lnTo>
                <a:lnTo>
                  <a:pt x="2523397" y="192914"/>
                </a:lnTo>
                <a:lnTo>
                  <a:pt x="2511157" y="258432"/>
                </a:lnTo>
                <a:lnTo>
                  <a:pt x="2496037" y="322510"/>
                </a:lnTo>
                <a:lnTo>
                  <a:pt x="2477318" y="386588"/>
                </a:lnTo>
                <a:lnTo>
                  <a:pt x="2454999" y="449226"/>
                </a:lnTo>
                <a:lnTo>
                  <a:pt x="2429799" y="510424"/>
                </a:lnTo>
                <a:lnTo>
                  <a:pt x="2401000" y="570902"/>
                </a:lnTo>
                <a:lnTo>
                  <a:pt x="2369321" y="629221"/>
                </a:lnTo>
                <a:lnTo>
                  <a:pt x="2334762" y="685379"/>
                </a:lnTo>
                <a:lnTo>
                  <a:pt x="2296603" y="740817"/>
                </a:lnTo>
                <a:lnTo>
                  <a:pt x="2256285" y="793376"/>
                </a:lnTo>
                <a:lnTo>
                  <a:pt x="2213086" y="843774"/>
                </a:lnTo>
                <a:lnTo>
                  <a:pt x="2167727" y="892013"/>
                </a:lnTo>
                <a:lnTo>
                  <a:pt x="2119489" y="938091"/>
                </a:lnTo>
                <a:lnTo>
                  <a:pt x="2069090" y="981290"/>
                </a:lnTo>
                <a:lnTo>
                  <a:pt x="2015812" y="1021609"/>
                </a:lnTo>
                <a:lnTo>
                  <a:pt x="1961094" y="1059047"/>
                </a:lnTo>
                <a:lnTo>
                  <a:pt x="1904935" y="1093606"/>
                </a:lnTo>
                <a:lnTo>
                  <a:pt x="1845897" y="1125285"/>
                </a:lnTo>
                <a:lnTo>
                  <a:pt x="1786139" y="1154085"/>
                </a:lnTo>
                <a:lnTo>
                  <a:pt x="1724941" y="1180004"/>
                </a:lnTo>
                <a:lnTo>
                  <a:pt x="1662303" y="1201603"/>
                </a:lnTo>
                <a:lnTo>
                  <a:pt x="1598225" y="1221042"/>
                </a:lnTo>
                <a:lnTo>
                  <a:pt x="1534147" y="1236162"/>
                </a:lnTo>
                <a:lnTo>
                  <a:pt x="1468629" y="1248402"/>
                </a:lnTo>
                <a:lnTo>
                  <a:pt x="1402391" y="1257041"/>
                </a:lnTo>
                <a:lnTo>
                  <a:pt x="1336153" y="1262801"/>
                </a:lnTo>
                <a:lnTo>
                  <a:pt x="1269915" y="1264241"/>
                </a:lnTo>
                <a:lnTo>
                  <a:pt x="1269915" y="1263521"/>
                </a:lnTo>
                <a:lnTo>
                  <a:pt x="1203677" y="1262081"/>
                </a:lnTo>
                <a:lnTo>
                  <a:pt x="1137439" y="1256321"/>
                </a:lnTo>
                <a:lnTo>
                  <a:pt x="1071201" y="1247682"/>
                </a:lnTo>
                <a:lnTo>
                  <a:pt x="1005683" y="1235442"/>
                </a:lnTo>
                <a:lnTo>
                  <a:pt x="941605" y="1220323"/>
                </a:lnTo>
                <a:lnTo>
                  <a:pt x="877527" y="1201603"/>
                </a:lnTo>
                <a:lnTo>
                  <a:pt x="814889" y="1179284"/>
                </a:lnTo>
                <a:lnTo>
                  <a:pt x="753690" y="1154085"/>
                </a:lnTo>
                <a:lnTo>
                  <a:pt x="693212" y="1125285"/>
                </a:lnTo>
                <a:lnTo>
                  <a:pt x="634894" y="1093606"/>
                </a:lnTo>
                <a:lnTo>
                  <a:pt x="578736" y="1059047"/>
                </a:lnTo>
                <a:lnTo>
                  <a:pt x="523297" y="1020889"/>
                </a:lnTo>
                <a:lnTo>
                  <a:pt x="470739" y="980570"/>
                </a:lnTo>
                <a:lnTo>
                  <a:pt x="420341" y="937371"/>
                </a:lnTo>
                <a:lnTo>
                  <a:pt x="372102" y="892013"/>
                </a:lnTo>
                <a:lnTo>
                  <a:pt x="326023" y="843774"/>
                </a:lnTo>
                <a:lnTo>
                  <a:pt x="282825" y="793376"/>
                </a:lnTo>
                <a:lnTo>
                  <a:pt x="242506" y="740097"/>
                </a:lnTo>
                <a:lnTo>
                  <a:pt x="205067" y="685379"/>
                </a:lnTo>
                <a:lnTo>
                  <a:pt x="170508" y="629221"/>
                </a:lnTo>
                <a:lnTo>
                  <a:pt x="138829" y="570182"/>
                </a:lnTo>
                <a:lnTo>
                  <a:pt x="110030" y="510424"/>
                </a:lnTo>
                <a:lnTo>
                  <a:pt x="84111" y="449226"/>
                </a:lnTo>
                <a:lnTo>
                  <a:pt x="62512" y="386588"/>
                </a:lnTo>
                <a:lnTo>
                  <a:pt x="43072" y="322510"/>
                </a:lnTo>
                <a:lnTo>
                  <a:pt x="27953" y="258432"/>
                </a:lnTo>
                <a:lnTo>
                  <a:pt x="15713" y="192914"/>
                </a:lnTo>
                <a:lnTo>
                  <a:pt x="7073" y="126676"/>
                </a:lnTo>
                <a:lnTo>
                  <a:pt x="1313" y="60438"/>
                </a:lnTo>
                <a:lnTo>
                  <a:pt x="0" y="0"/>
                </a:lnTo>
              </a:path>
              <a:path w="2539365" h="1264285">
                <a:moveTo>
                  <a:pt x="1909129" y="0"/>
                </a:moveTo>
                <a:lnTo>
                  <a:pt x="1905655" y="61158"/>
                </a:lnTo>
                <a:lnTo>
                  <a:pt x="1895576" y="127396"/>
                </a:lnTo>
                <a:lnTo>
                  <a:pt x="1878296" y="192194"/>
                </a:lnTo>
                <a:lnTo>
                  <a:pt x="1853817" y="254112"/>
                </a:lnTo>
                <a:lnTo>
                  <a:pt x="1823578" y="313870"/>
                </a:lnTo>
                <a:lnTo>
                  <a:pt x="1786859" y="370028"/>
                </a:lnTo>
                <a:lnTo>
                  <a:pt x="1745100" y="422587"/>
                </a:lnTo>
                <a:lnTo>
                  <a:pt x="1697582" y="469385"/>
                </a:lnTo>
                <a:lnTo>
                  <a:pt x="1645743" y="511864"/>
                </a:lnTo>
                <a:lnTo>
                  <a:pt x="1589585" y="548583"/>
                </a:lnTo>
                <a:lnTo>
                  <a:pt x="1529827" y="578822"/>
                </a:lnTo>
                <a:lnTo>
                  <a:pt x="1467189" y="602581"/>
                </a:lnTo>
                <a:lnTo>
                  <a:pt x="1403111" y="619861"/>
                </a:lnTo>
                <a:lnTo>
                  <a:pt x="1336873" y="630660"/>
                </a:lnTo>
                <a:lnTo>
                  <a:pt x="1269915" y="634260"/>
                </a:lnTo>
                <a:lnTo>
                  <a:pt x="1269915" y="633540"/>
                </a:lnTo>
                <a:lnTo>
                  <a:pt x="1236796" y="632820"/>
                </a:lnTo>
                <a:lnTo>
                  <a:pt x="1169838" y="625621"/>
                </a:lnTo>
                <a:lnTo>
                  <a:pt x="1104320" y="611941"/>
                </a:lnTo>
                <a:lnTo>
                  <a:pt x="1040962" y="591062"/>
                </a:lnTo>
                <a:lnTo>
                  <a:pt x="979764" y="563703"/>
                </a:lnTo>
                <a:lnTo>
                  <a:pt x="921445" y="530584"/>
                </a:lnTo>
                <a:lnTo>
                  <a:pt x="867447" y="490985"/>
                </a:lnTo>
                <a:lnTo>
                  <a:pt x="817768" y="446346"/>
                </a:lnTo>
                <a:lnTo>
                  <a:pt x="772410" y="396668"/>
                </a:lnTo>
                <a:lnTo>
                  <a:pt x="733531" y="342669"/>
                </a:lnTo>
                <a:lnTo>
                  <a:pt x="699692" y="284351"/>
                </a:lnTo>
                <a:lnTo>
                  <a:pt x="672333" y="223153"/>
                </a:lnTo>
                <a:lnTo>
                  <a:pt x="652174" y="159795"/>
                </a:lnTo>
                <a:lnTo>
                  <a:pt x="637774" y="94277"/>
                </a:lnTo>
                <a:lnTo>
                  <a:pt x="630574" y="27319"/>
                </a:lnTo>
                <a:lnTo>
                  <a:pt x="629980" y="0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005086" y="0"/>
            <a:ext cx="1283335" cy="1264285"/>
          </a:xfrm>
          <a:custGeom>
            <a:avLst/>
            <a:gdLst/>
            <a:ahLst/>
            <a:cxnLst/>
            <a:rect l="l" t="t" r="r" b="b"/>
            <a:pathLst>
              <a:path w="1283334" h="1264285">
                <a:moveTo>
                  <a:pt x="1269898" y="1264211"/>
                </a:moveTo>
                <a:lnTo>
                  <a:pt x="1269898" y="1263491"/>
                </a:lnTo>
                <a:lnTo>
                  <a:pt x="1203661" y="1262051"/>
                </a:lnTo>
                <a:lnTo>
                  <a:pt x="1137424" y="1256291"/>
                </a:lnTo>
                <a:lnTo>
                  <a:pt x="1071186" y="1247651"/>
                </a:lnTo>
                <a:lnTo>
                  <a:pt x="1005669" y="1235412"/>
                </a:lnTo>
                <a:lnTo>
                  <a:pt x="941592" y="1220292"/>
                </a:lnTo>
                <a:lnTo>
                  <a:pt x="877515" y="1201573"/>
                </a:lnTo>
                <a:lnTo>
                  <a:pt x="814878" y="1179254"/>
                </a:lnTo>
                <a:lnTo>
                  <a:pt x="753680" y="1154055"/>
                </a:lnTo>
                <a:lnTo>
                  <a:pt x="693203" y="1125257"/>
                </a:lnTo>
                <a:lnTo>
                  <a:pt x="634885" y="1093578"/>
                </a:lnTo>
                <a:lnTo>
                  <a:pt x="578728" y="1059019"/>
                </a:lnTo>
                <a:lnTo>
                  <a:pt x="523290" y="1020861"/>
                </a:lnTo>
                <a:lnTo>
                  <a:pt x="470733" y="980543"/>
                </a:lnTo>
                <a:lnTo>
                  <a:pt x="420335" y="937345"/>
                </a:lnTo>
                <a:lnTo>
                  <a:pt x="372097" y="891987"/>
                </a:lnTo>
                <a:lnTo>
                  <a:pt x="326019" y="843749"/>
                </a:lnTo>
                <a:lnTo>
                  <a:pt x="282821" y="793351"/>
                </a:lnTo>
                <a:lnTo>
                  <a:pt x="242503" y="740073"/>
                </a:lnTo>
                <a:lnTo>
                  <a:pt x="205064" y="685356"/>
                </a:lnTo>
                <a:lnTo>
                  <a:pt x="170506" y="629198"/>
                </a:lnTo>
                <a:lnTo>
                  <a:pt x="138827" y="570161"/>
                </a:lnTo>
                <a:lnTo>
                  <a:pt x="110028" y="510403"/>
                </a:lnTo>
                <a:lnTo>
                  <a:pt x="84109" y="449206"/>
                </a:lnTo>
                <a:lnTo>
                  <a:pt x="62510" y="386569"/>
                </a:lnTo>
                <a:lnTo>
                  <a:pt x="43071" y="322492"/>
                </a:lnTo>
                <a:lnTo>
                  <a:pt x="27952" y="258414"/>
                </a:lnTo>
                <a:lnTo>
                  <a:pt x="15712" y="192897"/>
                </a:lnTo>
                <a:lnTo>
                  <a:pt x="7073" y="126660"/>
                </a:lnTo>
                <a:lnTo>
                  <a:pt x="1313" y="60423"/>
                </a:lnTo>
                <a:lnTo>
                  <a:pt x="0" y="0"/>
                </a:lnTo>
                <a:lnTo>
                  <a:pt x="1282913" y="0"/>
                </a:lnTo>
                <a:lnTo>
                  <a:pt x="1282913" y="1263928"/>
                </a:lnTo>
                <a:lnTo>
                  <a:pt x="1269898" y="1264211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7999" y="3784317"/>
            <a:ext cx="1266825" cy="2541270"/>
          </a:xfrm>
          <a:custGeom>
            <a:avLst/>
            <a:gdLst/>
            <a:ahLst/>
            <a:cxnLst/>
            <a:rect l="l" t="t" r="r" b="b"/>
            <a:pathLst>
              <a:path w="1266825" h="2541270">
                <a:moveTo>
                  <a:pt x="0" y="2540793"/>
                </a:moveTo>
                <a:lnTo>
                  <a:pt x="0" y="0"/>
                </a:lnTo>
                <a:lnTo>
                  <a:pt x="48753" y="917"/>
                </a:lnTo>
                <a:lnTo>
                  <a:pt x="97043" y="3647"/>
                </a:lnTo>
                <a:lnTo>
                  <a:pt x="144837" y="8157"/>
                </a:lnTo>
                <a:lnTo>
                  <a:pt x="192103" y="14414"/>
                </a:lnTo>
                <a:lnTo>
                  <a:pt x="238807" y="22385"/>
                </a:lnTo>
                <a:lnTo>
                  <a:pt x="284916" y="32037"/>
                </a:lnTo>
                <a:lnTo>
                  <a:pt x="330398" y="43337"/>
                </a:lnTo>
                <a:lnTo>
                  <a:pt x="375218" y="56252"/>
                </a:lnTo>
                <a:lnTo>
                  <a:pt x="419345" y="70750"/>
                </a:lnTo>
                <a:lnTo>
                  <a:pt x="462745" y="86796"/>
                </a:lnTo>
                <a:lnTo>
                  <a:pt x="505386" y="104360"/>
                </a:lnTo>
                <a:lnTo>
                  <a:pt x="547234" y="123407"/>
                </a:lnTo>
                <a:lnTo>
                  <a:pt x="588256" y="143904"/>
                </a:lnTo>
                <a:lnTo>
                  <a:pt x="628420" y="165819"/>
                </a:lnTo>
                <a:lnTo>
                  <a:pt x="667692" y="189119"/>
                </a:lnTo>
                <a:lnTo>
                  <a:pt x="706040" y="213771"/>
                </a:lnTo>
                <a:lnTo>
                  <a:pt x="743430" y="239741"/>
                </a:lnTo>
                <a:lnTo>
                  <a:pt x="779830" y="266998"/>
                </a:lnTo>
                <a:lnTo>
                  <a:pt x="815206" y="295507"/>
                </a:lnTo>
                <a:lnTo>
                  <a:pt x="849525" y="325237"/>
                </a:lnTo>
                <a:lnTo>
                  <a:pt x="882756" y="356154"/>
                </a:lnTo>
                <a:lnTo>
                  <a:pt x="914863" y="388225"/>
                </a:lnTo>
                <a:lnTo>
                  <a:pt x="945816" y="421417"/>
                </a:lnTo>
                <a:lnTo>
                  <a:pt x="975580" y="455698"/>
                </a:lnTo>
                <a:lnTo>
                  <a:pt x="1004122" y="491034"/>
                </a:lnTo>
                <a:lnTo>
                  <a:pt x="1031410" y="527393"/>
                </a:lnTo>
                <a:lnTo>
                  <a:pt x="1057411" y="564741"/>
                </a:lnTo>
                <a:lnTo>
                  <a:pt x="1082092" y="603046"/>
                </a:lnTo>
                <a:lnTo>
                  <a:pt x="1105419" y="642275"/>
                </a:lnTo>
                <a:lnTo>
                  <a:pt x="1127360" y="682395"/>
                </a:lnTo>
                <a:lnTo>
                  <a:pt x="1147882" y="723372"/>
                </a:lnTo>
                <a:lnTo>
                  <a:pt x="1166951" y="765175"/>
                </a:lnTo>
                <a:lnTo>
                  <a:pt x="1184536" y="807770"/>
                </a:lnTo>
                <a:lnTo>
                  <a:pt x="1200602" y="851123"/>
                </a:lnTo>
                <a:lnTo>
                  <a:pt x="1215117" y="895203"/>
                </a:lnTo>
                <a:lnTo>
                  <a:pt x="1228048" y="939977"/>
                </a:lnTo>
                <a:lnTo>
                  <a:pt x="1239362" y="985410"/>
                </a:lnTo>
                <a:lnTo>
                  <a:pt x="1249025" y="1031472"/>
                </a:lnTo>
                <a:lnTo>
                  <a:pt x="1257006" y="1078127"/>
                </a:lnTo>
                <a:lnTo>
                  <a:pt x="1263270" y="1125344"/>
                </a:lnTo>
                <a:lnTo>
                  <a:pt x="1266824" y="1162923"/>
                </a:lnTo>
                <a:lnTo>
                  <a:pt x="1266824" y="1377155"/>
                </a:lnTo>
                <a:lnTo>
                  <a:pt x="1257006" y="1461963"/>
                </a:lnTo>
                <a:lnTo>
                  <a:pt x="1249025" y="1508628"/>
                </a:lnTo>
                <a:lnTo>
                  <a:pt x="1239362" y="1554700"/>
                </a:lnTo>
                <a:lnTo>
                  <a:pt x="1228048" y="1600147"/>
                </a:lnTo>
                <a:lnTo>
                  <a:pt x="1215117" y="1644935"/>
                </a:lnTo>
                <a:lnTo>
                  <a:pt x="1200602" y="1689031"/>
                </a:lnTo>
                <a:lnTo>
                  <a:pt x="1184536" y="1732402"/>
                </a:lnTo>
                <a:lnTo>
                  <a:pt x="1166951" y="1775015"/>
                </a:lnTo>
                <a:lnTo>
                  <a:pt x="1147882" y="1816837"/>
                </a:lnTo>
                <a:lnTo>
                  <a:pt x="1127360" y="1857836"/>
                </a:lnTo>
                <a:lnTo>
                  <a:pt x="1105419" y="1897977"/>
                </a:lnTo>
                <a:lnTo>
                  <a:pt x="1082092" y="1937228"/>
                </a:lnTo>
                <a:lnTo>
                  <a:pt x="1057411" y="1975556"/>
                </a:lnTo>
                <a:lnTo>
                  <a:pt x="1031410" y="2012929"/>
                </a:lnTo>
                <a:lnTo>
                  <a:pt x="1004122" y="2049312"/>
                </a:lnTo>
                <a:lnTo>
                  <a:pt x="975580" y="2084672"/>
                </a:lnTo>
                <a:lnTo>
                  <a:pt x="945816" y="2118978"/>
                </a:lnTo>
                <a:lnTo>
                  <a:pt x="914863" y="2152196"/>
                </a:lnTo>
                <a:lnTo>
                  <a:pt x="882756" y="2184292"/>
                </a:lnTo>
                <a:lnTo>
                  <a:pt x="849525" y="2215234"/>
                </a:lnTo>
                <a:lnTo>
                  <a:pt x="815206" y="2244988"/>
                </a:lnTo>
                <a:lnTo>
                  <a:pt x="779830" y="2273522"/>
                </a:lnTo>
                <a:lnTo>
                  <a:pt x="743430" y="2300803"/>
                </a:lnTo>
                <a:lnTo>
                  <a:pt x="706040" y="2326797"/>
                </a:lnTo>
                <a:lnTo>
                  <a:pt x="667692" y="2351472"/>
                </a:lnTo>
                <a:lnTo>
                  <a:pt x="628420" y="2374794"/>
                </a:lnTo>
                <a:lnTo>
                  <a:pt x="588256" y="2396731"/>
                </a:lnTo>
                <a:lnTo>
                  <a:pt x="547234" y="2417249"/>
                </a:lnTo>
                <a:lnTo>
                  <a:pt x="505386" y="2436316"/>
                </a:lnTo>
                <a:lnTo>
                  <a:pt x="462745" y="2453898"/>
                </a:lnTo>
                <a:lnTo>
                  <a:pt x="419345" y="2469962"/>
                </a:lnTo>
                <a:lnTo>
                  <a:pt x="375218" y="2484475"/>
                </a:lnTo>
                <a:lnTo>
                  <a:pt x="330398" y="2497405"/>
                </a:lnTo>
                <a:lnTo>
                  <a:pt x="284916" y="2508718"/>
                </a:lnTo>
                <a:lnTo>
                  <a:pt x="238807" y="2518381"/>
                </a:lnTo>
                <a:lnTo>
                  <a:pt x="192103" y="2526361"/>
                </a:lnTo>
                <a:lnTo>
                  <a:pt x="144837" y="2532626"/>
                </a:lnTo>
                <a:lnTo>
                  <a:pt x="97043" y="2537141"/>
                </a:lnTo>
                <a:lnTo>
                  <a:pt x="48753" y="2539875"/>
                </a:lnTo>
                <a:lnTo>
                  <a:pt x="0" y="2540793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15519" y="2936881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5"/>
                </a:moveTo>
                <a:lnTo>
                  <a:pt x="0" y="139672"/>
                </a:lnTo>
                <a:lnTo>
                  <a:pt x="136759" y="0"/>
                </a:lnTo>
                <a:lnTo>
                  <a:pt x="277117" y="136792"/>
                </a:lnTo>
                <a:lnTo>
                  <a:pt x="208738" y="206629"/>
                </a:lnTo>
                <a:lnTo>
                  <a:pt x="139638" y="276465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15519" y="3434374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5"/>
                </a:moveTo>
                <a:lnTo>
                  <a:pt x="0" y="139672"/>
                </a:lnTo>
                <a:lnTo>
                  <a:pt x="136759" y="0"/>
                </a:lnTo>
                <a:lnTo>
                  <a:pt x="277117" y="136792"/>
                </a:lnTo>
                <a:lnTo>
                  <a:pt x="208738" y="206629"/>
                </a:lnTo>
                <a:lnTo>
                  <a:pt x="139638" y="276465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15519" y="3931148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5"/>
                </a:moveTo>
                <a:lnTo>
                  <a:pt x="0" y="139672"/>
                </a:lnTo>
                <a:lnTo>
                  <a:pt x="136759" y="0"/>
                </a:lnTo>
                <a:lnTo>
                  <a:pt x="277117" y="136792"/>
                </a:lnTo>
                <a:lnTo>
                  <a:pt x="208738" y="206629"/>
                </a:lnTo>
                <a:lnTo>
                  <a:pt x="139638" y="276465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15519" y="442864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5"/>
                </a:moveTo>
                <a:lnTo>
                  <a:pt x="0" y="139672"/>
                </a:lnTo>
                <a:lnTo>
                  <a:pt x="136759" y="0"/>
                </a:lnTo>
                <a:lnTo>
                  <a:pt x="277117" y="136792"/>
                </a:lnTo>
                <a:lnTo>
                  <a:pt x="208738" y="206629"/>
                </a:lnTo>
                <a:lnTo>
                  <a:pt x="139638" y="276465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674952" y="622077"/>
            <a:ext cx="772160" cy="1282065"/>
          </a:xfrm>
          <a:custGeom>
            <a:avLst/>
            <a:gdLst/>
            <a:ahLst/>
            <a:cxnLst/>
            <a:rect l="l" t="t" r="r" b="b"/>
            <a:pathLst>
              <a:path w="772159" h="1282064">
                <a:moveTo>
                  <a:pt x="719" y="1280868"/>
                </a:moveTo>
                <a:lnTo>
                  <a:pt x="2159" y="0"/>
                </a:lnTo>
              </a:path>
              <a:path w="772159" h="1282064">
                <a:moveTo>
                  <a:pt x="0" y="646554"/>
                </a:moveTo>
                <a:lnTo>
                  <a:pt x="771714" y="1439"/>
                </a:lnTo>
              </a:path>
              <a:path w="772159" h="1282064">
                <a:moveTo>
                  <a:pt x="719" y="633594"/>
                </a:moveTo>
                <a:lnTo>
                  <a:pt x="770995" y="1281588"/>
                </a:lnTo>
              </a:path>
              <a:path w="772159" h="1282064">
                <a:moveTo>
                  <a:pt x="7918" y="637914"/>
                </a:moveTo>
                <a:lnTo>
                  <a:pt x="771714" y="636474"/>
                </a:lnTo>
              </a:path>
            </a:pathLst>
          </a:custGeom>
          <a:ln w="76313">
            <a:solidFill>
              <a:srgbClr val="669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26636" y="8777512"/>
            <a:ext cx="1282700" cy="772160"/>
          </a:xfrm>
          <a:custGeom>
            <a:avLst/>
            <a:gdLst/>
            <a:ahLst/>
            <a:cxnLst/>
            <a:rect l="l" t="t" r="r" b="b"/>
            <a:pathLst>
              <a:path w="1282700" h="772159">
                <a:moveTo>
                  <a:pt x="1280750" y="0"/>
                </a:moveTo>
                <a:lnTo>
                  <a:pt x="0" y="1439"/>
                </a:lnTo>
              </a:path>
              <a:path w="1282700" h="772159">
                <a:moveTo>
                  <a:pt x="645774" y="0"/>
                </a:moveTo>
                <a:lnTo>
                  <a:pt x="719" y="771714"/>
                </a:lnTo>
              </a:path>
              <a:path w="1282700" h="772159">
                <a:moveTo>
                  <a:pt x="634256" y="0"/>
                </a:moveTo>
                <a:lnTo>
                  <a:pt x="1282190" y="770275"/>
                </a:lnTo>
              </a:path>
              <a:path w="1282700" h="772159">
                <a:moveTo>
                  <a:pt x="638575" y="7918"/>
                </a:moveTo>
                <a:lnTo>
                  <a:pt x="637135" y="771714"/>
                </a:lnTo>
              </a:path>
            </a:pathLst>
          </a:custGeom>
          <a:ln w="76309">
            <a:solidFill>
              <a:srgbClr val="2E5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674E6F-83F2-F024-7B77-37F39425CB14}"/>
              </a:ext>
            </a:extLst>
          </p:cNvPr>
          <p:cNvSpPr txBox="1"/>
          <p:nvPr/>
        </p:nvSpPr>
        <p:spPr>
          <a:xfrm>
            <a:off x="5873750" y="1725089"/>
            <a:ext cx="52870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Conclusion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2D3BEA-F496-7AA0-75B0-4F6E97CAC2FB}"/>
              </a:ext>
            </a:extLst>
          </p:cNvPr>
          <p:cNvSpPr txBox="1"/>
          <p:nvPr/>
        </p:nvSpPr>
        <p:spPr>
          <a:xfrm>
            <a:off x="3282950" y="4069578"/>
            <a:ext cx="1188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</a:t>
            </a:r>
            <a:r>
              <a:rPr lang="en-US" sz="36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Encryption Standard (DES) algorithm remains a fundamental tool for securing data.</a:t>
            </a:r>
          </a:p>
          <a:p>
            <a:r>
              <a:rPr lang="en-US" sz="36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Understanding its mechanisms and implementation is essential for protecting sensitive information from unauthorized access and ensuring data integrity.</a:t>
            </a:r>
            <a:endParaRPr lang="en-IN" sz="36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4069517" y="8298718"/>
            <a:ext cx="2035810" cy="1988820"/>
          </a:xfrm>
          <a:custGeom>
            <a:avLst/>
            <a:gdLst/>
            <a:ahLst/>
            <a:cxnLst/>
            <a:rect l="l" t="t" r="r" b="b"/>
            <a:pathLst>
              <a:path w="2035809" h="1988820">
                <a:moveTo>
                  <a:pt x="0" y="640072"/>
                </a:moveTo>
                <a:lnTo>
                  <a:pt x="3599" y="573113"/>
                </a:lnTo>
                <a:lnTo>
                  <a:pt x="13679" y="506873"/>
                </a:lnTo>
                <a:lnTo>
                  <a:pt x="31679" y="442074"/>
                </a:lnTo>
                <a:lnTo>
                  <a:pt x="55439" y="379435"/>
                </a:lnTo>
                <a:lnTo>
                  <a:pt x="85679" y="319676"/>
                </a:lnTo>
                <a:lnTo>
                  <a:pt x="122399" y="263516"/>
                </a:lnTo>
                <a:lnTo>
                  <a:pt x="164159" y="211677"/>
                </a:lnTo>
                <a:lnTo>
                  <a:pt x="211678" y="164158"/>
                </a:lnTo>
                <a:lnTo>
                  <a:pt x="263518" y="122398"/>
                </a:lnTo>
                <a:lnTo>
                  <a:pt x="320398" y="85678"/>
                </a:lnTo>
                <a:lnTo>
                  <a:pt x="379438" y="55439"/>
                </a:lnTo>
                <a:lnTo>
                  <a:pt x="442077" y="31679"/>
                </a:lnTo>
                <a:lnTo>
                  <a:pt x="506877" y="13679"/>
                </a:lnTo>
                <a:lnTo>
                  <a:pt x="573117" y="3599"/>
                </a:lnTo>
                <a:lnTo>
                  <a:pt x="640076" y="0"/>
                </a:lnTo>
                <a:lnTo>
                  <a:pt x="673916" y="719"/>
                </a:lnTo>
                <a:lnTo>
                  <a:pt x="740156" y="7919"/>
                </a:lnTo>
                <a:lnTo>
                  <a:pt x="805675" y="21599"/>
                </a:lnTo>
                <a:lnTo>
                  <a:pt x="869755" y="42479"/>
                </a:lnTo>
                <a:lnTo>
                  <a:pt x="930955" y="69839"/>
                </a:lnTo>
                <a:lnTo>
                  <a:pt x="988555" y="102958"/>
                </a:lnTo>
                <a:lnTo>
                  <a:pt x="1042554" y="142558"/>
                </a:lnTo>
                <a:lnTo>
                  <a:pt x="1092954" y="187197"/>
                </a:lnTo>
                <a:lnTo>
                  <a:pt x="1137594" y="237597"/>
                </a:lnTo>
                <a:lnTo>
                  <a:pt x="1177194" y="291596"/>
                </a:lnTo>
                <a:lnTo>
                  <a:pt x="1210313" y="349195"/>
                </a:lnTo>
                <a:lnTo>
                  <a:pt x="1237673" y="410395"/>
                </a:lnTo>
                <a:lnTo>
                  <a:pt x="1258553" y="474474"/>
                </a:lnTo>
                <a:lnTo>
                  <a:pt x="1272233" y="539993"/>
                </a:lnTo>
                <a:lnTo>
                  <a:pt x="1279433" y="606232"/>
                </a:lnTo>
                <a:lnTo>
                  <a:pt x="1280153" y="640072"/>
                </a:lnTo>
                <a:lnTo>
                  <a:pt x="1280505" y="1988281"/>
                </a:lnTo>
              </a:path>
              <a:path w="2035809" h="1988820">
                <a:moveTo>
                  <a:pt x="0" y="1988281"/>
                </a:moveTo>
                <a:lnTo>
                  <a:pt x="0" y="640072"/>
                </a:lnTo>
              </a:path>
              <a:path w="2035809" h="1988820">
                <a:moveTo>
                  <a:pt x="755276" y="640072"/>
                </a:moveTo>
                <a:lnTo>
                  <a:pt x="758876" y="573113"/>
                </a:lnTo>
                <a:lnTo>
                  <a:pt x="768956" y="506873"/>
                </a:lnTo>
                <a:lnTo>
                  <a:pt x="786956" y="442074"/>
                </a:lnTo>
                <a:lnTo>
                  <a:pt x="810715" y="379435"/>
                </a:lnTo>
                <a:lnTo>
                  <a:pt x="840955" y="319676"/>
                </a:lnTo>
                <a:lnTo>
                  <a:pt x="877675" y="263516"/>
                </a:lnTo>
                <a:lnTo>
                  <a:pt x="919435" y="211677"/>
                </a:lnTo>
                <a:lnTo>
                  <a:pt x="966955" y="164158"/>
                </a:lnTo>
                <a:lnTo>
                  <a:pt x="1018794" y="122398"/>
                </a:lnTo>
                <a:lnTo>
                  <a:pt x="1075674" y="85678"/>
                </a:lnTo>
                <a:lnTo>
                  <a:pt x="1134714" y="55439"/>
                </a:lnTo>
                <a:lnTo>
                  <a:pt x="1197354" y="31679"/>
                </a:lnTo>
                <a:lnTo>
                  <a:pt x="1262153" y="13679"/>
                </a:lnTo>
                <a:lnTo>
                  <a:pt x="1328393" y="3599"/>
                </a:lnTo>
                <a:lnTo>
                  <a:pt x="1395353" y="0"/>
                </a:lnTo>
                <a:lnTo>
                  <a:pt x="1429192" y="719"/>
                </a:lnTo>
                <a:lnTo>
                  <a:pt x="1495432" y="7919"/>
                </a:lnTo>
                <a:lnTo>
                  <a:pt x="1560952" y="21599"/>
                </a:lnTo>
                <a:lnTo>
                  <a:pt x="1625031" y="42479"/>
                </a:lnTo>
                <a:lnTo>
                  <a:pt x="1686231" y="69839"/>
                </a:lnTo>
                <a:lnTo>
                  <a:pt x="1743831" y="102958"/>
                </a:lnTo>
                <a:lnTo>
                  <a:pt x="1797831" y="142558"/>
                </a:lnTo>
                <a:lnTo>
                  <a:pt x="1848230" y="187197"/>
                </a:lnTo>
                <a:lnTo>
                  <a:pt x="1892870" y="237597"/>
                </a:lnTo>
                <a:lnTo>
                  <a:pt x="1932470" y="291596"/>
                </a:lnTo>
                <a:lnTo>
                  <a:pt x="1965590" y="349195"/>
                </a:lnTo>
                <a:lnTo>
                  <a:pt x="1992950" y="410395"/>
                </a:lnTo>
                <a:lnTo>
                  <a:pt x="2013829" y="474474"/>
                </a:lnTo>
                <a:lnTo>
                  <a:pt x="2027509" y="539993"/>
                </a:lnTo>
                <a:lnTo>
                  <a:pt x="2034709" y="606232"/>
                </a:lnTo>
                <a:lnTo>
                  <a:pt x="2035429" y="640072"/>
                </a:lnTo>
                <a:lnTo>
                  <a:pt x="2035781" y="1988281"/>
                </a:lnTo>
              </a:path>
              <a:path w="2035809" h="1988820">
                <a:moveTo>
                  <a:pt x="755276" y="1988281"/>
                </a:moveTo>
                <a:lnTo>
                  <a:pt x="755276" y="640072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824797" y="1078555"/>
            <a:ext cx="1281430" cy="772160"/>
          </a:xfrm>
          <a:custGeom>
            <a:avLst/>
            <a:gdLst/>
            <a:ahLst/>
            <a:cxnLst/>
            <a:rect l="l" t="t" r="r" b="b"/>
            <a:pathLst>
              <a:path w="1281430" h="772160">
                <a:moveTo>
                  <a:pt x="0" y="0"/>
                </a:moveTo>
                <a:lnTo>
                  <a:pt x="1280845" y="1439"/>
                </a:lnTo>
              </a:path>
              <a:path w="1281430" h="772160">
                <a:moveTo>
                  <a:pt x="634302" y="0"/>
                </a:moveTo>
                <a:lnTo>
                  <a:pt x="1279405" y="771714"/>
                </a:lnTo>
              </a:path>
              <a:path w="1281430" h="772160">
                <a:moveTo>
                  <a:pt x="647982" y="0"/>
                </a:moveTo>
                <a:lnTo>
                  <a:pt x="0" y="770275"/>
                </a:lnTo>
              </a:path>
              <a:path w="1281430" h="772160">
                <a:moveTo>
                  <a:pt x="642222" y="7918"/>
                </a:moveTo>
                <a:lnTo>
                  <a:pt x="643662" y="771714"/>
                </a:lnTo>
              </a:path>
            </a:pathLst>
          </a:custGeom>
          <a:ln w="76312">
            <a:solidFill>
              <a:srgbClr val="2E5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2294718" y="3650400"/>
            <a:ext cx="1266825" cy="2690495"/>
            <a:chOff x="12294718" y="3650400"/>
            <a:chExt cx="1266825" cy="2690495"/>
          </a:xfrm>
        </p:grpSpPr>
        <p:sp>
          <p:nvSpPr>
            <p:cNvPr id="13" name="object 13"/>
            <p:cNvSpPr/>
            <p:nvPr/>
          </p:nvSpPr>
          <p:spPr>
            <a:xfrm>
              <a:off x="12294718" y="3650400"/>
              <a:ext cx="1266825" cy="2541270"/>
            </a:xfrm>
            <a:custGeom>
              <a:avLst/>
              <a:gdLst/>
              <a:ahLst/>
              <a:cxnLst/>
              <a:rect l="l" t="t" r="r" b="b"/>
              <a:pathLst>
                <a:path w="1266825" h="2541270">
                  <a:moveTo>
                    <a:pt x="0" y="2540793"/>
                  </a:moveTo>
                  <a:lnTo>
                    <a:pt x="0" y="0"/>
                  </a:lnTo>
                  <a:lnTo>
                    <a:pt x="48752" y="917"/>
                  </a:lnTo>
                  <a:lnTo>
                    <a:pt x="97042" y="3647"/>
                  </a:lnTo>
                  <a:lnTo>
                    <a:pt x="144837" y="8157"/>
                  </a:lnTo>
                  <a:lnTo>
                    <a:pt x="192103" y="14414"/>
                  </a:lnTo>
                  <a:lnTo>
                    <a:pt x="238806" y="22385"/>
                  </a:lnTo>
                  <a:lnTo>
                    <a:pt x="284916" y="32037"/>
                  </a:lnTo>
                  <a:lnTo>
                    <a:pt x="330397" y="43337"/>
                  </a:lnTo>
                  <a:lnTo>
                    <a:pt x="375218" y="56252"/>
                  </a:lnTo>
                  <a:lnTo>
                    <a:pt x="419345" y="70749"/>
                  </a:lnTo>
                  <a:lnTo>
                    <a:pt x="462745" y="86796"/>
                  </a:lnTo>
                  <a:lnTo>
                    <a:pt x="505386" y="104360"/>
                  </a:lnTo>
                  <a:lnTo>
                    <a:pt x="547233" y="123407"/>
                  </a:lnTo>
                  <a:lnTo>
                    <a:pt x="588256" y="143904"/>
                  </a:lnTo>
                  <a:lnTo>
                    <a:pt x="628420" y="165819"/>
                  </a:lnTo>
                  <a:lnTo>
                    <a:pt x="667692" y="189119"/>
                  </a:lnTo>
                  <a:lnTo>
                    <a:pt x="706039" y="213771"/>
                  </a:lnTo>
                  <a:lnTo>
                    <a:pt x="743430" y="239741"/>
                  </a:lnTo>
                  <a:lnTo>
                    <a:pt x="779829" y="266998"/>
                  </a:lnTo>
                  <a:lnTo>
                    <a:pt x="815205" y="295507"/>
                  </a:lnTo>
                  <a:lnTo>
                    <a:pt x="849525" y="325237"/>
                  </a:lnTo>
                  <a:lnTo>
                    <a:pt x="882755" y="356153"/>
                  </a:lnTo>
                  <a:lnTo>
                    <a:pt x="914863" y="388224"/>
                  </a:lnTo>
                  <a:lnTo>
                    <a:pt x="945815" y="421417"/>
                  </a:lnTo>
                  <a:lnTo>
                    <a:pt x="975579" y="455698"/>
                  </a:lnTo>
                  <a:lnTo>
                    <a:pt x="1004122" y="491034"/>
                  </a:lnTo>
                  <a:lnTo>
                    <a:pt x="1031410" y="527393"/>
                  </a:lnTo>
                  <a:lnTo>
                    <a:pt x="1057411" y="564741"/>
                  </a:lnTo>
                  <a:lnTo>
                    <a:pt x="1082091" y="603046"/>
                  </a:lnTo>
                  <a:lnTo>
                    <a:pt x="1105418" y="642275"/>
                  </a:lnTo>
                  <a:lnTo>
                    <a:pt x="1127360" y="682395"/>
                  </a:lnTo>
                  <a:lnTo>
                    <a:pt x="1147881" y="723372"/>
                  </a:lnTo>
                  <a:lnTo>
                    <a:pt x="1166951" y="765175"/>
                  </a:lnTo>
                  <a:lnTo>
                    <a:pt x="1184535" y="807770"/>
                  </a:lnTo>
                  <a:lnTo>
                    <a:pt x="1200601" y="851123"/>
                  </a:lnTo>
                  <a:lnTo>
                    <a:pt x="1215116" y="895203"/>
                  </a:lnTo>
                  <a:lnTo>
                    <a:pt x="1228047" y="939977"/>
                  </a:lnTo>
                  <a:lnTo>
                    <a:pt x="1239361" y="985410"/>
                  </a:lnTo>
                  <a:lnTo>
                    <a:pt x="1249025" y="1031471"/>
                  </a:lnTo>
                  <a:lnTo>
                    <a:pt x="1257005" y="1078127"/>
                  </a:lnTo>
                  <a:lnTo>
                    <a:pt x="1263270" y="1125344"/>
                  </a:lnTo>
                  <a:lnTo>
                    <a:pt x="1266824" y="1162929"/>
                  </a:lnTo>
                  <a:lnTo>
                    <a:pt x="1266824" y="1377149"/>
                  </a:lnTo>
                  <a:lnTo>
                    <a:pt x="1257005" y="1461963"/>
                  </a:lnTo>
                  <a:lnTo>
                    <a:pt x="1249025" y="1508628"/>
                  </a:lnTo>
                  <a:lnTo>
                    <a:pt x="1239361" y="1554700"/>
                  </a:lnTo>
                  <a:lnTo>
                    <a:pt x="1228047" y="1600147"/>
                  </a:lnTo>
                  <a:lnTo>
                    <a:pt x="1215116" y="1644935"/>
                  </a:lnTo>
                  <a:lnTo>
                    <a:pt x="1200601" y="1689031"/>
                  </a:lnTo>
                  <a:lnTo>
                    <a:pt x="1184535" y="1732402"/>
                  </a:lnTo>
                  <a:lnTo>
                    <a:pt x="1166951" y="1775015"/>
                  </a:lnTo>
                  <a:lnTo>
                    <a:pt x="1147881" y="1816837"/>
                  </a:lnTo>
                  <a:lnTo>
                    <a:pt x="1127360" y="1857835"/>
                  </a:lnTo>
                  <a:lnTo>
                    <a:pt x="1105418" y="1897977"/>
                  </a:lnTo>
                  <a:lnTo>
                    <a:pt x="1082091" y="1937228"/>
                  </a:lnTo>
                  <a:lnTo>
                    <a:pt x="1057411" y="1975556"/>
                  </a:lnTo>
                  <a:lnTo>
                    <a:pt x="1031410" y="2012929"/>
                  </a:lnTo>
                  <a:lnTo>
                    <a:pt x="1004122" y="2049312"/>
                  </a:lnTo>
                  <a:lnTo>
                    <a:pt x="975579" y="2084672"/>
                  </a:lnTo>
                  <a:lnTo>
                    <a:pt x="945815" y="2118978"/>
                  </a:lnTo>
                  <a:lnTo>
                    <a:pt x="914863" y="2152195"/>
                  </a:lnTo>
                  <a:lnTo>
                    <a:pt x="882755" y="2184292"/>
                  </a:lnTo>
                  <a:lnTo>
                    <a:pt x="849525" y="2215233"/>
                  </a:lnTo>
                  <a:lnTo>
                    <a:pt x="815205" y="2244988"/>
                  </a:lnTo>
                  <a:lnTo>
                    <a:pt x="779829" y="2273522"/>
                  </a:lnTo>
                  <a:lnTo>
                    <a:pt x="743430" y="2300803"/>
                  </a:lnTo>
                  <a:lnTo>
                    <a:pt x="706039" y="2326797"/>
                  </a:lnTo>
                  <a:lnTo>
                    <a:pt x="667692" y="2351472"/>
                  </a:lnTo>
                  <a:lnTo>
                    <a:pt x="628420" y="2374794"/>
                  </a:lnTo>
                  <a:lnTo>
                    <a:pt x="588256" y="2396731"/>
                  </a:lnTo>
                  <a:lnTo>
                    <a:pt x="547233" y="2417249"/>
                  </a:lnTo>
                  <a:lnTo>
                    <a:pt x="505386" y="2436316"/>
                  </a:lnTo>
                  <a:lnTo>
                    <a:pt x="462745" y="2453897"/>
                  </a:lnTo>
                  <a:lnTo>
                    <a:pt x="419345" y="2469962"/>
                  </a:lnTo>
                  <a:lnTo>
                    <a:pt x="375218" y="2484475"/>
                  </a:lnTo>
                  <a:lnTo>
                    <a:pt x="330397" y="2497405"/>
                  </a:lnTo>
                  <a:lnTo>
                    <a:pt x="284916" y="2508718"/>
                  </a:lnTo>
                  <a:lnTo>
                    <a:pt x="238806" y="2518381"/>
                  </a:lnTo>
                  <a:lnTo>
                    <a:pt x="192103" y="2526361"/>
                  </a:lnTo>
                  <a:lnTo>
                    <a:pt x="144837" y="2532626"/>
                  </a:lnTo>
                  <a:lnTo>
                    <a:pt x="97042" y="2537141"/>
                  </a:lnTo>
                  <a:lnTo>
                    <a:pt x="48752" y="2539875"/>
                  </a:lnTo>
                  <a:lnTo>
                    <a:pt x="0" y="2540793"/>
                  </a:lnTo>
                  <a:close/>
                </a:path>
              </a:pathLst>
            </a:custGeom>
            <a:solidFill>
              <a:srgbClr val="2E5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792227" y="5068797"/>
              <a:ext cx="276860" cy="1271905"/>
            </a:xfrm>
            <a:custGeom>
              <a:avLst/>
              <a:gdLst/>
              <a:ahLst/>
              <a:cxnLst/>
              <a:rect l="l" t="t" r="r" b="b"/>
              <a:pathLst>
                <a:path w="276859" h="1271904">
                  <a:moveTo>
                    <a:pt x="276377" y="1133957"/>
                  </a:moveTo>
                  <a:lnTo>
                    <a:pt x="139636" y="994283"/>
                  </a:lnTo>
                  <a:lnTo>
                    <a:pt x="0" y="1131087"/>
                  </a:lnTo>
                  <a:lnTo>
                    <a:pt x="68376" y="1200924"/>
                  </a:lnTo>
                  <a:lnTo>
                    <a:pt x="136753" y="1271473"/>
                  </a:lnTo>
                  <a:lnTo>
                    <a:pt x="276377" y="1133957"/>
                  </a:lnTo>
                  <a:close/>
                </a:path>
                <a:path w="276859" h="1271904">
                  <a:moveTo>
                    <a:pt x="276377" y="637184"/>
                  </a:moveTo>
                  <a:lnTo>
                    <a:pt x="139636" y="497509"/>
                  </a:lnTo>
                  <a:lnTo>
                    <a:pt x="0" y="634301"/>
                  </a:lnTo>
                  <a:lnTo>
                    <a:pt x="68376" y="704138"/>
                  </a:lnTo>
                  <a:lnTo>
                    <a:pt x="136753" y="774700"/>
                  </a:lnTo>
                  <a:lnTo>
                    <a:pt x="276377" y="637184"/>
                  </a:lnTo>
                  <a:close/>
                </a:path>
                <a:path w="276859" h="1271904">
                  <a:moveTo>
                    <a:pt x="276377" y="139674"/>
                  </a:moveTo>
                  <a:lnTo>
                    <a:pt x="139636" y="0"/>
                  </a:lnTo>
                  <a:lnTo>
                    <a:pt x="0" y="136804"/>
                  </a:lnTo>
                  <a:lnTo>
                    <a:pt x="68376" y="206641"/>
                  </a:lnTo>
                  <a:lnTo>
                    <a:pt x="136753" y="277190"/>
                  </a:lnTo>
                  <a:lnTo>
                    <a:pt x="276377" y="139674"/>
                  </a:lnTo>
                  <a:close/>
                </a:path>
              </a:pathLst>
            </a:custGeom>
            <a:solidFill>
              <a:srgbClr val="99D5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2792239" y="656057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59" h="277495">
                <a:moveTo>
                  <a:pt x="136747" y="277189"/>
                </a:moveTo>
                <a:lnTo>
                  <a:pt x="68373" y="206631"/>
                </a:lnTo>
                <a:lnTo>
                  <a:pt x="0" y="136794"/>
                </a:lnTo>
                <a:lnTo>
                  <a:pt x="139626" y="0"/>
                </a:lnTo>
                <a:lnTo>
                  <a:pt x="276373" y="139674"/>
                </a:lnTo>
                <a:lnTo>
                  <a:pt x="136747" y="277189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B365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279</Words>
  <Application>Microsoft Office PowerPoint</Application>
  <PresentationFormat>Custom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Dinesh Desai</cp:lastModifiedBy>
  <cp:revision>4</cp:revision>
  <dcterms:created xsi:type="dcterms:W3CDTF">2024-04-21T17:27:57Z</dcterms:created>
  <dcterms:modified xsi:type="dcterms:W3CDTF">2024-04-21T18:31:03Z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2024-04-21T00:00:00Z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2024-04-21T00:00:00Z</vt:filetime>
  </property>
  <property fmtid="{D5CDD505-2E9C-101B-9397-08002B2CF9AE}" pid="5" name="Producer">
    <vt:lpwstr>Skia/PDF m119</vt:lpwstr>
  </property>
</Properties>
</file>