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vit Mittal" userId="0207d456382b5cf4" providerId="LiveId" clId="{6C01A861-F118-4570-AF3E-22C75EA53F4E}"/>
    <pc:docChg chg="undo custSel addSld delSld modSld">
      <pc:chgData name="Garvit Mittal" userId="0207d456382b5cf4" providerId="LiveId" clId="{6C01A861-F118-4570-AF3E-22C75EA53F4E}" dt="2024-04-22T06:17:40.453" v="505" actId="27636"/>
      <pc:docMkLst>
        <pc:docMk/>
      </pc:docMkLst>
      <pc:sldChg chg="modSp mod">
        <pc:chgData name="Garvit Mittal" userId="0207d456382b5cf4" providerId="LiveId" clId="{6C01A861-F118-4570-AF3E-22C75EA53F4E}" dt="2024-04-21T16:50:48.977" v="455" actId="27636"/>
        <pc:sldMkLst>
          <pc:docMk/>
          <pc:sldMk cId="1212086746" sldId="256"/>
        </pc:sldMkLst>
        <pc:spChg chg="mod">
          <ac:chgData name="Garvit Mittal" userId="0207d456382b5cf4" providerId="LiveId" clId="{6C01A861-F118-4570-AF3E-22C75EA53F4E}" dt="2024-04-21T16:29:51.248" v="79" actId="113"/>
          <ac:spMkLst>
            <pc:docMk/>
            <pc:sldMk cId="1212086746" sldId="256"/>
            <ac:spMk id="2" creationId="{8CDCC485-3FB2-6352-49FC-EA3C65C72D7F}"/>
          </ac:spMkLst>
        </pc:spChg>
        <pc:spChg chg="mod">
          <ac:chgData name="Garvit Mittal" userId="0207d456382b5cf4" providerId="LiveId" clId="{6C01A861-F118-4570-AF3E-22C75EA53F4E}" dt="2024-04-21T16:50:48.977" v="455" actId="27636"/>
          <ac:spMkLst>
            <pc:docMk/>
            <pc:sldMk cId="1212086746" sldId="256"/>
            <ac:spMk id="3" creationId="{49F7F39B-62AB-D9AC-D3D8-564450B81BAC}"/>
          </ac:spMkLst>
        </pc:spChg>
      </pc:sldChg>
      <pc:sldChg chg="addSp delSp modSp new mod">
        <pc:chgData name="Garvit Mittal" userId="0207d456382b5cf4" providerId="LiveId" clId="{6C01A861-F118-4570-AF3E-22C75EA53F4E}" dt="2024-04-22T06:09:24.374" v="468"/>
        <pc:sldMkLst>
          <pc:docMk/>
          <pc:sldMk cId="2350324875" sldId="257"/>
        </pc:sldMkLst>
        <pc:spChg chg="mod">
          <ac:chgData name="Garvit Mittal" userId="0207d456382b5cf4" providerId="LiveId" clId="{6C01A861-F118-4570-AF3E-22C75EA53F4E}" dt="2024-04-21T16:50:48.747" v="453"/>
          <ac:spMkLst>
            <pc:docMk/>
            <pc:sldMk cId="2350324875" sldId="257"/>
            <ac:spMk id="2" creationId="{628D5F7B-C378-C9E1-AAB5-4D9643DC0056}"/>
          </ac:spMkLst>
        </pc:spChg>
        <pc:spChg chg="del">
          <ac:chgData name="Garvit Mittal" userId="0207d456382b5cf4" providerId="LiveId" clId="{6C01A861-F118-4570-AF3E-22C75EA53F4E}" dt="2024-04-21T16:32:40.494" v="103"/>
          <ac:spMkLst>
            <pc:docMk/>
            <pc:sldMk cId="2350324875" sldId="257"/>
            <ac:spMk id="3" creationId="{11C5ED06-ECF3-4F9A-140F-FBCDBA6F2848}"/>
          </ac:spMkLst>
        </pc:spChg>
        <pc:spChg chg="add del mod">
          <ac:chgData name="Garvit Mittal" userId="0207d456382b5cf4" providerId="LiveId" clId="{6C01A861-F118-4570-AF3E-22C75EA53F4E}" dt="2024-04-22T06:09:24.374" v="468"/>
          <ac:spMkLst>
            <pc:docMk/>
            <pc:sldMk cId="2350324875" sldId="257"/>
            <ac:spMk id="4" creationId="{1BE2B86A-048E-A08E-6356-0DC4C7FBD426}"/>
          </ac:spMkLst>
        </pc:spChg>
        <pc:picChg chg="add del mod">
          <ac:chgData name="Garvit Mittal" userId="0207d456382b5cf4" providerId="LiveId" clId="{6C01A861-F118-4570-AF3E-22C75EA53F4E}" dt="2024-04-22T06:09:06.649" v="467" actId="21"/>
          <ac:picMkLst>
            <pc:docMk/>
            <pc:sldMk cId="2350324875" sldId="257"/>
            <ac:picMk id="5" creationId="{FA2975E6-4838-2E11-EC04-503C82BA27B4}"/>
          </ac:picMkLst>
        </pc:picChg>
        <pc:picChg chg="add mod">
          <ac:chgData name="Garvit Mittal" userId="0207d456382b5cf4" providerId="LiveId" clId="{6C01A861-F118-4570-AF3E-22C75EA53F4E}" dt="2024-04-22T06:09:24.374" v="468"/>
          <ac:picMkLst>
            <pc:docMk/>
            <pc:sldMk cId="2350324875" sldId="257"/>
            <ac:picMk id="7" creationId="{6446624F-A3E9-8840-F721-EED67FBC3B91}"/>
          </ac:picMkLst>
        </pc:picChg>
      </pc:sldChg>
      <pc:sldChg chg="modSp new mod">
        <pc:chgData name="Garvit Mittal" userId="0207d456382b5cf4" providerId="LiveId" clId="{6C01A861-F118-4570-AF3E-22C75EA53F4E}" dt="2024-04-22T06:17:40.453" v="505" actId="27636"/>
        <pc:sldMkLst>
          <pc:docMk/>
          <pc:sldMk cId="448030313" sldId="258"/>
        </pc:sldMkLst>
        <pc:spChg chg="mod">
          <ac:chgData name="Garvit Mittal" userId="0207d456382b5cf4" providerId="LiveId" clId="{6C01A861-F118-4570-AF3E-22C75EA53F4E}" dt="2024-04-22T06:17:40.453" v="505" actId="27636"/>
          <ac:spMkLst>
            <pc:docMk/>
            <pc:sldMk cId="448030313" sldId="258"/>
            <ac:spMk id="2" creationId="{2E6B2393-1E26-C72C-318D-322AF5114ECF}"/>
          </ac:spMkLst>
        </pc:spChg>
      </pc:sldChg>
      <pc:sldChg chg="new del">
        <pc:chgData name="Garvit Mittal" userId="0207d456382b5cf4" providerId="LiveId" clId="{6C01A861-F118-4570-AF3E-22C75EA53F4E}" dt="2024-04-21T16:33:39.714" v="107" actId="2696"/>
        <pc:sldMkLst>
          <pc:docMk/>
          <pc:sldMk cId="940797647" sldId="258"/>
        </pc:sldMkLst>
      </pc:sldChg>
      <pc:sldChg chg="modSp new mod">
        <pc:chgData name="Garvit Mittal" userId="0207d456382b5cf4" providerId="LiveId" clId="{6C01A861-F118-4570-AF3E-22C75EA53F4E}" dt="2024-04-21T16:50:48.920" v="454" actId="27636"/>
        <pc:sldMkLst>
          <pc:docMk/>
          <pc:sldMk cId="1972282189" sldId="259"/>
        </pc:sldMkLst>
        <pc:spChg chg="mod">
          <ac:chgData name="Garvit Mittal" userId="0207d456382b5cf4" providerId="LiveId" clId="{6C01A861-F118-4570-AF3E-22C75EA53F4E}" dt="2024-04-21T16:50:48.747" v="453"/>
          <ac:spMkLst>
            <pc:docMk/>
            <pc:sldMk cId="1972282189" sldId="259"/>
            <ac:spMk id="2" creationId="{C919E0E8-5228-8760-3CD1-FCF5E857C661}"/>
          </ac:spMkLst>
        </pc:spChg>
        <pc:spChg chg="mod">
          <ac:chgData name="Garvit Mittal" userId="0207d456382b5cf4" providerId="LiveId" clId="{6C01A861-F118-4570-AF3E-22C75EA53F4E}" dt="2024-04-21T16:50:48.920" v="454" actId="27636"/>
          <ac:spMkLst>
            <pc:docMk/>
            <pc:sldMk cId="1972282189" sldId="259"/>
            <ac:spMk id="3" creationId="{15048D8D-75A9-E8E6-A02E-30708884713D}"/>
          </ac:spMkLst>
        </pc:spChg>
      </pc:sldChg>
      <pc:sldChg chg="modSp new mod">
        <pc:chgData name="Garvit Mittal" userId="0207d456382b5cf4" providerId="LiveId" clId="{6C01A861-F118-4570-AF3E-22C75EA53F4E}" dt="2024-04-21T18:27:26.841" v="466" actId="20577"/>
        <pc:sldMkLst>
          <pc:docMk/>
          <pc:sldMk cId="2295087366" sldId="260"/>
        </pc:sldMkLst>
        <pc:spChg chg="mod">
          <ac:chgData name="Garvit Mittal" userId="0207d456382b5cf4" providerId="LiveId" clId="{6C01A861-F118-4570-AF3E-22C75EA53F4E}" dt="2024-04-21T18:27:26.841" v="466" actId="20577"/>
          <ac:spMkLst>
            <pc:docMk/>
            <pc:sldMk cId="2295087366" sldId="260"/>
            <ac:spMk id="2" creationId="{44824F8D-302F-43E3-F2A4-A1AC21063EBF}"/>
          </ac:spMkLst>
        </pc:spChg>
      </pc:sldChg>
      <pc:sldChg chg="modSp new del mod">
        <pc:chgData name="Garvit Mittal" userId="0207d456382b5cf4" providerId="LiveId" clId="{6C01A861-F118-4570-AF3E-22C75EA53F4E}" dt="2024-04-22T06:11:21.314" v="497" actId="680"/>
        <pc:sldMkLst>
          <pc:docMk/>
          <pc:sldMk cId="1486329380" sldId="261"/>
        </pc:sldMkLst>
        <pc:spChg chg="mod">
          <ac:chgData name="Garvit Mittal" userId="0207d456382b5cf4" providerId="LiveId" clId="{6C01A861-F118-4570-AF3E-22C75EA53F4E}" dt="2024-04-22T06:11:20.681" v="496" actId="20577"/>
          <ac:spMkLst>
            <pc:docMk/>
            <pc:sldMk cId="1486329380" sldId="261"/>
            <ac:spMk id="2" creationId="{480FC427-A87B-D22A-D905-425D2A191ECC}"/>
          </ac:spMkLst>
        </pc:spChg>
        <pc:spChg chg="mod">
          <ac:chgData name="Garvit Mittal" userId="0207d456382b5cf4" providerId="LiveId" clId="{6C01A861-F118-4570-AF3E-22C75EA53F4E}" dt="2024-04-22T06:11:20.372" v="495" actId="20577"/>
          <ac:spMkLst>
            <pc:docMk/>
            <pc:sldMk cId="1486329380" sldId="261"/>
            <ac:spMk id="3" creationId="{10EE2A5D-479B-DDAF-255B-1C6E3040F482}"/>
          </ac:spMkLst>
        </pc:spChg>
        <pc:spChg chg="mod">
          <ac:chgData name="Garvit Mittal" userId="0207d456382b5cf4" providerId="LiveId" clId="{6C01A861-F118-4570-AF3E-22C75EA53F4E}" dt="2024-04-22T06:11:19.664" v="493" actId="20577"/>
          <ac:spMkLst>
            <pc:docMk/>
            <pc:sldMk cId="1486329380" sldId="261"/>
            <ac:spMk id="4" creationId="{289337A2-0BF6-60C3-084D-08DBBCD5B5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72C1-E110-4274-8723-669D423E0770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EFED-A51E-4D5C-AEFE-27592373D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81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72C1-E110-4274-8723-669D423E0770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EFED-A51E-4D5C-AEFE-27592373D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33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72C1-E110-4274-8723-669D423E0770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EFED-A51E-4D5C-AEFE-27592373D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9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72C1-E110-4274-8723-669D423E0770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EFED-A51E-4D5C-AEFE-27592373D1C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6594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72C1-E110-4274-8723-669D423E0770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EFED-A51E-4D5C-AEFE-27592373D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842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72C1-E110-4274-8723-669D423E0770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EFED-A51E-4D5C-AEFE-27592373D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112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72C1-E110-4274-8723-669D423E0770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EFED-A51E-4D5C-AEFE-27592373D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357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72C1-E110-4274-8723-669D423E0770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EFED-A51E-4D5C-AEFE-27592373D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070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72C1-E110-4274-8723-669D423E0770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EFED-A51E-4D5C-AEFE-27592373D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4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72C1-E110-4274-8723-669D423E0770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EFED-A51E-4D5C-AEFE-27592373D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07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72C1-E110-4274-8723-669D423E0770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EFED-A51E-4D5C-AEFE-27592373D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39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72C1-E110-4274-8723-669D423E0770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EFED-A51E-4D5C-AEFE-27592373D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51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72C1-E110-4274-8723-669D423E0770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EFED-A51E-4D5C-AEFE-27592373D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98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72C1-E110-4274-8723-669D423E0770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EFED-A51E-4D5C-AEFE-27592373D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1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72C1-E110-4274-8723-669D423E0770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EFED-A51E-4D5C-AEFE-27592373D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98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72C1-E110-4274-8723-669D423E0770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EFED-A51E-4D5C-AEFE-27592373D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74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72C1-E110-4274-8723-669D423E0770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EFED-A51E-4D5C-AEFE-27592373D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37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972C1-E110-4274-8723-669D423E0770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EFED-A51E-4D5C-AEFE-27592373D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304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C485-3FB2-6352-49FC-EA3C65C72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61120" cy="116363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DDOS Attacks</a:t>
            </a:r>
            <a:br>
              <a:rPr lang="en-US" dirty="0"/>
            </a:br>
            <a:r>
              <a:rPr lang="en-US" sz="4900" dirty="0"/>
              <a:t>(Distributed Denial of Services Attack)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7F39B-62AB-D9AC-D3D8-564450B81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2240" y="4297680"/>
            <a:ext cx="6065520" cy="2306320"/>
          </a:xfrm>
        </p:spPr>
        <p:txBody>
          <a:bodyPr>
            <a:normAutofit fontScale="85000" lnSpcReduction="10000"/>
          </a:bodyPr>
          <a:lstStyle/>
          <a:p>
            <a:r>
              <a:rPr lang="en-US" sz="2600" dirty="0"/>
              <a:t>Submitted to – Ms. Richa Kumari</a:t>
            </a:r>
          </a:p>
          <a:p>
            <a:endParaRPr lang="en-US" dirty="0"/>
          </a:p>
          <a:p>
            <a:pPr algn="l"/>
            <a:r>
              <a:rPr lang="en-US" dirty="0"/>
              <a:t>Prepared by:-</a:t>
            </a:r>
          </a:p>
          <a:p>
            <a:pPr algn="l"/>
            <a:r>
              <a:rPr lang="en-US" dirty="0"/>
              <a:t>                       Shivansh </a:t>
            </a:r>
            <a:r>
              <a:rPr lang="en-US" dirty="0" err="1"/>
              <a:t>Nautiyal</a:t>
            </a:r>
            <a:r>
              <a:rPr lang="en-US" dirty="0"/>
              <a:t> (2021UCP1181)</a:t>
            </a:r>
          </a:p>
          <a:p>
            <a:pPr algn="l"/>
            <a:r>
              <a:rPr lang="en-US" dirty="0"/>
              <a:t>                        Garvit Mittal (2021UCP1144)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208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5F7B-C378-C9E1-AAB5-4D9643DC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/>
              <a:t>Objective</a:t>
            </a:r>
            <a:r>
              <a:rPr lang="en-US" sz="3200" dirty="0"/>
              <a:t> – To perform DDOS Attack for a given I.P. address</a:t>
            </a:r>
            <a:endParaRPr lang="en-IN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46624F-A3E9-8840-F721-EED67FBC3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70" y="2095500"/>
            <a:ext cx="9206134" cy="3695700"/>
          </a:xfrm>
        </p:spPr>
      </p:pic>
    </p:spTree>
    <p:extLst>
      <p:ext uri="{BB962C8B-B14F-4D97-AF65-F5344CB8AC3E}">
        <p14:creationId xmlns:p14="http://schemas.microsoft.com/office/powerpoint/2010/main" val="235032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2393-1E26-C72C-318D-322AF5114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22280" cy="5578475"/>
          </a:xfrm>
        </p:spPr>
        <p:txBody>
          <a:bodyPr>
            <a:normAutofit fontScale="90000"/>
          </a:bodyPr>
          <a:lstStyle/>
          <a:p>
            <a:pPr lvl="1"/>
            <a:r>
              <a:rPr lang="en-US" sz="3600" b="1" u="sng" dirty="0">
                <a:solidFill>
                  <a:schemeClr val="tx1"/>
                </a:solidFill>
              </a:rPr>
              <a:t>Denial of Service Attack:</a:t>
            </a:r>
            <a:r>
              <a:rPr lang="en-US" sz="3600" dirty="0">
                <a:solidFill>
                  <a:schemeClr val="tx1"/>
                </a:solidFill>
              </a:rPr>
              <a:t>  </a:t>
            </a:r>
            <a:r>
              <a:rPr lang="en-US" sz="2800" dirty="0">
                <a:solidFill>
                  <a:schemeClr val="tx1"/>
                </a:solidFill>
              </a:rPr>
              <a:t>An attack on a computer or network that prevents legitimate use of its </a:t>
            </a:r>
            <a:r>
              <a:rPr lang="en-US" sz="2800">
                <a:solidFill>
                  <a:schemeClr val="tx1"/>
                </a:solidFill>
              </a:rPr>
              <a:t>resources.</a:t>
            </a:r>
            <a:br>
              <a:rPr lang="en-US" sz="280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A Distributed Denial of Service (DDoS) attack is an attempt to make an online service unavailable by overwhelming it with traffic from multiple sources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r>
              <a:rPr lang="en-IN" sz="3200" u="sng" dirty="0">
                <a:solidFill>
                  <a:schemeClr val="tx1"/>
                </a:solidFill>
              </a:rPr>
              <a:t>DoS Attacks Affect:</a:t>
            </a:r>
            <a:br>
              <a:rPr lang="en-IN" sz="3200" dirty="0">
                <a:solidFill>
                  <a:schemeClr val="tx1"/>
                </a:solidFill>
              </a:rPr>
            </a:br>
            <a:r>
              <a:rPr lang="en-IN" sz="3200" dirty="0">
                <a:solidFill>
                  <a:schemeClr val="tx1"/>
                </a:solidFill>
              </a:rPr>
              <a:t>     </a:t>
            </a:r>
            <a:r>
              <a:rPr lang="en-US" sz="2400" dirty="0">
                <a:solidFill>
                  <a:schemeClr val="tx1"/>
                </a:solidFill>
              </a:rPr>
              <a:t>Software Systems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      Network Routers/Equipment/Servers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      </a:t>
            </a:r>
            <a:r>
              <a:rPr lang="en-US" sz="2400" dirty="0" err="1">
                <a:solidFill>
                  <a:schemeClr val="tx1"/>
                </a:solidFill>
              </a:rPr>
              <a:t>Servers</a:t>
            </a:r>
            <a:r>
              <a:rPr lang="en-US" sz="2400" dirty="0">
                <a:solidFill>
                  <a:schemeClr val="tx1"/>
                </a:solidFill>
              </a:rPr>
              <a:t> and End-User PCs</a:t>
            </a:r>
            <a:br>
              <a:rPr lang="en-US" sz="3200" dirty="0"/>
            </a:br>
            <a:br>
              <a:rPr lang="en-IN" sz="3200" dirty="0"/>
            </a:b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44803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E0E8-5228-8760-3CD1-FCF5E857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Countermeasures for DoS Attacks-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48D8D-75A9-E8E6-A02E-307088847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/>
              <a:t>Software upgrades can fix known bugs and packet filtering can prevent attacking traffic from entering a network.</a:t>
            </a:r>
          </a:p>
          <a:p>
            <a:endParaRPr lang="en-US" sz="2800" dirty="0"/>
          </a:p>
          <a:p>
            <a:r>
              <a:rPr lang="en-US" sz="2800" dirty="0"/>
              <a:t>Shortening the backlog time and dropping backlog connections will free up resources.  SYN cookies proactively prevent attacks.</a:t>
            </a:r>
          </a:p>
          <a:p>
            <a:endParaRPr lang="en-US" sz="2800" dirty="0"/>
          </a:p>
          <a:p>
            <a:r>
              <a:rPr lang="en-US" sz="2800" dirty="0"/>
              <a:t>Trace source/destination packets by a means other than the IP address (blocks against IP address spoofing).  DNSSEC would provide authorization and authentication on DNS information.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228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4F8D-302F-43E3-F2A4-A1AC21063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4040" cy="3170555"/>
          </a:xfrm>
        </p:spPr>
        <p:txBody>
          <a:bodyPr>
            <a:normAutofit/>
          </a:bodyPr>
          <a:lstStyle/>
          <a:p>
            <a:r>
              <a:rPr lang="en-US" dirty="0"/>
              <a:t>References 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https://www.onelogin.com/learn/ddos-attack</a:t>
            </a:r>
            <a:endParaRPr lang="en-IN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087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38</TotalTime>
  <Words>207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DDOS Attacks (Distributed Denial of Services Attack)</vt:lpstr>
      <vt:lpstr>Objective – To perform DDOS Attack for a given I.P. address</vt:lpstr>
      <vt:lpstr>Denial of Service Attack:  An attack on a computer or network that prevents legitimate use of its resources.  A Distributed Denial of Service (DDoS) attack is an attempt to make an online service unavailable by overwhelming it with traffic from multiple sources  DoS Attacks Affect:      Software Systems       Network Routers/Equipment/Servers       Servers and End-User PCs  </vt:lpstr>
      <vt:lpstr>Countermeasures for DoS Attacks-</vt:lpstr>
      <vt:lpstr>References :   https://www.onelogin.com/learn/ddos-attack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DDOS Attacks (Distributed Denial of Services Attack)</dc:title>
  <dc:creator>Garvit Mittal</dc:creator>
  <cp:lastModifiedBy>Garvit Mittal</cp:lastModifiedBy>
  <cp:revision>1</cp:revision>
  <dcterms:created xsi:type="dcterms:W3CDTF">2024-04-21T16:26:27Z</dcterms:created>
  <dcterms:modified xsi:type="dcterms:W3CDTF">2024-04-22T06:17:41Z</dcterms:modified>
</cp:coreProperties>
</file>