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0" autoAdjust="0"/>
    <p:restoredTop sz="94660"/>
  </p:normalViewPr>
  <p:slideViewPr>
    <p:cSldViewPr snapToGrid="0">
      <p:cViewPr varScale="1">
        <p:scale>
          <a:sx n="90" d="100"/>
          <a:sy n="90" d="100"/>
        </p:scale>
        <p:origin x="2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idhya Gupta" userId="b91dbca3bb1fd038" providerId="LiveId" clId="{16CA43BA-C80A-488A-B928-CEF4DAD526BE}"/>
    <pc:docChg chg="undo custSel addSld modSld">
      <pc:chgData name="Sanidhya Gupta" userId="b91dbca3bb1fd038" providerId="LiveId" clId="{16CA43BA-C80A-488A-B928-CEF4DAD526BE}" dt="2024-04-22T06:07:37.589" v="232" actId="1076"/>
      <pc:docMkLst>
        <pc:docMk/>
      </pc:docMkLst>
      <pc:sldChg chg="modSp mod">
        <pc:chgData name="Sanidhya Gupta" userId="b91dbca3bb1fd038" providerId="LiveId" clId="{16CA43BA-C80A-488A-B928-CEF4DAD526BE}" dt="2024-04-21T21:34:47.361" v="162" actId="20577"/>
        <pc:sldMkLst>
          <pc:docMk/>
          <pc:sldMk cId="1095096540" sldId="256"/>
        </pc:sldMkLst>
        <pc:spChg chg="mod">
          <ac:chgData name="Sanidhya Gupta" userId="b91dbca3bb1fd038" providerId="LiveId" clId="{16CA43BA-C80A-488A-B928-CEF4DAD526BE}" dt="2024-04-21T21:34:47.361" v="162" actId="20577"/>
          <ac:spMkLst>
            <pc:docMk/>
            <pc:sldMk cId="1095096540" sldId="256"/>
            <ac:spMk id="3" creationId="{F0CA2726-D1C4-B2FB-C264-63DDEEE57A3F}"/>
          </ac:spMkLst>
        </pc:spChg>
      </pc:sldChg>
      <pc:sldChg chg="addSp delSp modSp mod">
        <pc:chgData name="Sanidhya Gupta" userId="b91dbca3bb1fd038" providerId="LiveId" clId="{16CA43BA-C80A-488A-B928-CEF4DAD526BE}" dt="2024-04-22T06:05:21.246" v="194" actId="20577"/>
        <pc:sldMkLst>
          <pc:docMk/>
          <pc:sldMk cId="2114557782" sldId="260"/>
        </pc:sldMkLst>
        <pc:spChg chg="mod">
          <ac:chgData name="Sanidhya Gupta" userId="b91dbca3bb1fd038" providerId="LiveId" clId="{16CA43BA-C80A-488A-B928-CEF4DAD526BE}" dt="2024-04-22T06:05:21.246" v="194" actId="20577"/>
          <ac:spMkLst>
            <pc:docMk/>
            <pc:sldMk cId="2114557782" sldId="260"/>
            <ac:spMk id="2" creationId="{B68CED19-D4F5-69A6-C67D-82248E72BCF1}"/>
          </ac:spMkLst>
        </pc:spChg>
        <pc:spChg chg="del">
          <ac:chgData name="Sanidhya Gupta" userId="b91dbca3bb1fd038" providerId="LiveId" clId="{16CA43BA-C80A-488A-B928-CEF4DAD526BE}" dt="2024-04-22T05:29:23.743" v="163" actId="22"/>
          <ac:spMkLst>
            <pc:docMk/>
            <pc:sldMk cId="2114557782" sldId="260"/>
            <ac:spMk id="3" creationId="{6E6D5AC9-0F96-C9F6-7B41-9E5D1BCC68FA}"/>
          </ac:spMkLst>
        </pc:spChg>
        <pc:picChg chg="add mod ord">
          <ac:chgData name="Sanidhya Gupta" userId="b91dbca3bb1fd038" providerId="LiveId" clId="{16CA43BA-C80A-488A-B928-CEF4DAD526BE}" dt="2024-04-22T05:30:02.417" v="168" actId="1076"/>
          <ac:picMkLst>
            <pc:docMk/>
            <pc:sldMk cId="2114557782" sldId="260"/>
            <ac:picMk id="5" creationId="{324605CE-848D-9D89-3D3B-66D15A2078E9}"/>
          </ac:picMkLst>
        </pc:picChg>
        <pc:picChg chg="add mod">
          <ac:chgData name="Sanidhya Gupta" userId="b91dbca3bb1fd038" providerId="LiveId" clId="{16CA43BA-C80A-488A-B928-CEF4DAD526BE}" dt="2024-04-22T05:30:04.128" v="169" actId="1076"/>
          <ac:picMkLst>
            <pc:docMk/>
            <pc:sldMk cId="2114557782" sldId="260"/>
            <ac:picMk id="7" creationId="{8FB6D866-D1DC-62E1-2D61-DE4228D0F922}"/>
          </ac:picMkLst>
        </pc:picChg>
      </pc:sldChg>
      <pc:sldChg chg="addSp delSp modSp add mod">
        <pc:chgData name="Sanidhya Gupta" userId="b91dbca3bb1fd038" providerId="LiveId" clId="{16CA43BA-C80A-488A-B928-CEF4DAD526BE}" dt="2024-04-22T06:07:37.589" v="232" actId="1076"/>
        <pc:sldMkLst>
          <pc:docMk/>
          <pc:sldMk cId="638142753" sldId="261"/>
        </pc:sldMkLst>
        <pc:spChg chg="mod">
          <ac:chgData name="Sanidhya Gupta" userId="b91dbca3bb1fd038" providerId="LiveId" clId="{16CA43BA-C80A-488A-B928-CEF4DAD526BE}" dt="2024-04-22T06:06:24.360" v="218" actId="20577"/>
          <ac:spMkLst>
            <pc:docMk/>
            <pc:sldMk cId="638142753" sldId="261"/>
            <ac:spMk id="2" creationId="{B68CED19-D4F5-69A6-C67D-82248E72BCF1}"/>
          </ac:spMkLst>
        </pc:spChg>
        <pc:spChg chg="add del mod">
          <ac:chgData name="Sanidhya Gupta" userId="b91dbca3bb1fd038" providerId="LiveId" clId="{16CA43BA-C80A-488A-B928-CEF4DAD526BE}" dt="2024-04-22T06:07:34.393" v="231" actId="21"/>
          <ac:spMkLst>
            <pc:docMk/>
            <pc:sldMk cId="638142753" sldId="261"/>
            <ac:spMk id="4" creationId="{63E72324-DF2B-77F5-0F98-1A18C5BEDF16}"/>
          </ac:spMkLst>
        </pc:spChg>
        <pc:picChg chg="del">
          <ac:chgData name="Sanidhya Gupta" userId="b91dbca3bb1fd038" providerId="LiveId" clId="{16CA43BA-C80A-488A-B928-CEF4DAD526BE}" dt="2024-04-22T06:06:33.237" v="219" actId="478"/>
          <ac:picMkLst>
            <pc:docMk/>
            <pc:sldMk cId="638142753" sldId="261"/>
            <ac:picMk id="5" creationId="{324605CE-848D-9D89-3D3B-66D15A2078E9}"/>
          </ac:picMkLst>
        </pc:picChg>
        <pc:picChg chg="mod">
          <ac:chgData name="Sanidhya Gupta" userId="b91dbca3bb1fd038" providerId="LiveId" clId="{16CA43BA-C80A-488A-B928-CEF4DAD526BE}" dt="2024-04-22T06:07:37.589" v="232" actId="1076"/>
          <ac:picMkLst>
            <pc:docMk/>
            <pc:sldMk cId="638142753" sldId="261"/>
            <ac:picMk id="7" creationId="{8FB6D866-D1DC-62E1-2D61-DE4228D0F92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5E2FE-1A28-2D2A-5670-2399D3357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4FC2E-068C-3D19-CA90-22311C0A2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27436-689E-CD1B-261E-FE0B92920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B238-B59A-45D1-B661-9D79DD5845E6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4116D-A2DA-6625-952F-D7CEBD99B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F45A0-2C26-C63D-DD49-56A336BE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74E2E-E30B-443B-AD6C-294FB9D94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853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F8A2-3FEA-7C1C-A0D8-FF26707C4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ACA57-D8FF-B393-82F3-4498DF816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78F56-F30F-EC29-FC15-3BEEC6A95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B238-B59A-45D1-B661-9D79DD5845E6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1B8EA-7334-CD2C-1437-159CA41AB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A49A1-C72C-1083-A34D-A81AAE146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74E2E-E30B-443B-AD6C-294FB9D94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70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765FA-8C33-C468-8894-0E66A960C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A8404-0414-2B7A-67EE-3071C2FB5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47150-ACA0-B220-3D67-9ED64F34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B238-B59A-45D1-B661-9D79DD5845E6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EE505-67EE-F891-34A9-2DC5709D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78066-4792-A187-EB27-B8B805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74E2E-E30B-443B-AD6C-294FB9D94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82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C8DBF-9BF8-D5BD-9C2F-5D1E939A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44BA-5C64-1452-FEAA-4A0A8943D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C5AFF-191E-1AE6-90C0-D900A3AD0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B238-B59A-45D1-B661-9D79DD5845E6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FC3BF-F44E-C175-2C71-10279A87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9C8F7-DA5F-5224-6187-F3E5DDC5B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74E2E-E30B-443B-AD6C-294FB9D94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43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3CED-33C4-0B27-4A32-2F4D046FB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436EC-8639-8610-6C87-7156FC224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455A0-D7FF-6BB0-8CFF-DE5DD152D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B238-B59A-45D1-B661-9D79DD5845E6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00104-8923-5790-70AA-D66487282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7DAD3-3DC9-F467-376D-9512FFF80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74E2E-E30B-443B-AD6C-294FB9D94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5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A5F2-6C59-5E72-BCB0-EF472160C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F10D6-5B56-25A8-2028-AA9129C59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BC4C07-ABBB-F933-A3B1-E1502136B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70C2C-CFDA-9C90-4C60-B6222CDB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B238-B59A-45D1-B661-9D79DD5845E6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7236D-D6F3-D809-546B-F65E4C0D2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F2DAB-CE95-CA45-74B4-9A244E0F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74E2E-E30B-443B-AD6C-294FB9D94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1B706-B92E-4D18-8D4B-F60B044A6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69064-3D51-F593-CD8E-2ABB0C1F0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80E0F-3D28-6BC5-364C-02922237A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44283-F778-29F1-E121-C45F57807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B010A8-A103-7F60-4843-F50EA6E2C0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5AE09D-238C-D2D5-62DF-3376935F2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B238-B59A-45D1-B661-9D79DD5845E6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97C87B-6837-5773-6285-342E99E56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7A49D5-5742-C4A3-7513-5B5F2BFF6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74E2E-E30B-443B-AD6C-294FB9D94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64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376D9-93CF-962D-569F-0346C4432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3740EE-A7C2-EC67-800A-191827443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B238-B59A-45D1-B661-9D79DD5845E6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791EB-2127-E098-B7FD-5E7B8575C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36886-B655-9AE3-DC85-1008F2373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74E2E-E30B-443B-AD6C-294FB9D94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74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390045-C4CD-B736-775D-162C20E7B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B238-B59A-45D1-B661-9D79DD5845E6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E49009-ADD1-E186-44AA-B47530277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97A1E-A7BA-2890-6017-F950505D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74E2E-E30B-443B-AD6C-294FB9D94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AA47B-6603-5167-CA71-FBFB07604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F625C-ED41-DBDB-1B5E-BECEF6CB9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8970D-2C2F-48DC-A798-0A74B281B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4F6F2-D92E-F019-FDBD-0CB601F2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B238-B59A-45D1-B661-9D79DD5845E6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98EF9-D38B-5F95-92CC-D4205D5BF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FD2BC-34C5-515B-5BFA-7592E5E2A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74E2E-E30B-443B-AD6C-294FB9D94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74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FA997-347E-8233-2336-EE44EB766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8F463-3C1E-1304-8FF4-2921BAFFA6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EAA82-11CF-C94D-1E58-A081CF7E0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EE5E5-F7B6-3DCC-E9B0-692C0C1D4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B238-B59A-45D1-B661-9D79DD5845E6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75391-1915-4E6A-5950-62094D1A3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5E994-1116-63C7-7C48-EA57428E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74E2E-E30B-443B-AD6C-294FB9D94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38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6F6094-DE39-9118-F8D5-BCB6ACD72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E6980-3330-A71C-9BAC-7AB4CB033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93EE9-8485-6417-96C5-F226DA5FAF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0B238-B59A-45D1-B661-9D79DD5845E6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EDDD5-2197-AF32-829E-857431595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18E8A-234A-0335-9A82-BC8DB2945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74E2E-E30B-443B-AD6C-294FB9D94E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30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64EF1-3357-E2B1-79B6-858F8B524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SQL INJECTION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A2726-D1C4-B2FB-C264-63DDEEE57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555" y="5093381"/>
            <a:ext cx="11848889" cy="1655762"/>
          </a:xfrm>
        </p:spPr>
        <p:txBody>
          <a:bodyPr/>
          <a:lstStyle/>
          <a:p>
            <a:pPr algn="l"/>
            <a:r>
              <a:rPr lang="en-IN" b="1" dirty="0"/>
              <a:t>           Presented by</a:t>
            </a:r>
            <a:r>
              <a:rPr lang="en-IN" dirty="0"/>
              <a:t> – </a:t>
            </a:r>
          </a:p>
          <a:p>
            <a:pPr algn="l"/>
            <a:endParaRPr lang="en-IN" dirty="0"/>
          </a:p>
          <a:p>
            <a:r>
              <a:rPr lang="en-IN" dirty="0"/>
              <a:t>Sanidhya Gupta (2021ucp1258)                               </a:t>
            </a:r>
            <a:r>
              <a:rPr lang="en-IN" dirty="0" err="1"/>
              <a:t>Mihika</a:t>
            </a:r>
            <a:r>
              <a:rPr lang="en-IN" dirty="0"/>
              <a:t> Singh (2021ucp1251)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509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56ABE-F01E-AAE7-3F01-B4C0CC971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D13B2-6666-2467-AA00-1A6031DC1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make a login page where the user can enter the email and the password, and the details of which all the users are there are stored in the database through the SQL.</a:t>
            </a:r>
          </a:p>
          <a:p>
            <a:r>
              <a:rPr lang="en-IN" dirty="0"/>
              <a:t>To restrict the user from entering the webpage if the email or the password not matches with that in the database.</a:t>
            </a:r>
          </a:p>
          <a:p>
            <a:r>
              <a:rPr lang="en-IN" dirty="0"/>
              <a:t>To write a SQL query through which the attacker can attack the system and is able to login without the use of the password.</a:t>
            </a:r>
          </a:p>
          <a:p>
            <a:r>
              <a:rPr lang="en-IN" dirty="0"/>
              <a:t>To make a system that is attacker proof by changing the SQL query to make it less vulnerable to attacks.</a:t>
            </a:r>
          </a:p>
        </p:txBody>
      </p:sp>
    </p:spTree>
    <p:extLst>
      <p:ext uri="{BB962C8B-B14F-4D97-AF65-F5344CB8AC3E}">
        <p14:creationId xmlns:p14="http://schemas.microsoft.com/office/powerpoint/2010/main" val="2756455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5B482-981A-6A21-F07D-DF623F57B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A7F7F-80E5-CD20-2A97-F74E064A9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753" y="1843825"/>
            <a:ext cx="10515600" cy="4351338"/>
          </a:xfrm>
        </p:spPr>
        <p:txBody>
          <a:bodyPr/>
          <a:lstStyle/>
          <a:p>
            <a:r>
              <a:rPr lang="en-IN" dirty="0"/>
              <a:t>To make a working interface to execute the objectives of the project.</a:t>
            </a:r>
          </a:p>
          <a:p>
            <a:r>
              <a:rPr lang="en-IN" dirty="0"/>
              <a:t>To develop a secure login system.</a:t>
            </a:r>
          </a:p>
          <a:p>
            <a:r>
              <a:rPr lang="en-IN" dirty="0"/>
              <a:t>Exploring SQL injection vulnerabilities.</a:t>
            </a:r>
          </a:p>
          <a:p>
            <a:r>
              <a:rPr lang="en-IN" dirty="0"/>
              <a:t>Enhancing security measures.</a:t>
            </a:r>
          </a:p>
          <a:p>
            <a:r>
              <a:rPr lang="en-IN" dirty="0"/>
              <a:t>Implementing authentication mechanisms.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493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E1F9-32F2-AC07-DF0E-210C8001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C77D7-BC5B-2E67-0DEC-83AAC4327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Got to learn about the </a:t>
            </a:r>
            <a:r>
              <a:rPr lang="en-IN" b="1" dirty="0"/>
              <a:t>flask library in the python</a:t>
            </a:r>
            <a:r>
              <a:rPr lang="en-IN" dirty="0"/>
              <a:t>, through which the connection to the database can be made easily.</a:t>
            </a:r>
          </a:p>
          <a:p>
            <a:r>
              <a:rPr lang="en-IN" dirty="0"/>
              <a:t>Got to learn about the </a:t>
            </a:r>
            <a:r>
              <a:rPr lang="en-IN" b="1" dirty="0"/>
              <a:t>sql3lite library in the python </a:t>
            </a:r>
            <a:r>
              <a:rPr lang="en-IN" dirty="0"/>
              <a:t>to make the database and establish the connection with it.</a:t>
            </a:r>
          </a:p>
          <a:p>
            <a:r>
              <a:rPr lang="en-IN" dirty="0"/>
              <a:t>Got to learn about the </a:t>
            </a:r>
            <a:r>
              <a:rPr lang="en-IN" b="1" dirty="0"/>
              <a:t>setting of the UI of the webpage </a:t>
            </a:r>
            <a:r>
              <a:rPr lang="en-IN" dirty="0" err="1"/>
              <a:t>thorugh</a:t>
            </a:r>
            <a:r>
              <a:rPr lang="en-IN" dirty="0"/>
              <a:t> the use of the html.</a:t>
            </a:r>
          </a:p>
          <a:p>
            <a:r>
              <a:rPr lang="en-IN" dirty="0"/>
              <a:t>Got to learn about the </a:t>
            </a:r>
            <a:r>
              <a:rPr lang="en-IN" b="1" dirty="0"/>
              <a:t>GET and the POST requests </a:t>
            </a:r>
            <a:r>
              <a:rPr lang="en-IN" dirty="0"/>
              <a:t>that are made between the server and the client in the process.</a:t>
            </a:r>
          </a:p>
          <a:p>
            <a:r>
              <a:rPr lang="en-IN" dirty="0"/>
              <a:t>Got to establish a </a:t>
            </a:r>
            <a:r>
              <a:rPr lang="en-IN" b="1" dirty="0"/>
              <a:t>secure way of protecting</a:t>
            </a:r>
            <a:r>
              <a:rPr lang="en-IN" dirty="0"/>
              <a:t> the user’s credentials.</a:t>
            </a:r>
          </a:p>
        </p:txBody>
      </p:sp>
    </p:spTree>
    <p:extLst>
      <p:ext uri="{BB962C8B-B14F-4D97-AF65-F5344CB8AC3E}">
        <p14:creationId xmlns:p14="http://schemas.microsoft.com/office/powerpoint/2010/main" val="1678294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CED19-D4F5-69A6-C67D-82248E72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Outcome – (with safe query)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4605CE-848D-9D89-3D3B-66D15A207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573" y="4315046"/>
            <a:ext cx="4834324" cy="18154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B6D866-D1DC-62E1-2D61-DE4228D0F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689" y="1872543"/>
            <a:ext cx="5992061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57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CED19-D4F5-69A6-C67D-82248E72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Outcome – (with attack vulnerable query)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B6D866-D1DC-62E1-2D61-DE4228D0F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908" y="3027947"/>
            <a:ext cx="5992061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142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268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SQL INJECTION</vt:lpstr>
      <vt:lpstr>Objective </vt:lpstr>
      <vt:lpstr>Aim</vt:lpstr>
      <vt:lpstr>Learning </vt:lpstr>
      <vt:lpstr>Outcome – (with safe query)</vt:lpstr>
      <vt:lpstr>Outcome – (with attack vulnerable query)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INJECTION</dc:title>
  <dc:creator>Sanidhya Gupta</dc:creator>
  <cp:lastModifiedBy>Sanidhya Gupta</cp:lastModifiedBy>
  <cp:revision>1</cp:revision>
  <dcterms:created xsi:type="dcterms:W3CDTF">2024-04-21T21:30:53Z</dcterms:created>
  <dcterms:modified xsi:type="dcterms:W3CDTF">2024-04-22T19:21:07Z</dcterms:modified>
</cp:coreProperties>
</file>