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C2B1-8993-BE42-E8B8-558E67BA3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A6DA7-7F8C-492C-FA0C-6B631F7A0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9C0C0-A0A0-3ABE-AC6E-85420A0E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A801-CE08-4AB3-A17C-562C3BF400D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EF1AF-416C-84E2-6679-C6EE83BD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68B7B-58DF-1086-8141-6F6C4AD8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290A-0E30-4B2A-AB6E-0963DF2FF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82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0666-3350-3FC3-A976-C62F4737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F7C27-9004-F452-D0F2-D17F67193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52B20-6FC6-7CCF-AD11-D6382525D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A801-CE08-4AB3-A17C-562C3BF400D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92A3E-1DB8-9C8F-09A2-1D5A036B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F4175-3EBE-28FA-E3C8-C2AE36CB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290A-0E30-4B2A-AB6E-0963DF2FF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61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7706A5-EFF9-BCB6-E52D-3FE9F6DF5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92FC0-991B-874B-8EB1-86874A2E6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D66C2-8BEB-D9C0-D6AB-D86E1A86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A801-CE08-4AB3-A17C-562C3BF400D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9FF4B-1D70-416D-A3D5-5AFC3E729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461AB-7E1C-F116-9525-8B5D5DEBD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290A-0E30-4B2A-AB6E-0963DF2FF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F91A7-1F28-BA6E-1778-5C79B87B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373D3-ADF3-FFD9-3337-12C2AAED5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600A6-B1DC-1BE6-225E-940C1BD4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A801-CE08-4AB3-A17C-562C3BF400D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D92EE-7F30-E125-AF4C-4BF414AA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E17CD-F637-77C0-DF18-06225CBD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290A-0E30-4B2A-AB6E-0963DF2FF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95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6F54-85E6-9290-8067-E54360E72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26D68-E48C-D29D-2852-E3B14B2BC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B9E69-09BA-093B-64DC-CF14AD27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A801-CE08-4AB3-A17C-562C3BF400D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7EC5F-623C-9C0A-352C-EF0A1A05E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3177E-4C83-430E-2E28-AEFA93AE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290A-0E30-4B2A-AB6E-0963DF2FF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98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E22C-D15A-B31A-27D5-C00254A9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F211D-D6BB-9E89-19F1-57CAC9F54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67D32-DA4B-1D1A-F75E-F71DB37EC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DF940-8387-5173-6D9C-E61B070B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A801-CE08-4AB3-A17C-562C3BF400D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7FEAD-0D8A-1C64-90AA-D731676C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909A0-7AE0-1457-0C95-16563BB5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290A-0E30-4B2A-AB6E-0963DF2FF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29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520B-618B-A37A-59BC-1FA76F7D1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AD358-3B7E-64EB-2C26-70DA88FDF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745E4-295F-2252-AC95-EA359361B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2C273-79E5-8A5B-BE93-241EDCD83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CF74C-4910-A6B7-2E11-5E84E88BE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636069-03E1-065B-D918-273D70B10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A801-CE08-4AB3-A17C-562C3BF400D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7D79DA-EE38-56E2-EFB1-DDB96FD4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2F8014-4020-90E1-8791-069B1D9A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290A-0E30-4B2A-AB6E-0963DF2FF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14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A1EE-6EBE-C16A-D09D-FF39F206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67FFF-D74D-9BC0-631E-44592C17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A801-CE08-4AB3-A17C-562C3BF400D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F4EA9-0C90-60AB-22B2-08F50B03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53E17-97A0-9EE0-B286-A160734D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290A-0E30-4B2A-AB6E-0963DF2FF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35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7BF9C1-760E-EBB2-138B-7EDEDF1CB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A801-CE08-4AB3-A17C-562C3BF400D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3C30A-3298-C4F0-1D88-0094C40F9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F1FB4-8283-97FF-C96F-BF0EE7DB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290A-0E30-4B2A-AB6E-0963DF2FF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02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758AA-AE47-6D13-E8F7-A6C829D58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A6EF4-FF8C-0A2F-239A-51B0AA6A5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83AF1-8872-32CE-93DB-B82AC16DF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B1B74-0C49-01F6-C50F-1E4EA59A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A801-CE08-4AB3-A17C-562C3BF400D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C60DE-0404-0AE4-8F45-78F8FF06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BD3DF-A925-61A1-389B-0651FCC4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290A-0E30-4B2A-AB6E-0963DF2FF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32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E662A-7CCA-698C-FC67-F750D2808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9B77D-7133-3DC1-BBE6-92D16396E7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A62B8-B892-55BF-91C6-815D77716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5E8DD-D349-581A-0348-14BB886B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A801-CE08-4AB3-A17C-562C3BF400D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9653C-C87C-2342-C5BD-9A1984970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7B5BF-6B73-615D-4E40-1023541B1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290A-0E30-4B2A-AB6E-0963DF2FF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42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49010B-DBCE-303D-972C-CF122531F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44B97-ED92-7E28-748C-827BA6D42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BC2F5-1DBB-C0EA-463A-7764CDC84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BA801-CE08-4AB3-A17C-562C3BF400D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A9261-02FF-E3D5-EC71-94FE69BC4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B385-4455-DDDF-4624-4D8838835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C290A-0E30-4B2A-AB6E-0963DF2FF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25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E265-91AB-F9CD-2827-EFA4C92BD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1085"/>
            <a:ext cx="9144000" cy="2387600"/>
          </a:xfrm>
        </p:spPr>
        <p:txBody>
          <a:bodyPr/>
          <a:lstStyle/>
          <a:p>
            <a:r>
              <a:rPr lang="en-US" b="1" dirty="0"/>
              <a:t>CNS LAB PROJECT 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D7166-AA51-8B62-9141-858F68D937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SQL INJECTION AND PREVENTION </a:t>
            </a:r>
          </a:p>
          <a:p>
            <a:r>
              <a:rPr lang="en-US" dirty="0"/>
              <a:t>USING PARAMETERISED SQL TECHNIQUE</a:t>
            </a:r>
          </a:p>
          <a:p>
            <a:r>
              <a:rPr lang="en-US" dirty="0"/>
              <a:t>TEAM-:</a:t>
            </a:r>
          </a:p>
          <a:p>
            <a:r>
              <a:rPr lang="en-US" dirty="0"/>
              <a:t>ANMOL CHADHA (2021UCP1325)</a:t>
            </a:r>
          </a:p>
          <a:p>
            <a:r>
              <a:rPr lang="en-US" dirty="0"/>
              <a:t>LOCHAN JAIN (2021UCP1322)</a:t>
            </a:r>
          </a:p>
        </p:txBody>
      </p:sp>
    </p:spTree>
    <p:extLst>
      <p:ext uri="{BB962C8B-B14F-4D97-AF65-F5344CB8AC3E}">
        <p14:creationId xmlns:p14="http://schemas.microsoft.com/office/powerpoint/2010/main" val="846191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64879-4BF0-3D1E-FB54-E3199A952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421" y="562432"/>
            <a:ext cx="10813330" cy="579123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# Function to insert a new user into the database</a:t>
            </a:r>
          </a:p>
          <a:p>
            <a:r>
              <a:rPr lang="en-IN" dirty="0"/>
              <a:t>def </a:t>
            </a:r>
            <a:r>
              <a:rPr lang="en-IN" dirty="0" err="1"/>
              <a:t>add_user</a:t>
            </a:r>
            <a:r>
              <a:rPr lang="en-IN" dirty="0"/>
              <a:t>(username, password):</a:t>
            </a:r>
          </a:p>
          <a:p>
            <a:r>
              <a:rPr lang="en-IN" dirty="0"/>
              <a:t>    try:</a:t>
            </a:r>
          </a:p>
          <a:p>
            <a:r>
              <a:rPr lang="en-IN" dirty="0"/>
              <a:t>        # Use a parameterized query to avoid SQL injection</a:t>
            </a:r>
          </a:p>
          <a:p>
            <a:r>
              <a:rPr lang="en-IN" dirty="0"/>
              <a:t>        </a:t>
            </a:r>
            <a:r>
              <a:rPr lang="en-IN" dirty="0" err="1"/>
              <a:t>cursor.execute</a:t>
            </a:r>
            <a:r>
              <a:rPr lang="en-IN" dirty="0"/>
              <a:t>("INSERT INTO users (username, password)        	VALUES(?, ?)", (username, password))</a:t>
            </a:r>
          </a:p>
          <a:p>
            <a:r>
              <a:rPr lang="en-IN" dirty="0"/>
              <a:t>        </a:t>
            </a:r>
            <a:r>
              <a:rPr lang="en-IN" dirty="0" err="1"/>
              <a:t>conn.commit</a:t>
            </a:r>
            <a:r>
              <a:rPr lang="en-IN" dirty="0"/>
              <a:t>()</a:t>
            </a:r>
          </a:p>
          <a:p>
            <a:r>
              <a:rPr lang="en-IN" dirty="0"/>
              <a:t>        print("User added successfully")</a:t>
            </a:r>
          </a:p>
          <a:p>
            <a:r>
              <a:rPr lang="en-IN" dirty="0"/>
              <a:t>    except sqlite3.Error as e:</a:t>
            </a:r>
          </a:p>
          <a:p>
            <a:r>
              <a:rPr lang="en-IN" dirty="0"/>
              <a:t>        print("Error adding user:", e)</a:t>
            </a:r>
          </a:p>
          <a:p>
            <a:endParaRPr lang="en-IN" dirty="0"/>
          </a:p>
          <a:p>
            <a:r>
              <a:rPr lang="en-IN" dirty="0"/>
              <a:t># Function to retrieve a user from the database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7955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94260-3A87-A977-D854-763C3BABC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22" y="939504"/>
            <a:ext cx="11344373" cy="515963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def </a:t>
            </a:r>
            <a:r>
              <a:rPr lang="en-IN" dirty="0" err="1"/>
              <a:t>get_user</a:t>
            </a:r>
            <a:r>
              <a:rPr lang="en-IN" dirty="0"/>
              <a:t>(username):</a:t>
            </a:r>
          </a:p>
          <a:p>
            <a:r>
              <a:rPr lang="en-IN" dirty="0"/>
              <a:t>    try:</a:t>
            </a:r>
          </a:p>
          <a:p>
            <a:r>
              <a:rPr lang="en-IN" dirty="0"/>
              <a:t>        </a:t>
            </a:r>
            <a:r>
              <a:rPr lang="en-IN" dirty="0" err="1"/>
              <a:t>cursor.execute</a:t>
            </a:r>
            <a:r>
              <a:rPr lang="en-IN" dirty="0"/>
              <a:t>("SELECT * FROM users WHERE username=?", (username,))</a:t>
            </a:r>
          </a:p>
          <a:p>
            <a:r>
              <a:rPr lang="en-IN" dirty="0"/>
              <a:t>        user = </a:t>
            </a:r>
            <a:r>
              <a:rPr lang="en-IN" dirty="0" err="1"/>
              <a:t>cursor.fetchone</a:t>
            </a:r>
            <a:r>
              <a:rPr lang="en-IN" dirty="0"/>
              <a:t>()</a:t>
            </a:r>
          </a:p>
          <a:p>
            <a:r>
              <a:rPr lang="en-IN" dirty="0"/>
              <a:t>        if user:</a:t>
            </a:r>
          </a:p>
          <a:p>
            <a:r>
              <a:rPr lang="en-IN" dirty="0"/>
              <a:t>            print("User found:", user)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print("User not found")</a:t>
            </a:r>
          </a:p>
          <a:p>
            <a:r>
              <a:rPr lang="en-IN" dirty="0"/>
              <a:t>    except sqlite3.Error as e:</a:t>
            </a:r>
          </a:p>
          <a:p>
            <a:r>
              <a:rPr lang="en-IN" dirty="0"/>
              <a:t>        print("Error retrieving user:", e)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8019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5F5D7-F7E8-AB62-373F-4561DA340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16" y="618994"/>
            <a:ext cx="10515600" cy="4351338"/>
          </a:xfrm>
        </p:spPr>
        <p:txBody>
          <a:bodyPr/>
          <a:lstStyle/>
          <a:p>
            <a:r>
              <a:rPr lang="en-IN" dirty="0"/>
              <a:t># Example usage</a:t>
            </a:r>
          </a:p>
          <a:p>
            <a:r>
              <a:rPr lang="en-IN" dirty="0" err="1"/>
              <a:t>add_user</a:t>
            </a:r>
            <a:r>
              <a:rPr lang="en-IN" dirty="0"/>
              <a:t>("</a:t>
            </a:r>
            <a:r>
              <a:rPr lang="en-IN" dirty="0" err="1"/>
              <a:t>john_doe</a:t>
            </a:r>
            <a:r>
              <a:rPr lang="en-IN" dirty="0"/>
              <a:t>", "password123")</a:t>
            </a:r>
          </a:p>
          <a:p>
            <a:r>
              <a:rPr lang="en-IN" dirty="0" err="1"/>
              <a:t>get_user</a:t>
            </a:r>
            <a:r>
              <a:rPr lang="en-IN" dirty="0"/>
              <a:t>("</a:t>
            </a:r>
            <a:r>
              <a:rPr lang="en-IN" dirty="0" err="1"/>
              <a:t>john_doe</a:t>
            </a:r>
            <a:r>
              <a:rPr lang="en-IN" dirty="0"/>
              <a:t>")</a:t>
            </a:r>
          </a:p>
          <a:p>
            <a:endParaRPr lang="en-IN" dirty="0"/>
          </a:p>
          <a:p>
            <a:r>
              <a:rPr lang="en-IN" dirty="0"/>
              <a:t># Close the connection</a:t>
            </a:r>
          </a:p>
          <a:p>
            <a:r>
              <a:rPr lang="en-IN" dirty="0" err="1"/>
              <a:t>conn.close</a:t>
            </a:r>
            <a:r>
              <a:rPr lang="en-IN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1530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22692A5-D00C-06EF-1C62-4205AACBA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89" y="273377"/>
            <a:ext cx="11714843" cy="536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685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EDF8-2019-E553-DC2C-D964B537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is old but still functional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E5B5B-AA59-F15C-8DA9-22E011E94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injection is still used widely on ignorant websites.</a:t>
            </a:r>
          </a:p>
          <a:p>
            <a:r>
              <a:rPr lang="en-US" dirty="0"/>
              <a:t>Some developers still ignore </a:t>
            </a:r>
            <a:r>
              <a:rPr lang="en-US" dirty="0" err="1"/>
              <a:t>sql</a:t>
            </a:r>
            <a:r>
              <a:rPr lang="en-US" dirty="0"/>
              <a:t> prevention techniques because they are not widely discussed now but are able to destroy the system databases.</a:t>
            </a:r>
          </a:p>
          <a:p>
            <a:r>
              <a:rPr lang="en-US" dirty="0"/>
              <a:t>Parameterized eliminates the </a:t>
            </a:r>
            <a:r>
              <a:rPr lang="en-US" dirty="0" err="1"/>
              <a:t>sql</a:t>
            </a:r>
            <a:r>
              <a:rPr lang="en-US" dirty="0"/>
              <a:t> injections and provide a system free from attacks.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0860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580D91-4039-DC1D-A1B1-27EBCE343209}"/>
              </a:ext>
            </a:extLst>
          </p:cNvPr>
          <p:cNvSpPr/>
          <p:nvPr/>
        </p:nvSpPr>
        <p:spPr>
          <a:xfrm>
            <a:off x="4280633" y="2967335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775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038EA9-5DCB-6CC3-4832-203420C00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7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4532A3-C76C-2E20-0525-E421E13CD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156" y="674131"/>
            <a:ext cx="9769687" cy="55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4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9A8CC5-F4BE-E147-EE9A-2CACE95F3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67" y="696993"/>
            <a:ext cx="9762066" cy="546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3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B3226-7DCA-98B8-BF64-3AD2A298C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43" y="677941"/>
            <a:ext cx="10074513" cy="55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00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8D1C68-ED62-3FB4-0ED5-EA73F3AFE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398" y="712234"/>
            <a:ext cx="9739204" cy="54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17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97BCD3-D3F4-21D6-306F-BDB2B471A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208" y="685562"/>
            <a:ext cx="9731583" cy="548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6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7145A2-E87E-7109-B5EF-2DBD2C193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62" y="576449"/>
            <a:ext cx="10781346" cy="603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83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9852B-6FE9-B8B9-ADF6-A43F8BF5E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PARAMETERISED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5E277-20F5-B02F-C002-FCC9BBE68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import sqlite3</a:t>
            </a:r>
          </a:p>
          <a:p>
            <a:endParaRPr lang="en-IN" dirty="0"/>
          </a:p>
          <a:p>
            <a:r>
              <a:rPr lang="en-IN" dirty="0"/>
              <a:t># Connect to the SQLite database</a:t>
            </a:r>
          </a:p>
          <a:p>
            <a:r>
              <a:rPr lang="en-IN" dirty="0"/>
              <a:t>conn = sqlite3.connect('</a:t>
            </a:r>
            <a:r>
              <a:rPr lang="en-IN" dirty="0" err="1"/>
              <a:t>example.db</a:t>
            </a:r>
            <a:r>
              <a:rPr lang="en-IN" dirty="0"/>
              <a:t>')</a:t>
            </a:r>
          </a:p>
          <a:p>
            <a:r>
              <a:rPr lang="en-IN" dirty="0"/>
              <a:t>cursor = </a:t>
            </a:r>
            <a:r>
              <a:rPr lang="en-IN" dirty="0" err="1"/>
              <a:t>conn.cursor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# Create a table if it doesn't exist</a:t>
            </a:r>
          </a:p>
          <a:p>
            <a:r>
              <a:rPr lang="en-IN" dirty="0" err="1"/>
              <a:t>cursor.execute</a:t>
            </a:r>
            <a:r>
              <a:rPr lang="en-IN" dirty="0"/>
              <a:t>('''CREATE TABLE IF NOT EXISTS users ( id INTEGER PRIMARY </a:t>
            </a:r>
            <a:r>
              <a:rPr lang="en-IN" dirty="0" err="1"/>
              <a:t>KEY,username</a:t>
            </a:r>
            <a:r>
              <a:rPr lang="en-IN" dirty="0"/>
              <a:t> </a:t>
            </a:r>
            <a:r>
              <a:rPr lang="en-IN" dirty="0" err="1"/>
              <a:t>TEXT,password</a:t>
            </a:r>
            <a:r>
              <a:rPr lang="en-IN" dirty="0"/>
              <a:t> TEXT)''')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8393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328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CNS LAB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FOR PARAMETERISED</vt:lpstr>
      <vt:lpstr>PowerPoint Presentation</vt:lpstr>
      <vt:lpstr>PowerPoint Presentation</vt:lpstr>
      <vt:lpstr>PowerPoint Presentation</vt:lpstr>
      <vt:lpstr>PowerPoint Presentation</vt:lpstr>
      <vt:lpstr>SQL Injection is old but still functional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CNS LAB PROJECT </dc:title>
  <dc:creator>anmol chadha</dc:creator>
  <cp:lastModifiedBy>anmol chadha</cp:lastModifiedBy>
  <cp:revision>4</cp:revision>
  <dcterms:created xsi:type="dcterms:W3CDTF">2024-04-22T04:31:30Z</dcterms:created>
  <dcterms:modified xsi:type="dcterms:W3CDTF">2024-04-22T04:42:54Z</dcterms:modified>
</cp:coreProperties>
</file>