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1A57-9D74-41C4-AE76-45CB4070BE32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9505-7362-49EE-BF5B-430708A99D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13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9505-7362-49EE-BF5B-430708A99DA2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68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12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51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17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48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300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035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058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671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57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46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12/5/2024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3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6A73E-42BD-B817-6EA5-A270FD7C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76" y="655094"/>
            <a:ext cx="11232108" cy="2115402"/>
          </a:xfrm>
        </p:spPr>
        <p:txBody>
          <a:bodyPr>
            <a:noAutofit/>
          </a:bodyPr>
          <a:lstStyle/>
          <a:p>
            <a:r>
              <a:rPr lang="es-E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Ley 19587: Higiene  y seguridad en el trabajo</a:t>
            </a:r>
            <a:endParaRPr lang="es-A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3C2CC-D2ED-F96E-61AB-2F359B57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278" y="5871829"/>
            <a:ext cx="10810301" cy="4674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(CAPÍTULOS 12, 14, 18, 19, 20, 21)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BAE3F6-9952-1C82-1E2B-6A6EAACE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40" y="3353937"/>
            <a:ext cx="7542776" cy="25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20:  selección del personal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7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20: selección del personal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108842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21:  capacitación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0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21:  capacitación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400226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12:  iluminación y color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12:  iluminación y color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232460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14:  instalaciones Eléctricas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14:  instalaciones eléctricas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7122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18:  protección contra incendios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2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18:  protección contra incendios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164763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19:  vestimenta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731"/>
            <a:ext cx="11029615" cy="4924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/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/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/>
              <a:t>		 Art. 84.- Los carteles e indicadores serán pintados en colores intensos y contrastantes con la superficie que los contenga, para evitar confusiones.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9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19:  vestimenta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3CADB5-696B-C855-D68D-3D140912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" y="2181225"/>
            <a:ext cx="9936548" cy="3974619"/>
          </a:xfrm>
        </p:spPr>
      </p:pic>
    </p:spTree>
    <p:extLst>
      <p:ext uri="{BB962C8B-B14F-4D97-AF65-F5344CB8AC3E}">
        <p14:creationId xmlns:p14="http://schemas.microsoft.com/office/powerpoint/2010/main" val="13469040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149</TotalTime>
  <Words>2084</Words>
  <Application>Microsoft Office PowerPoint</Application>
  <PresentationFormat>Panorámica</PresentationFormat>
  <Paragraphs>99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Times New Roman</vt:lpstr>
      <vt:lpstr>Wingdings 2</vt:lpstr>
      <vt:lpstr>Dividendo</vt:lpstr>
      <vt:lpstr>Ley 19587: Higiene  y seguridad en el trabajo</vt:lpstr>
      <vt:lpstr>Capítulo 12:  iluminación y color</vt:lpstr>
      <vt:lpstr>Capítulo 12:  iluminación y color</vt:lpstr>
      <vt:lpstr>Capítulo 14:  instalaciones Eléctricas</vt:lpstr>
      <vt:lpstr>Capítulo 14:  instalaciones eléctricas</vt:lpstr>
      <vt:lpstr>Capítulo 18:  protección contra incendios</vt:lpstr>
      <vt:lpstr>Capítulo 18:  protección contra incendios</vt:lpstr>
      <vt:lpstr>Capítulo 19:  vestimenta</vt:lpstr>
      <vt:lpstr>Capítulo 19:  vestimenta</vt:lpstr>
      <vt:lpstr>Capítulo 20:  selección del personal</vt:lpstr>
      <vt:lpstr>Capítulo 20: selección del personal</vt:lpstr>
      <vt:lpstr>Capítulo 21:  capacitación</vt:lpstr>
      <vt:lpstr>Capítulo 21:  capacitación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19587: Higiene  y seguridad en el trabajo</dc:title>
  <dc:creator>Micaela Mejia</dc:creator>
  <cp:lastModifiedBy>Micaela Mejia</cp:lastModifiedBy>
  <cp:revision>1</cp:revision>
  <dcterms:created xsi:type="dcterms:W3CDTF">2024-05-13T00:14:05Z</dcterms:created>
  <dcterms:modified xsi:type="dcterms:W3CDTF">2024-05-13T02:44:04Z</dcterms:modified>
</cp:coreProperties>
</file>