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1A57-9D74-41C4-AE76-45CB4070BE32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9505-7362-49EE-BF5B-430708A99D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13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9505-7362-49EE-BF5B-430708A99DA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6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2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51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7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48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0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03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05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71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57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4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A73E-42BD-B817-6EA5-A270FD7C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6" y="655094"/>
            <a:ext cx="11232108" cy="2115402"/>
          </a:xfrm>
        </p:spPr>
        <p:txBody>
          <a:bodyPr>
            <a:noAutofit/>
          </a:bodyPr>
          <a:lstStyle/>
          <a:p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19587: Higiene  y seguridad en el trabajo</a:t>
            </a:r>
            <a:endParaRPr lang="es-A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3C2CC-D2ED-F96E-61AB-2F359B57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78" y="5871829"/>
            <a:ext cx="10810301" cy="4674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(CAPÍTULOS 12, 14, 18, 19, 20, 21)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BAE3F6-9952-1C82-1E2B-6A6EAACE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40" y="3353937"/>
            <a:ext cx="7542776" cy="25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20:  selección del personal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20: selección del personal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0884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21:  capacitación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0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21:  capacitación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40022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232460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14:  instalaciones Eléctricas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3280"/>
            <a:ext cx="1102961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Capítulo 14 de la Ley 19587 de Higiene y Seguridad en el Trabajo trata sobre las instalaciones eléctricas en los establecimientos::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95: Las instalaciones y equipos eléctricos de los establecimientos deben cumplir con las prescripciones de la reglamentación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5: Las recomendaciones técnicas sobre Higiene y Seguridad en el Trabajo dictadas por organismos estatales o privados, nacionales o extranjeros, pasarán a formar parte del reglamento una vez aprobadas por la Superintendencia de Riesgos del Trabajo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6: Las normas técnicas dictadas por la Dirección Nacional de Higiene y Seguridad en el Trabajo integran la reglamentación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7: La autoridad nacional de aplicación puede incorporar a la reglamentación los textos de recomendaciones de la OIT y OMS que sean convenientes para completar los objetivos de la ley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 resumen, el Capítulo 14 establece los requisitos que deben cumplir las instalaciones eléctricas de los establecimientos en materia de higiene y seguridad, incluyendo 	la incorporación de normas técnicas y recomendaciones de organismos nacionales e internacionales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14:  instalaciones eléctricas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7122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18:  protección contra incendios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18:  protección contra incendios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6476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19:  vestimenta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19:  vestimenta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3469040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197</TotalTime>
  <Words>1928</Words>
  <Application>Microsoft Office PowerPoint</Application>
  <PresentationFormat>Panorámica</PresentationFormat>
  <Paragraphs>93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Times New Roman</vt:lpstr>
      <vt:lpstr>Wingdings 2</vt:lpstr>
      <vt:lpstr>Dividendo</vt:lpstr>
      <vt:lpstr>Ley 19587: Higiene  y seguridad en el trabajo</vt:lpstr>
      <vt:lpstr>Capítulo 12:  iluminación y color</vt:lpstr>
      <vt:lpstr>Capítulo 12:  iluminación y color</vt:lpstr>
      <vt:lpstr>Capítulo 14:  instalaciones Eléctricas</vt:lpstr>
      <vt:lpstr>Capítulo 14:  instalaciones eléctricas</vt:lpstr>
      <vt:lpstr>Capítulo 18:  protección contra incendios</vt:lpstr>
      <vt:lpstr>Capítulo 18:  protección contra incendios</vt:lpstr>
      <vt:lpstr>Capítulo 19:  vestimenta</vt:lpstr>
      <vt:lpstr>Capítulo 19:  vestimenta</vt:lpstr>
      <vt:lpstr>Capítulo 20:  selección del personal</vt:lpstr>
      <vt:lpstr>Capítulo 20: selección del personal</vt:lpstr>
      <vt:lpstr>Capítulo 21:  capacitación</vt:lpstr>
      <vt:lpstr>Capítulo 21:  capacitación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19587: Higiene  y seguridad en el trabajo</dc:title>
  <dc:creator>Micaela Mejia</dc:creator>
  <cp:lastModifiedBy>Micaela Mejia</cp:lastModifiedBy>
  <cp:revision>2</cp:revision>
  <dcterms:created xsi:type="dcterms:W3CDTF">2024-05-13T00:14:05Z</dcterms:created>
  <dcterms:modified xsi:type="dcterms:W3CDTF">2024-05-13T22:07:50Z</dcterms:modified>
</cp:coreProperties>
</file>