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30" r:id="rId2"/>
    <p:sldId id="411" r:id="rId3"/>
    <p:sldId id="445" r:id="rId4"/>
    <p:sldId id="414" r:id="rId5"/>
    <p:sldId id="415" r:id="rId6"/>
    <p:sldId id="451" r:id="rId7"/>
    <p:sldId id="440" r:id="rId8"/>
    <p:sldId id="447" r:id="rId9"/>
    <p:sldId id="416" r:id="rId10"/>
    <p:sldId id="448" r:id="rId11"/>
    <p:sldId id="420" r:id="rId12"/>
    <p:sldId id="449" r:id="rId13"/>
    <p:sldId id="450" r:id="rId14"/>
    <p:sldId id="452" r:id="rId15"/>
    <p:sldId id="453" r:id="rId16"/>
  </p:sldIdLst>
  <p:sldSz cx="9144000" cy="6858000" type="screen4x3"/>
  <p:notesSz cx="6858000" cy="9715500"/>
  <p:defaultTextStyle>
    <a:defPPr>
      <a:defRPr lang="it-IT"/>
    </a:defPPr>
    <a:lvl1pPr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EBE397-CEDE-9AD2-C4D8-397C2BDC4CAD}" name="Alberto Cantele" initials="" userId="S::10766393@polimi.it::6dcfd606-3c49-4e1e-8222-9e63454d628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0000"/>
    <a:srgbClr val="0033CC"/>
    <a:srgbClr val="FF0000"/>
    <a:srgbClr val="00CC00"/>
    <a:srgbClr val="CCFFCC"/>
    <a:srgbClr val="FFFFCC"/>
    <a:srgbClr val="333399"/>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A97A5D-0478-524F-8AC6-DE741AC65352}" v="1940" dt="2024-08-12T08:56:11.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88"/>
    <p:restoredTop sz="94568"/>
  </p:normalViewPr>
  <p:slideViewPr>
    <p:cSldViewPr>
      <p:cViewPr varScale="1">
        <p:scale>
          <a:sx n="118" d="100"/>
          <a:sy n="118" d="100"/>
        </p:scale>
        <p:origin x="79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Cantele" userId="6dcfd606-3c49-4e1e-8222-9e63454d6285" providerId="ADAL" clId="{2CA97A5D-0478-524F-8AC6-DE741AC65352}"/>
    <pc:docChg chg="undo redo custSel addSld delSld modSld sldOrd addSection delSection">
      <pc:chgData name="Alberto Cantele" userId="6dcfd606-3c49-4e1e-8222-9e63454d6285" providerId="ADAL" clId="{2CA97A5D-0478-524F-8AC6-DE741AC65352}" dt="2024-08-16T14:22:07.015" v="12750" actId="20577"/>
      <pc:docMkLst>
        <pc:docMk/>
      </pc:docMkLst>
      <pc:sldChg chg="addSp delSp modSp mod">
        <pc:chgData name="Alberto Cantele" userId="6dcfd606-3c49-4e1e-8222-9e63454d6285" providerId="ADAL" clId="{2CA97A5D-0478-524F-8AC6-DE741AC65352}" dt="2024-05-31T15:32:44.055" v="4826" actId="20577"/>
        <pc:sldMkLst>
          <pc:docMk/>
          <pc:sldMk cId="0" sldId="330"/>
        </pc:sldMkLst>
        <pc:spChg chg="add del mod">
          <ac:chgData name="Alberto Cantele" userId="6dcfd606-3c49-4e1e-8222-9e63454d6285" providerId="ADAL" clId="{2CA97A5D-0478-524F-8AC6-DE741AC65352}" dt="2024-05-31T15:32:29.208" v="4808"/>
          <ac:spMkLst>
            <pc:docMk/>
            <pc:sldMk cId="0" sldId="330"/>
            <ac:spMk id="2" creationId="{2DD4CB00-4A3F-6D7C-1FC7-3A7C30991288}"/>
          </ac:spMkLst>
        </pc:spChg>
        <pc:spChg chg="add mod">
          <ac:chgData name="Alberto Cantele" userId="6dcfd606-3c49-4e1e-8222-9e63454d6285" providerId="ADAL" clId="{2CA97A5D-0478-524F-8AC6-DE741AC65352}" dt="2024-05-31T15:32:44.055" v="4826" actId="20577"/>
          <ac:spMkLst>
            <pc:docMk/>
            <pc:sldMk cId="0" sldId="330"/>
            <ac:spMk id="3" creationId="{CDB48E8D-77B4-7B18-656B-B41D98F25E99}"/>
          </ac:spMkLst>
        </pc:spChg>
        <pc:spChg chg="mod">
          <ac:chgData name="Alberto Cantele" userId="6dcfd606-3c49-4e1e-8222-9e63454d6285" providerId="ADAL" clId="{2CA97A5D-0478-524F-8AC6-DE741AC65352}" dt="2024-05-31T15:30:49.700" v="4801" actId="20577"/>
          <ac:spMkLst>
            <pc:docMk/>
            <pc:sldMk cId="0" sldId="330"/>
            <ac:spMk id="129027" creationId="{00000000-0000-0000-0000-000000000000}"/>
          </ac:spMkLst>
        </pc:spChg>
      </pc:sldChg>
      <pc:sldChg chg="addSp delSp modSp mod">
        <pc:chgData name="Alberto Cantele" userId="6dcfd606-3c49-4e1e-8222-9e63454d6285" providerId="ADAL" clId="{2CA97A5D-0478-524F-8AC6-DE741AC65352}" dt="2024-05-31T15:33:10.096" v="4850" actId="20577"/>
        <pc:sldMkLst>
          <pc:docMk/>
          <pc:sldMk cId="2719733066" sldId="411"/>
        </pc:sldMkLst>
        <pc:spChg chg="add del mod">
          <ac:chgData name="Alberto Cantele" userId="6dcfd606-3c49-4e1e-8222-9e63454d6285" providerId="ADAL" clId="{2CA97A5D-0478-524F-8AC6-DE741AC65352}" dt="2024-05-31T15:32:07.905" v="4807" actId="478"/>
          <ac:spMkLst>
            <pc:docMk/>
            <pc:sldMk cId="2719733066" sldId="411"/>
            <ac:spMk id="2" creationId="{B9288C20-B59B-E2CE-9359-590F771A681D}"/>
          </ac:spMkLst>
        </pc:spChg>
        <pc:spChg chg="mod">
          <ac:chgData name="Alberto Cantele" userId="6dcfd606-3c49-4e1e-8222-9e63454d6285" providerId="ADAL" clId="{2CA97A5D-0478-524F-8AC6-DE741AC65352}" dt="2024-05-31T15:33:10.096" v="4850" actId="20577"/>
          <ac:spMkLst>
            <pc:docMk/>
            <pc:sldMk cId="2719733066" sldId="411"/>
            <ac:spMk id="4" creationId="{00000000-0000-0000-0000-000000000000}"/>
          </ac:spMkLst>
        </pc:spChg>
      </pc:sldChg>
      <pc:sldChg chg="del">
        <pc:chgData name="Alberto Cantele" userId="6dcfd606-3c49-4e1e-8222-9e63454d6285" providerId="ADAL" clId="{2CA97A5D-0478-524F-8AC6-DE741AC65352}" dt="2024-05-31T15:29:48.508" v="4750" actId="2696"/>
        <pc:sldMkLst>
          <pc:docMk/>
          <pc:sldMk cId="4255038170" sldId="412"/>
        </pc:sldMkLst>
      </pc:sldChg>
      <pc:sldChg chg="del">
        <pc:chgData name="Alberto Cantele" userId="6dcfd606-3c49-4e1e-8222-9e63454d6285" providerId="ADAL" clId="{2CA97A5D-0478-524F-8AC6-DE741AC65352}" dt="2024-05-30T12:25:04.232" v="0" actId="2696"/>
        <pc:sldMkLst>
          <pc:docMk/>
          <pc:sldMk cId="1947497865" sldId="413"/>
        </pc:sldMkLst>
      </pc:sldChg>
      <pc:sldChg chg="addSp delSp modSp mod">
        <pc:chgData name="Alberto Cantele" userId="6dcfd606-3c49-4e1e-8222-9e63454d6285" providerId="ADAL" clId="{2CA97A5D-0478-524F-8AC6-DE741AC65352}" dt="2024-08-12T08:50:32.250" v="12278" actId="1036"/>
        <pc:sldMkLst>
          <pc:docMk/>
          <pc:sldMk cId="870190552" sldId="414"/>
        </pc:sldMkLst>
        <pc:spChg chg="mod">
          <ac:chgData name="Alberto Cantele" userId="6dcfd606-3c49-4e1e-8222-9e63454d6285" providerId="ADAL" clId="{2CA97A5D-0478-524F-8AC6-DE741AC65352}" dt="2024-05-31T15:34:07.306" v="4922" actId="20577"/>
          <ac:spMkLst>
            <pc:docMk/>
            <pc:sldMk cId="870190552" sldId="414"/>
            <ac:spMk id="4"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5"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6"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11"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16" creationId="{00000000-0000-0000-0000-000000000000}"/>
          </ac:spMkLst>
        </pc:spChg>
        <pc:spChg chg="add mod">
          <ac:chgData name="Alberto Cantele" userId="6dcfd606-3c49-4e1e-8222-9e63454d6285" providerId="ADAL" clId="{2CA97A5D-0478-524F-8AC6-DE741AC65352}" dt="2024-08-12T07:27:35.243" v="11876" actId="1076"/>
          <ac:spMkLst>
            <pc:docMk/>
            <pc:sldMk cId="870190552" sldId="414"/>
            <ac:spMk id="20" creationId="{C1D904F3-9952-7EF6-1A35-1EFAFC313A5E}"/>
          </ac:spMkLst>
        </pc:spChg>
        <pc:spChg chg="add mod">
          <ac:chgData name="Alberto Cantele" userId="6dcfd606-3c49-4e1e-8222-9e63454d6285" providerId="ADAL" clId="{2CA97A5D-0478-524F-8AC6-DE741AC65352}" dt="2024-05-30T13:05:56.034" v="1021" actId="1036"/>
          <ac:spMkLst>
            <pc:docMk/>
            <pc:sldMk cId="870190552" sldId="414"/>
            <ac:spMk id="21" creationId="{221BF086-7CCA-2FA5-4ACC-85292BA15041}"/>
          </ac:spMkLst>
        </pc:spChg>
        <pc:spChg chg="add mod">
          <ac:chgData name="Alberto Cantele" userId="6dcfd606-3c49-4e1e-8222-9e63454d6285" providerId="ADAL" clId="{2CA97A5D-0478-524F-8AC6-DE741AC65352}" dt="2024-05-30T13:05:56.034" v="1021" actId="1036"/>
          <ac:spMkLst>
            <pc:docMk/>
            <pc:sldMk cId="870190552" sldId="414"/>
            <ac:spMk id="22" creationId="{A90EEC80-B315-B3ED-0023-FDA5C666F353}"/>
          </ac:spMkLst>
        </pc:spChg>
        <pc:spChg chg="mod">
          <ac:chgData name="Alberto Cantele" userId="6dcfd606-3c49-4e1e-8222-9e63454d6285" providerId="ADAL" clId="{2CA97A5D-0478-524F-8AC6-DE741AC65352}" dt="2024-05-30T13:05:56.034" v="1021" actId="1036"/>
          <ac:spMkLst>
            <pc:docMk/>
            <pc:sldMk cId="870190552" sldId="414"/>
            <ac:spMk id="23" creationId="{00000000-0000-0000-0000-000000000000}"/>
          </ac:spMkLst>
        </pc:spChg>
        <pc:spChg chg="mod">
          <ac:chgData name="Alberto Cantele" userId="6dcfd606-3c49-4e1e-8222-9e63454d6285" providerId="ADAL" clId="{2CA97A5D-0478-524F-8AC6-DE741AC65352}" dt="2024-05-30T13:05:56.034" v="1021" actId="1036"/>
          <ac:spMkLst>
            <pc:docMk/>
            <pc:sldMk cId="870190552" sldId="414"/>
            <ac:spMk id="24" creationId="{00000000-0000-0000-0000-000000000000}"/>
          </ac:spMkLst>
        </pc:spChg>
        <pc:spChg chg="add mod">
          <ac:chgData name="Alberto Cantele" userId="6dcfd606-3c49-4e1e-8222-9e63454d6285" providerId="ADAL" clId="{2CA97A5D-0478-524F-8AC6-DE741AC65352}" dt="2024-05-30T13:05:56.034" v="1021" actId="1036"/>
          <ac:spMkLst>
            <pc:docMk/>
            <pc:sldMk cId="870190552" sldId="414"/>
            <ac:spMk id="25" creationId="{0A7518DC-34AD-7A5F-641B-CCE7A57FD5C0}"/>
          </ac:spMkLst>
        </pc:spChg>
        <pc:spChg chg="del mod">
          <ac:chgData name="Alberto Cantele" userId="6dcfd606-3c49-4e1e-8222-9e63454d6285" providerId="ADAL" clId="{2CA97A5D-0478-524F-8AC6-DE741AC65352}" dt="2024-05-30T12:43:35.860" v="838" actId="478"/>
          <ac:spMkLst>
            <pc:docMk/>
            <pc:sldMk cId="870190552" sldId="414"/>
            <ac:spMk id="28" creationId="{00000000-0000-0000-0000-000000000000}"/>
          </ac:spMkLst>
        </pc:spChg>
        <pc:spChg chg="mod">
          <ac:chgData name="Alberto Cantele" userId="6dcfd606-3c49-4e1e-8222-9e63454d6285" providerId="ADAL" clId="{2CA97A5D-0478-524F-8AC6-DE741AC65352}" dt="2024-05-30T13:05:56.034" v="1021" actId="1036"/>
          <ac:spMkLst>
            <pc:docMk/>
            <pc:sldMk cId="870190552" sldId="414"/>
            <ac:spMk id="31" creationId="{00000000-0000-0000-0000-000000000000}"/>
          </ac:spMkLst>
        </pc:spChg>
        <pc:spChg chg="add mod">
          <ac:chgData name="Alberto Cantele" userId="6dcfd606-3c49-4e1e-8222-9e63454d6285" providerId="ADAL" clId="{2CA97A5D-0478-524F-8AC6-DE741AC65352}" dt="2024-05-30T13:05:56.034" v="1021" actId="1036"/>
          <ac:spMkLst>
            <pc:docMk/>
            <pc:sldMk cId="870190552" sldId="414"/>
            <ac:spMk id="32" creationId="{D4F467D5-56FC-ECA9-F29C-51D487F275AE}"/>
          </ac:spMkLst>
        </pc:spChg>
        <pc:spChg chg="add mod">
          <ac:chgData name="Alberto Cantele" userId="6dcfd606-3c49-4e1e-8222-9e63454d6285" providerId="ADAL" clId="{2CA97A5D-0478-524F-8AC6-DE741AC65352}" dt="2024-05-30T13:05:56.034" v="1021" actId="1036"/>
          <ac:spMkLst>
            <pc:docMk/>
            <pc:sldMk cId="870190552" sldId="414"/>
            <ac:spMk id="35" creationId="{FC5179ED-3C9C-6285-7B8D-E8F162195D22}"/>
          </ac:spMkLst>
        </pc:spChg>
        <pc:spChg chg="add mod">
          <ac:chgData name="Alberto Cantele" userId="6dcfd606-3c49-4e1e-8222-9e63454d6285" providerId="ADAL" clId="{2CA97A5D-0478-524F-8AC6-DE741AC65352}" dt="2024-05-30T13:05:56.034" v="1021" actId="1036"/>
          <ac:spMkLst>
            <pc:docMk/>
            <pc:sldMk cId="870190552" sldId="414"/>
            <ac:spMk id="36" creationId="{29A51912-88B8-B7F4-DB7B-0A78F3714685}"/>
          </ac:spMkLst>
        </pc:spChg>
        <pc:spChg chg="mod">
          <ac:chgData name="Alberto Cantele" userId="6dcfd606-3c49-4e1e-8222-9e63454d6285" providerId="ADAL" clId="{2CA97A5D-0478-524F-8AC6-DE741AC65352}" dt="2024-05-30T12:52:09.368" v="913" actId="1076"/>
          <ac:spMkLst>
            <pc:docMk/>
            <pc:sldMk cId="870190552" sldId="414"/>
            <ac:spMk id="38" creationId="{00000000-0000-0000-0000-000000000000}"/>
          </ac:spMkLst>
        </pc:spChg>
        <pc:spChg chg="mod">
          <ac:chgData name="Alberto Cantele" userId="6dcfd606-3c49-4e1e-8222-9e63454d6285" providerId="ADAL" clId="{2CA97A5D-0478-524F-8AC6-DE741AC65352}" dt="2024-05-30T12:52:09.368" v="913" actId="1076"/>
          <ac:spMkLst>
            <pc:docMk/>
            <pc:sldMk cId="870190552" sldId="414"/>
            <ac:spMk id="39" creationId="{00000000-0000-0000-0000-000000000000}"/>
          </ac:spMkLst>
        </pc:spChg>
        <pc:spChg chg="add mod">
          <ac:chgData name="Alberto Cantele" userId="6dcfd606-3c49-4e1e-8222-9e63454d6285" providerId="ADAL" clId="{2CA97A5D-0478-524F-8AC6-DE741AC65352}" dt="2024-05-30T13:05:56.034" v="1021" actId="1036"/>
          <ac:spMkLst>
            <pc:docMk/>
            <pc:sldMk cId="870190552" sldId="414"/>
            <ac:spMk id="40" creationId="{B9EFCEE3-5EED-6F2F-F2CD-7C8FA50DA807}"/>
          </ac:spMkLst>
        </pc:spChg>
        <pc:spChg chg="mod">
          <ac:chgData name="Alberto Cantele" userId="6dcfd606-3c49-4e1e-8222-9e63454d6285" providerId="ADAL" clId="{2CA97A5D-0478-524F-8AC6-DE741AC65352}" dt="2024-08-12T08:50:10.622" v="12275" actId="1036"/>
          <ac:spMkLst>
            <pc:docMk/>
            <pc:sldMk cId="870190552" sldId="414"/>
            <ac:spMk id="41" creationId="{80903DA9-F3D2-C1D4-90E1-F391055A8C2C}"/>
          </ac:spMkLst>
        </pc:spChg>
        <pc:spChg chg="add mod">
          <ac:chgData name="Alberto Cantele" userId="6dcfd606-3c49-4e1e-8222-9e63454d6285" providerId="ADAL" clId="{2CA97A5D-0478-524F-8AC6-DE741AC65352}" dt="2024-05-30T13:05:56.034" v="1021" actId="1036"/>
          <ac:spMkLst>
            <pc:docMk/>
            <pc:sldMk cId="870190552" sldId="414"/>
            <ac:spMk id="42" creationId="{87E331ED-FCC4-4E74-85A9-EE17E897DCB4}"/>
          </ac:spMkLst>
        </pc:spChg>
        <pc:spChg chg="mod">
          <ac:chgData name="Alberto Cantele" userId="6dcfd606-3c49-4e1e-8222-9e63454d6285" providerId="ADAL" clId="{2CA97A5D-0478-524F-8AC6-DE741AC65352}" dt="2024-05-30T12:52:09.368" v="913" actId="1076"/>
          <ac:spMkLst>
            <pc:docMk/>
            <pc:sldMk cId="870190552" sldId="414"/>
            <ac:spMk id="43" creationId="{00000000-0000-0000-0000-000000000000}"/>
          </ac:spMkLst>
        </pc:spChg>
        <pc:spChg chg="mod">
          <ac:chgData name="Alberto Cantele" userId="6dcfd606-3c49-4e1e-8222-9e63454d6285" providerId="ADAL" clId="{2CA97A5D-0478-524F-8AC6-DE741AC65352}" dt="2024-08-12T08:50:10.622" v="12275" actId="1036"/>
          <ac:spMkLst>
            <pc:docMk/>
            <pc:sldMk cId="870190552" sldId="414"/>
            <ac:spMk id="44" creationId="{3E3F5EA3-0B5E-4E9A-6831-A086565D148D}"/>
          </ac:spMkLst>
        </pc:spChg>
        <pc:spChg chg="mod">
          <ac:chgData name="Alberto Cantele" userId="6dcfd606-3c49-4e1e-8222-9e63454d6285" providerId="ADAL" clId="{2CA97A5D-0478-524F-8AC6-DE741AC65352}" dt="2024-08-12T08:50:10.622" v="12275" actId="1036"/>
          <ac:spMkLst>
            <pc:docMk/>
            <pc:sldMk cId="870190552" sldId="414"/>
            <ac:spMk id="45" creationId="{80A300EB-C126-8424-31B7-7EB756FBC6A3}"/>
          </ac:spMkLst>
        </pc:spChg>
        <pc:spChg chg="mod">
          <ac:chgData name="Alberto Cantele" userId="6dcfd606-3c49-4e1e-8222-9e63454d6285" providerId="ADAL" clId="{2CA97A5D-0478-524F-8AC6-DE741AC65352}" dt="2024-05-30T12:52:09.368" v="913" actId="1076"/>
          <ac:spMkLst>
            <pc:docMk/>
            <pc:sldMk cId="870190552" sldId="414"/>
            <ac:spMk id="46" creationId="{00000000-0000-0000-0000-000000000000}"/>
          </ac:spMkLst>
        </pc:spChg>
        <pc:spChg chg="mod">
          <ac:chgData name="Alberto Cantele" userId="6dcfd606-3c49-4e1e-8222-9e63454d6285" providerId="ADAL" clId="{2CA97A5D-0478-524F-8AC6-DE741AC65352}" dt="2024-08-12T08:50:10.622" v="12275" actId="1036"/>
          <ac:spMkLst>
            <pc:docMk/>
            <pc:sldMk cId="870190552" sldId="414"/>
            <ac:spMk id="46" creationId="{EB72FE0A-B17D-54A3-2096-116148107CB1}"/>
          </ac:spMkLst>
        </pc:spChg>
        <pc:spChg chg="mod">
          <ac:chgData name="Alberto Cantele" userId="6dcfd606-3c49-4e1e-8222-9e63454d6285" providerId="ADAL" clId="{2CA97A5D-0478-524F-8AC6-DE741AC65352}" dt="2024-08-12T08:50:10.622" v="12275" actId="1036"/>
          <ac:spMkLst>
            <pc:docMk/>
            <pc:sldMk cId="870190552" sldId="414"/>
            <ac:spMk id="48" creationId="{AF9D3667-A562-FD77-A82E-5736CA22065E}"/>
          </ac:spMkLst>
        </pc:spChg>
        <pc:spChg chg="mod">
          <ac:chgData name="Alberto Cantele" userId="6dcfd606-3c49-4e1e-8222-9e63454d6285" providerId="ADAL" clId="{2CA97A5D-0478-524F-8AC6-DE741AC65352}" dt="2024-08-12T08:50:10.622" v="12275" actId="1036"/>
          <ac:spMkLst>
            <pc:docMk/>
            <pc:sldMk cId="870190552" sldId="414"/>
            <ac:spMk id="49" creationId="{2BBF8E47-4CF9-A5E4-8B1C-727981DAB913}"/>
          </ac:spMkLst>
        </pc:spChg>
        <pc:spChg chg="mod">
          <ac:chgData name="Alberto Cantele" userId="6dcfd606-3c49-4e1e-8222-9e63454d6285" providerId="ADAL" clId="{2CA97A5D-0478-524F-8AC6-DE741AC65352}" dt="2024-08-12T08:50:10.622" v="12275" actId="1036"/>
          <ac:spMkLst>
            <pc:docMk/>
            <pc:sldMk cId="870190552" sldId="414"/>
            <ac:spMk id="51" creationId="{A4362640-43C4-4B3E-E4FA-83041FA85D95}"/>
          </ac:spMkLst>
        </pc:spChg>
        <pc:spChg chg="mod">
          <ac:chgData name="Alberto Cantele" userId="6dcfd606-3c49-4e1e-8222-9e63454d6285" providerId="ADAL" clId="{2CA97A5D-0478-524F-8AC6-DE741AC65352}" dt="2024-08-12T08:50:10.622" v="12275" actId="1036"/>
          <ac:spMkLst>
            <pc:docMk/>
            <pc:sldMk cId="870190552" sldId="414"/>
            <ac:spMk id="54" creationId="{E01A982B-2F23-7A53-EB33-302736F3CE0E}"/>
          </ac:spMkLst>
        </pc:spChg>
        <pc:spChg chg="mod">
          <ac:chgData name="Alberto Cantele" userId="6dcfd606-3c49-4e1e-8222-9e63454d6285" providerId="ADAL" clId="{2CA97A5D-0478-524F-8AC6-DE741AC65352}" dt="2024-08-12T08:50:10.622" v="12275" actId="1036"/>
          <ac:spMkLst>
            <pc:docMk/>
            <pc:sldMk cId="870190552" sldId="414"/>
            <ac:spMk id="55" creationId="{3152C3C9-F550-C101-442F-2B9E5F1F1CF2}"/>
          </ac:spMkLst>
        </pc:spChg>
        <pc:spChg chg="mod">
          <ac:chgData name="Alberto Cantele" userId="6dcfd606-3c49-4e1e-8222-9e63454d6285" providerId="ADAL" clId="{2CA97A5D-0478-524F-8AC6-DE741AC65352}" dt="2024-08-12T08:50:10.622" v="12275" actId="1036"/>
          <ac:spMkLst>
            <pc:docMk/>
            <pc:sldMk cId="870190552" sldId="414"/>
            <ac:spMk id="57" creationId="{CBF213D7-9A48-5DC4-7CCA-323F1A1FEB5D}"/>
          </ac:spMkLst>
        </pc:spChg>
        <pc:spChg chg="mod">
          <ac:chgData name="Alberto Cantele" userId="6dcfd606-3c49-4e1e-8222-9e63454d6285" providerId="ADAL" clId="{2CA97A5D-0478-524F-8AC6-DE741AC65352}" dt="2024-08-12T08:50:10.622" v="12275" actId="1036"/>
          <ac:spMkLst>
            <pc:docMk/>
            <pc:sldMk cId="870190552" sldId="414"/>
            <ac:spMk id="58" creationId="{F11BE417-5830-E215-2FB2-93B32B58419F}"/>
          </ac:spMkLst>
        </pc:spChg>
        <pc:spChg chg="mod">
          <ac:chgData name="Alberto Cantele" userId="6dcfd606-3c49-4e1e-8222-9e63454d6285" providerId="ADAL" clId="{2CA97A5D-0478-524F-8AC6-DE741AC65352}" dt="2024-08-12T08:50:10.622" v="12275" actId="1036"/>
          <ac:spMkLst>
            <pc:docMk/>
            <pc:sldMk cId="870190552" sldId="414"/>
            <ac:spMk id="61" creationId="{2724201F-9D97-6BC0-F1AA-359820D5615A}"/>
          </ac:spMkLst>
        </pc:spChg>
        <pc:spChg chg="mod">
          <ac:chgData name="Alberto Cantele" userId="6dcfd606-3c49-4e1e-8222-9e63454d6285" providerId="ADAL" clId="{2CA97A5D-0478-524F-8AC6-DE741AC65352}" dt="2024-08-12T08:50:10.622" v="12275" actId="1036"/>
          <ac:spMkLst>
            <pc:docMk/>
            <pc:sldMk cId="870190552" sldId="414"/>
            <ac:spMk id="62" creationId="{774A82B2-EEEB-DA75-194D-EFC4775D0C2D}"/>
          </ac:spMkLst>
        </pc:spChg>
        <pc:spChg chg="add mod">
          <ac:chgData name="Alberto Cantele" userId="6dcfd606-3c49-4e1e-8222-9e63454d6285" providerId="ADAL" clId="{2CA97A5D-0478-524F-8AC6-DE741AC65352}" dt="2024-05-30T13:05:56.034" v="1021" actId="1036"/>
          <ac:spMkLst>
            <pc:docMk/>
            <pc:sldMk cId="870190552" sldId="414"/>
            <ac:spMk id="63" creationId="{F113680A-351C-2816-72A7-70ADBDD37788}"/>
          </ac:spMkLst>
        </pc:spChg>
        <pc:spChg chg="mod">
          <ac:chgData name="Alberto Cantele" userId="6dcfd606-3c49-4e1e-8222-9e63454d6285" providerId="ADAL" clId="{2CA97A5D-0478-524F-8AC6-DE741AC65352}" dt="2024-08-12T08:50:32.250" v="12278" actId="1036"/>
          <ac:spMkLst>
            <pc:docMk/>
            <pc:sldMk cId="870190552" sldId="414"/>
            <ac:spMk id="17410" creationId="{5E6B92EA-1FFA-324F-607B-E6CD014A94F6}"/>
          </ac:spMkLst>
        </pc:spChg>
        <pc:spChg chg="del mod">
          <ac:chgData name="Alberto Cantele" userId="6dcfd606-3c49-4e1e-8222-9e63454d6285" providerId="ADAL" clId="{2CA97A5D-0478-524F-8AC6-DE741AC65352}" dt="2024-08-12T07:20:46.586" v="11813" actId="478"/>
          <ac:spMkLst>
            <pc:docMk/>
            <pc:sldMk cId="870190552" sldId="414"/>
            <ac:spMk id="17411" creationId="{9ED07D18-D59A-648D-5BD6-2C4BBBBB9484}"/>
          </ac:spMkLst>
        </pc:spChg>
        <pc:spChg chg="mod">
          <ac:chgData name="Alberto Cantele" userId="6dcfd606-3c49-4e1e-8222-9e63454d6285" providerId="ADAL" clId="{2CA97A5D-0478-524F-8AC6-DE741AC65352}" dt="2024-08-12T08:50:32.250" v="12278" actId="1036"/>
          <ac:spMkLst>
            <pc:docMk/>
            <pc:sldMk cId="870190552" sldId="414"/>
            <ac:spMk id="17416" creationId="{EA98FCD4-342C-152E-BF92-A7E6A970980C}"/>
          </ac:spMkLst>
        </pc:spChg>
        <pc:spChg chg="mod">
          <ac:chgData name="Alberto Cantele" userId="6dcfd606-3c49-4e1e-8222-9e63454d6285" providerId="ADAL" clId="{2CA97A5D-0478-524F-8AC6-DE741AC65352}" dt="2024-05-30T12:52:09.368" v="913" actId="1076"/>
          <ac:spMkLst>
            <pc:docMk/>
            <pc:sldMk cId="870190552" sldId="414"/>
            <ac:spMk id="17417"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18" creationId="{C985F801-2A9E-C9B4-5FF7-4C0907D7C03B}"/>
          </ac:spMkLst>
        </pc:spChg>
        <pc:spChg chg="mod">
          <ac:chgData name="Alberto Cantele" userId="6dcfd606-3c49-4e1e-8222-9e63454d6285" providerId="ADAL" clId="{2CA97A5D-0478-524F-8AC6-DE741AC65352}" dt="2024-05-30T12:52:09.368" v="913" actId="1076"/>
          <ac:spMkLst>
            <pc:docMk/>
            <pc:sldMk cId="870190552" sldId="414"/>
            <ac:spMk id="17419"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20" creationId="{D240B0EA-40A8-CB72-ACBD-6AB8C23E0E67}"/>
          </ac:spMkLst>
        </pc:spChg>
        <pc:spChg chg="mod">
          <ac:chgData name="Alberto Cantele" userId="6dcfd606-3c49-4e1e-8222-9e63454d6285" providerId="ADAL" clId="{2CA97A5D-0478-524F-8AC6-DE741AC65352}" dt="2024-05-30T12:52:09.368" v="913" actId="1076"/>
          <ac:spMkLst>
            <pc:docMk/>
            <pc:sldMk cId="870190552" sldId="414"/>
            <ac:spMk id="17421" creationId="{00000000-0000-0000-0000-000000000000}"/>
          </ac:spMkLst>
        </pc:spChg>
        <pc:spChg chg="mod">
          <ac:chgData name="Alberto Cantele" userId="6dcfd606-3c49-4e1e-8222-9e63454d6285" providerId="ADAL" clId="{2CA97A5D-0478-524F-8AC6-DE741AC65352}" dt="2024-05-30T12:52:09.368" v="913" actId="1076"/>
          <ac:spMkLst>
            <pc:docMk/>
            <pc:sldMk cId="870190552" sldId="414"/>
            <ac:spMk id="17422" creationId="{00000000-0000-0000-0000-000000000000}"/>
          </ac:spMkLst>
        </pc:spChg>
        <pc:spChg chg="mod">
          <ac:chgData name="Alberto Cantele" userId="6dcfd606-3c49-4e1e-8222-9e63454d6285" providerId="ADAL" clId="{2CA97A5D-0478-524F-8AC6-DE741AC65352}" dt="2024-05-30T12:52:09.368" v="913" actId="1076"/>
          <ac:spMkLst>
            <pc:docMk/>
            <pc:sldMk cId="870190552" sldId="414"/>
            <ac:spMk id="17424"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25" creationId="{94487745-4D05-3F7C-062B-9C86320CCAEC}"/>
          </ac:spMkLst>
        </pc:spChg>
        <pc:spChg chg="del mod">
          <ac:chgData name="Alberto Cantele" userId="6dcfd606-3c49-4e1e-8222-9e63454d6285" providerId="ADAL" clId="{2CA97A5D-0478-524F-8AC6-DE741AC65352}" dt="2024-08-12T07:20:31.353" v="11809" actId="478"/>
          <ac:spMkLst>
            <pc:docMk/>
            <pc:sldMk cId="870190552" sldId="414"/>
            <ac:spMk id="17426" creationId="{A88A0B3A-F701-5BC3-C35A-C4902985C699}"/>
          </ac:spMkLst>
        </pc:spChg>
        <pc:spChg chg="mod">
          <ac:chgData name="Alberto Cantele" userId="6dcfd606-3c49-4e1e-8222-9e63454d6285" providerId="ADAL" clId="{2CA97A5D-0478-524F-8AC6-DE741AC65352}" dt="2024-05-30T12:52:09.368" v="913" actId="1076"/>
          <ac:spMkLst>
            <pc:docMk/>
            <pc:sldMk cId="870190552" sldId="414"/>
            <ac:spMk id="17427" creationId="{00000000-0000-0000-0000-000000000000}"/>
          </ac:spMkLst>
        </pc:spChg>
        <pc:spChg chg="mod">
          <ac:chgData name="Alberto Cantele" userId="6dcfd606-3c49-4e1e-8222-9e63454d6285" providerId="ADAL" clId="{2CA97A5D-0478-524F-8AC6-DE741AC65352}" dt="2024-05-30T12:52:09.368" v="913" actId="1076"/>
          <ac:spMkLst>
            <pc:docMk/>
            <pc:sldMk cId="870190552" sldId="414"/>
            <ac:spMk id="17428"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29" creationId="{75EEDDDE-3EF9-30D0-C89A-6341E71D43DB}"/>
          </ac:spMkLst>
        </pc:spChg>
        <pc:spChg chg="mod">
          <ac:chgData name="Alberto Cantele" userId="6dcfd606-3c49-4e1e-8222-9e63454d6285" providerId="ADAL" clId="{2CA97A5D-0478-524F-8AC6-DE741AC65352}" dt="2024-05-30T13:05:56.034" v="1021" actId="1036"/>
          <ac:spMkLst>
            <pc:docMk/>
            <pc:sldMk cId="870190552" sldId="414"/>
            <ac:spMk id="17431"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32" creationId="{C1E58C04-4C6F-E0DB-F4A7-FAFAC84A484A}"/>
          </ac:spMkLst>
        </pc:spChg>
        <pc:spChg chg="del mod">
          <ac:chgData name="Alberto Cantele" userId="6dcfd606-3c49-4e1e-8222-9e63454d6285" providerId="ADAL" clId="{2CA97A5D-0478-524F-8AC6-DE741AC65352}" dt="2024-05-30T12:43:59.302" v="841" actId="478"/>
          <ac:spMkLst>
            <pc:docMk/>
            <pc:sldMk cId="870190552" sldId="414"/>
            <ac:spMk id="17433" creationId="{00000000-0000-0000-0000-000000000000}"/>
          </ac:spMkLst>
        </pc:spChg>
        <pc:spChg chg="del mod">
          <ac:chgData name="Alberto Cantele" userId="6dcfd606-3c49-4e1e-8222-9e63454d6285" providerId="ADAL" clId="{2CA97A5D-0478-524F-8AC6-DE741AC65352}" dt="2024-08-12T07:20:35.458" v="11810" actId="478"/>
          <ac:spMkLst>
            <pc:docMk/>
            <pc:sldMk cId="870190552" sldId="414"/>
            <ac:spMk id="17434" creationId="{7347992C-E6AA-971E-337F-9F14E7E51990}"/>
          </ac:spMkLst>
        </pc:spChg>
        <pc:spChg chg="mod">
          <ac:chgData name="Alberto Cantele" userId="6dcfd606-3c49-4e1e-8222-9e63454d6285" providerId="ADAL" clId="{2CA97A5D-0478-524F-8AC6-DE741AC65352}" dt="2024-05-30T14:05:58.908" v="1146" actId="20577"/>
          <ac:spMkLst>
            <pc:docMk/>
            <pc:sldMk cId="870190552" sldId="414"/>
            <ac:spMk id="17435" creationId="{00000000-0000-0000-0000-000000000000}"/>
          </ac:spMkLst>
        </pc:spChg>
        <pc:spChg chg="mod">
          <ac:chgData name="Alberto Cantele" userId="6dcfd606-3c49-4e1e-8222-9e63454d6285" providerId="ADAL" clId="{2CA97A5D-0478-524F-8AC6-DE741AC65352}" dt="2024-05-30T13:05:56.034" v="1021" actId="1036"/>
          <ac:spMkLst>
            <pc:docMk/>
            <pc:sldMk cId="870190552" sldId="414"/>
            <ac:spMk id="17436" creationId="{00000000-0000-0000-0000-000000000000}"/>
          </ac:spMkLst>
        </pc:spChg>
        <pc:spChg chg="mod">
          <ac:chgData name="Alberto Cantele" userId="6dcfd606-3c49-4e1e-8222-9e63454d6285" providerId="ADAL" clId="{2CA97A5D-0478-524F-8AC6-DE741AC65352}" dt="2024-05-30T13:05:56.034" v="1021" actId="1036"/>
          <ac:spMkLst>
            <pc:docMk/>
            <pc:sldMk cId="870190552" sldId="414"/>
            <ac:spMk id="17438" creationId="{00000000-0000-0000-0000-000000000000}"/>
          </ac:spMkLst>
        </pc:spChg>
        <pc:spChg chg="mod">
          <ac:chgData name="Alberto Cantele" userId="6dcfd606-3c49-4e1e-8222-9e63454d6285" providerId="ADAL" clId="{2CA97A5D-0478-524F-8AC6-DE741AC65352}" dt="2024-05-30T13:05:56.034" v="1021" actId="1036"/>
          <ac:spMkLst>
            <pc:docMk/>
            <pc:sldMk cId="870190552" sldId="414"/>
            <ac:spMk id="17441" creationId="{00000000-0000-0000-0000-000000000000}"/>
          </ac:spMkLst>
        </pc:spChg>
        <pc:spChg chg="mod">
          <ac:chgData name="Alberto Cantele" userId="6dcfd606-3c49-4e1e-8222-9e63454d6285" providerId="ADAL" clId="{2CA97A5D-0478-524F-8AC6-DE741AC65352}" dt="2024-05-30T13:05:56.034" v="1021" actId="1036"/>
          <ac:spMkLst>
            <pc:docMk/>
            <pc:sldMk cId="870190552" sldId="414"/>
            <ac:spMk id="17442"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43" creationId="{F859C8BD-CDB4-BD7C-CAD2-4BE14A76C9F5}"/>
          </ac:spMkLst>
        </pc:spChg>
        <pc:spChg chg="mod">
          <ac:chgData name="Alberto Cantele" userId="6dcfd606-3c49-4e1e-8222-9e63454d6285" providerId="ADAL" clId="{2CA97A5D-0478-524F-8AC6-DE741AC65352}" dt="2024-08-12T08:50:32.250" v="12278" actId="1036"/>
          <ac:spMkLst>
            <pc:docMk/>
            <pc:sldMk cId="870190552" sldId="414"/>
            <ac:spMk id="17444" creationId="{D59507AF-0762-C84C-9084-644F8ADE7A72}"/>
          </ac:spMkLst>
        </pc:spChg>
        <pc:spChg chg="mod">
          <ac:chgData name="Alberto Cantele" userId="6dcfd606-3c49-4e1e-8222-9e63454d6285" providerId="ADAL" clId="{2CA97A5D-0478-524F-8AC6-DE741AC65352}" dt="2024-05-30T13:00:31.306" v="966" actId="14100"/>
          <ac:spMkLst>
            <pc:docMk/>
            <pc:sldMk cId="870190552" sldId="414"/>
            <ac:spMk id="17445"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46" creationId="{22CCB602-AAA5-8542-C9AA-A7C6644F34F5}"/>
          </ac:spMkLst>
        </pc:spChg>
        <pc:spChg chg="mod">
          <ac:chgData name="Alberto Cantele" userId="6dcfd606-3c49-4e1e-8222-9e63454d6285" providerId="ADAL" clId="{2CA97A5D-0478-524F-8AC6-DE741AC65352}" dt="2024-05-30T13:00:31.306" v="966" actId="14100"/>
          <ac:spMkLst>
            <pc:docMk/>
            <pc:sldMk cId="870190552" sldId="414"/>
            <ac:spMk id="17447"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48" creationId="{03ED2F54-6265-93A5-6C5B-64CBE1EDC316}"/>
          </ac:spMkLst>
        </pc:spChg>
        <pc:spChg chg="mod">
          <ac:chgData name="Alberto Cantele" userId="6dcfd606-3c49-4e1e-8222-9e63454d6285" providerId="ADAL" clId="{2CA97A5D-0478-524F-8AC6-DE741AC65352}" dt="2024-05-30T13:00:31.306" v="966" actId="14100"/>
          <ac:spMkLst>
            <pc:docMk/>
            <pc:sldMk cId="870190552" sldId="414"/>
            <ac:spMk id="17449"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17450"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17452"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53" creationId="{A8B1DA8B-3FEB-DF5D-B6ED-CB1A80BA0F6F}"/>
          </ac:spMkLst>
        </pc:spChg>
        <pc:spChg chg="mod">
          <ac:chgData name="Alberto Cantele" userId="6dcfd606-3c49-4e1e-8222-9e63454d6285" providerId="ADAL" clId="{2CA97A5D-0478-524F-8AC6-DE741AC65352}" dt="2024-08-12T08:50:32.250" v="12278" actId="1036"/>
          <ac:spMkLst>
            <pc:docMk/>
            <pc:sldMk cId="870190552" sldId="414"/>
            <ac:spMk id="17454" creationId="{B28F6F7F-FC8D-E001-06CC-ADD7C1A6561C}"/>
          </ac:spMkLst>
        </pc:spChg>
        <pc:spChg chg="mod">
          <ac:chgData name="Alberto Cantele" userId="6dcfd606-3c49-4e1e-8222-9e63454d6285" providerId="ADAL" clId="{2CA97A5D-0478-524F-8AC6-DE741AC65352}" dt="2024-05-30T13:00:31.306" v="966" actId="14100"/>
          <ac:spMkLst>
            <pc:docMk/>
            <pc:sldMk cId="870190552" sldId="414"/>
            <ac:spMk id="17455" creationId="{00000000-0000-0000-0000-000000000000}"/>
          </ac:spMkLst>
        </pc:spChg>
        <pc:spChg chg="mod">
          <ac:chgData name="Alberto Cantele" userId="6dcfd606-3c49-4e1e-8222-9e63454d6285" providerId="ADAL" clId="{2CA97A5D-0478-524F-8AC6-DE741AC65352}" dt="2024-05-30T13:00:31.306" v="966" actId="14100"/>
          <ac:spMkLst>
            <pc:docMk/>
            <pc:sldMk cId="870190552" sldId="414"/>
            <ac:spMk id="17456" creationId="{00000000-0000-0000-0000-000000000000}"/>
          </ac:spMkLst>
        </pc:spChg>
        <pc:spChg chg="mod">
          <ac:chgData name="Alberto Cantele" userId="6dcfd606-3c49-4e1e-8222-9e63454d6285" providerId="ADAL" clId="{2CA97A5D-0478-524F-8AC6-DE741AC65352}" dt="2024-08-12T08:50:32.250" v="12278" actId="1036"/>
          <ac:spMkLst>
            <pc:docMk/>
            <pc:sldMk cId="870190552" sldId="414"/>
            <ac:spMk id="17457" creationId="{D927CBC5-3CF2-1957-A04D-FE9A923AEC43}"/>
          </ac:spMkLst>
        </pc:spChg>
        <pc:spChg chg="mod">
          <ac:chgData name="Alberto Cantele" userId="6dcfd606-3c49-4e1e-8222-9e63454d6285" providerId="ADAL" clId="{2CA97A5D-0478-524F-8AC6-DE741AC65352}" dt="2024-08-12T08:50:32.250" v="12278" actId="1036"/>
          <ac:spMkLst>
            <pc:docMk/>
            <pc:sldMk cId="870190552" sldId="414"/>
            <ac:spMk id="17458" creationId="{3EABE48C-19DE-60FC-4962-6C1F8D7C30FF}"/>
          </ac:spMkLst>
        </pc:spChg>
        <pc:spChg chg="mod">
          <ac:chgData name="Alberto Cantele" userId="6dcfd606-3c49-4e1e-8222-9e63454d6285" providerId="ADAL" clId="{2CA97A5D-0478-524F-8AC6-DE741AC65352}" dt="2024-08-12T08:50:32.250" v="12278" actId="1036"/>
          <ac:spMkLst>
            <pc:docMk/>
            <pc:sldMk cId="870190552" sldId="414"/>
            <ac:spMk id="17461" creationId="{58CC39D9-5CC6-B0A9-EC4E-93E73143321F}"/>
          </ac:spMkLst>
        </pc:spChg>
        <pc:spChg chg="mod">
          <ac:chgData name="Alberto Cantele" userId="6dcfd606-3c49-4e1e-8222-9e63454d6285" providerId="ADAL" clId="{2CA97A5D-0478-524F-8AC6-DE741AC65352}" dt="2024-08-12T08:50:32.250" v="12278" actId="1036"/>
          <ac:spMkLst>
            <pc:docMk/>
            <pc:sldMk cId="870190552" sldId="414"/>
            <ac:spMk id="17462" creationId="{E97A5964-C8F1-E80A-17AD-49C564F1C75A}"/>
          </ac:spMkLst>
        </pc:spChg>
        <pc:spChg chg="mod">
          <ac:chgData name="Alberto Cantele" userId="6dcfd606-3c49-4e1e-8222-9e63454d6285" providerId="ADAL" clId="{2CA97A5D-0478-524F-8AC6-DE741AC65352}" dt="2024-08-12T07:18:21.131" v="11807" actId="20577"/>
          <ac:spMkLst>
            <pc:docMk/>
            <pc:sldMk cId="870190552" sldId="414"/>
            <ac:spMk id="17465" creationId="{3EC2DF5A-1927-3A2F-0750-6F5E5B185F9A}"/>
          </ac:spMkLst>
        </pc:spChg>
        <pc:spChg chg="mod">
          <ac:chgData name="Alberto Cantele" userId="6dcfd606-3c49-4e1e-8222-9e63454d6285" providerId="ADAL" clId="{2CA97A5D-0478-524F-8AC6-DE741AC65352}" dt="2024-05-30T13:06:09.850" v="1022" actId="1038"/>
          <ac:spMkLst>
            <pc:docMk/>
            <pc:sldMk cId="870190552" sldId="414"/>
            <ac:spMk id="17466" creationId="{0C22F8DF-8526-7FFD-DC55-B46D791061D4}"/>
          </ac:spMkLst>
        </pc:spChg>
        <pc:spChg chg="mod">
          <ac:chgData name="Alberto Cantele" userId="6dcfd606-3c49-4e1e-8222-9e63454d6285" providerId="ADAL" clId="{2CA97A5D-0478-524F-8AC6-DE741AC65352}" dt="2024-05-30T13:06:09.850" v="1022" actId="1038"/>
          <ac:spMkLst>
            <pc:docMk/>
            <pc:sldMk cId="870190552" sldId="414"/>
            <ac:spMk id="17468" creationId="{14F25FAF-7761-341E-FC42-EB489D335DBC}"/>
          </ac:spMkLst>
        </pc:spChg>
        <pc:spChg chg="mod">
          <ac:chgData name="Alberto Cantele" userId="6dcfd606-3c49-4e1e-8222-9e63454d6285" providerId="ADAL" clId="{2CA97A5D-0478-524F-8AC6-DE741AC65352}" dt="2024-05-30T13:06:09.850" v="1022" actId="1038"/>
          <ac:spMkLst>
            <pc:docMk/>
            <pc:sldMk cId="870190552" sldId="414"/>
            <ac:spMk id="17469" creationId="{3189EC4B-1F45-A5E7-2AAA-CE13173C8C9B}"/>
          </ac:spMkLst>
        </pc:spChg>
        <pc:spChg chg="mod">
          <ac:chgData name="Alberto Cantele" userId="6dcfd606-3c49-4e1e-8222-9e63454d6285" providerId="ADAL" clId="{2CA97A5D-0478-524F-8AC6-DE741AC65352}" dt="2024-05-30T13:06:09.850" v="1022" actId="1038"/>
          <ac:spMkLst>
            <pc:docMk/>
            <pc:sldMk cId="870190552" sldId="414"/>
            <ac:spMk id="17470" creationId="{E6795956-53EC-EFA7-350F-BA105815E2CA}"/>
          </ac:spMkLst>
        </pc:spChg>
        <pc:spChg chg="mod">
          <ac:chgData name="Alberto Cantele" userId="6dcfd606-3c49-4e1e-8222-9e63454d6285" providerId="ADAL" clId="{2CA97A5D-0478-524F-8AC6-DE741AC65352}" dt="2024-08-12T08:50:10.622" v="12275" actId="1036"/>
          <ac:spMkLst>
            <pc:docMk/>
            <pc:sldMk cId="870190552" sldId="414"/>
            <ac:spMk id="130049" creationId="{5F3E3702-B1F1-9294-5EDE-BB4F05FF8858}"/>
          </ac:spMkLst>
        </pc:spChg>
        <pc:spChg chg="mod">
          <ac:chgData name="Alberto Cantele" userId="6dcfd606-3c49-4e1e-8222-9e63454d6285" providerId="ADAL" clId="{2CA97A5D-0478-524F-8AC6-DE741AC65352}" dt="2024-05-31T16:05:59.812" v="7278" actId="20577"/>
          <ac:spMkLst>
            <pc:docMk/>
            <pc:sldMk cId="870190552" sldId="414"/>
            <ac:spMk id="130050" creationId="{00000000-0000-0000-0000-000000000000}"/>
          </ac:spMkLst>
        </pc:spChg>
        <pc:spChg chg="mod">
          <ac:chgData name="Alberto Cantele" userId="6dcfd606-3c49-4e1e-8222-9e63454d6285" providerId="ADAL" clId="{2CA97A5D-0478-524F-8AC6-DE741AC65352}" dt="2024-08-12T08:50:10.622" v="12275" actId="1036"/>
          <ac:spMkLst>
            <pc:docMk/>
            <pc:sldMk cId="870190552" sldId="414"/>
            <ac:spMk id="130051" creationId="{AFFB5D17-466D-E3AA-3E0F-85C28E1F34BC}"/>
          </ac:spMkLst>
        </pc:spChg>
        <pc:spChg chg="mod">
          <ac:chgData name="Alberto Cantele" userId="6dcfd606-3c49-4e1e-8222-9e63454d6285" providerId="ADAL" clId="{2CA97A5D-0478-524F-8AC6-DE741AC65352}" dt="2024-05-30T12:52:23.914" v="916" actId="1076"/>
          <ac:spMkLst>
            <pc:docMk/>
            <pc:sldMk cId="870190552" sldId="414"/>
            <ac:spMk id="130052" creationId="{D691B22C-278D-2D42-8E7A-B6A3151A58DD}"/>
          </ac:spMkLst>
        </pc:spChg>
        <pc:spChg chg="mod">
          <ac:chgData name="Alberto Cantele" userId="6dcfd606-3c49-4e1e-8222-9e63454d6285" providerId="ADAL" clId="{2CA97A5D-0478-524F-8AC6-DE741AC65352}" dt="2024-05-30T12:52:23.914" v="916" actId="1076"/>
          <ac:spMkLst>
            <pc:docMk/>
            <pc:sldMk cId="870190552" sldId="414"/>
            <ac:spMk id="130053" creationId="{522D0FF6-DE2A-46C3-1CA0-9F6264D32FB4}"/>
          </ac:spMkLst>
        </pc:spChg>
        <pc:spChg chg="mod">
          <ac:chgData name="Alberto Cantele" userId="6dcfd606-3c49-4e1e-8222-9e63454d6285" providerId="ADAL" clId="{2CA97A5D-0478-524F-8AC6-DE741AC65352}" dt="2024-05-30T12:52:23.914" v="916" actId="1076"/>
          <ac:spMkLst>
            <pc:docMk/>
            <pc:sldMk cId="870190552" sldId="414"/>
            <ac:spMk id="130054" creationId="{2A79D06D-AF79-46EE-9101-ED98F2AE749A}"/>
          </ac:spMkLst>
        </pc:spChg>
        <pc:spChg chg="mod">
          <ac:chgData name="Alberto Cantele" userId="6dcfd606-3c49-4e1e-8222-9e63454d6285" providerId="ADAL" clId="{2CA97A5D-0478-524F-8AC6-DE741AC65352}" dt="2024-08-12T08:50:10.622" v="12275" actId="1036"/>
          <ac:spMkLst>
            <pc:docMk/>
            <pc:sldMk cId="870190552" sldId="414"/>
            <ac:spMk id="130054" creationId="{FDE7EDBC-6E2B-E7FE-C4CD-809ED07C4CD5}"/>
          </ac:spMkLst>
        </pc:spChg>
        <pc:spChg chg="mod">
          <ac:chgData name="Alberto Cantele" userId="6dcfd606-3c49-4e1e-8222-9e63454d6285" providerId="ADAL" clId="{2CA97A5D-0478-524F-8AC6-DE741AC65352}" dt="2024-08-12T08:50:10.622" v="12275" actId="1036"/>
          <ac:spMkLst>
            <pc:docMk/>
            <pc:sldMk cId="870190552" sldId="414"/>
            <ac:spMk id="130055" creationId="{35725821-7EEB-3AD5-2EF0-4CCD72E1FE5A}"/>
          </ac:spMkLst>
        </pc:spChg>
        <pc:spChg chg="mod">
          <ac:chgData name="Alberto Cantele" userId="6dcfd606-3c49-4e1e-8222-9e63454d6285" providerId="ADAL" clId="{2CA97A5D-0478-524F-8AC6-DE741AC65352}" dt="2024-05-30T12:52:23.914" v="916" actId="1076"/>
          <ac:spMkLst>
            <pc:docMk/>
            <pc:sldMk cId="870190552" sldId="414"/>
            <ac:spMk id="130056" creationId="{D6FCCBFB-7B69-5AA5-116D-A26AC71BE6E2}"/>
          </ac:spMkLst>
        </pc:spChg>
        <pc:spChg chg="mod">
          <ac:chgData name="Alberto Cantele" userId="6dcfd606-3c49-4e1e-8222-9e63454d6285" providerId="ADAL" clId="{2CA97A5D-0478-524F-8AC6-DE741AC65352}" dt="2024-05-30T12:52:23.914" v="916" actId="1076"/>
          <ac:spMkLst>
            <pc:docMk/>
            <pc:sldMk cId="870190552" sldId="414"/>
            <ac:spMk id="130057" creationId="{8F356068-9B3D-3466-ECF7-CA426B9D081A}"/>
          </ac:spMkLst>
        </pc:spChg>
        <pc:spChg chg="mod">
          <ac:chgData name="Alberto Cantele" userId="6dcfd606-3c49-4e1e-8222-9e63454d6285" providerId="ADAL" clId="{2CA97A5D-0478-524F-8AC6-DE741AC65352}" dt="2024-05-30T12:52:35.999" v="924" actId="20577"/>
          <ac:spMkLst>
            <pc:docMk/>
            <pc:sldMk cId="870190552" sldId="414"/>
            <ac:spMk id="130058" creationId="{60990324-5A63-86BC-12F3-66C0510FE318}"/>
          </ac:spMkLst>
        </pc:spChg>
        <pc:spChg chg="mod">
          <ac:chgData name="Alberto Cantele" userId="6dcfd606-3c49-4e1e-8222-9e63454d6285" providerId="ADAL" clId="{2CA97A5D-0478-524F-8AC6-DE741AC65352}" dt="2024-05-30T12:52:42.054" v="928" actId="20577"/>
          <ac:spMkLst>
            <pc:docMk/>
            <pc:sldMk cId="870190552" sldId="414"/>
            <ac:spMk id="130060" creationId="{374FBC7D-A6B0-2822-09A3-3315AC3B0AF6}"/>
          </ac:spMkLst>
        </pc:spChg>
        <pc:spChg chg="mod">
          <ac:chgData name="Alberto Cantele" userId="6dcfd606-3c49-4e1e-8222-9e63454d6285" providerId="ADAL" clId="{2CA97A5D-0478-524F-8AC6-DE741AC65352}" dt="2024-08-12T08:50:13.691" v="12276" actId="1036"/>
          <ac:spMkLst>
            <pc:docMk/>
            <pc:sldMk cId="870190552" sldId="414"/>
            <ac:spMk id="130060" creationId="{52FE79F1-6C68-7392-5C07-DE5ACDBCEF1E}"/>
          </ac:spMkLst>
        </pc:spChg>
        <pc:spChg chg="mod">
          <ac:chgData name="Alberto Cantele" userId="6dcfd606-3c49-4e1e-8222-9e63454d6285" providerId="ADAL" clId="{2CA97A5D-0478-524F-8AC6-DE741AC65352}" dt="2024-05-30T12:52:23.914" v="916" actId="1076"/>
          <ac:spMkLst>
            <pc:docMk/>
            <pc:sldMk cId="870190552" sldId="414"/>
            <ac:spMk id="130061" creationId="{08C9D10C-6DC0-08DF-4608-2AD1E9F8A6E4}"/>
          </ac:spMkLst>
        </pc:spChg>
        <pc:spChg chg="mod">
          <ac:chgData name="Alberto Cantele" userId="6dcfd606-3c49-4e1e-8222-9e63454d6285" providerId="ADAL" clId="{2CA97A5D-0478-524F-8AC6-DE741AC65352}" dt="2024-08-12T08:50:13.691" v="12276" actId="1036"/>
          <ac:spMkLst>
            <pc:docMk/>
            <pc:sldMk cId="870190552" sldId="414"/>
            <ac:spMk id="130062" creationId="{22239899-4C7D-5844-F117-BA20A092F45F}"/>
          </ac:spMkLst>
        </pc:spChg>
        <pc:spChg chg="mod">
          <ac:chgData name="Alberto Cantele" userId="6dcfd606-3c49-4e1e-8222-9e63454d6285" providerId="ADAL" clId="{2CA97A5D-0478-524F-8AC6-DE741AC65352}" dt="2024-08-12T08:50:13.691" v="12276" actId="1036"/>
          <ac:spMkLst>
            <pc:docMk/>
            <pc:sldMk cId="870190552" sldId="414"/>
            <ac:spMk id="130063" creationId="{0470047F-0D27-5C43-ECAD-0437C95AE8BD}"/>
          </ac:spMkLst>
        </pc:spChg>
        <pc:spChg chg="mod">
          <ac:chgData name="Alberto Cantele" userId="6dcfd606-3c49-4e1e-8222-9e63454d6285" providerId="ADAL" clId="{2CA97A5D-0478-524F-8AC6-DE741AC65352}" dt="2024-08-12T08:50:13.691" v="12276" actId="1036"/>
          <ac:spMkLst>
            <pc:docMk/>
            <pc:sldMk cId="870190552" sldId="414"/>
            <ac:spMk id="130064" creationId="{DF5E1DAC-EE40-88A6-6905-FE27AFB62B2D}"/>
          </ac:spMkLst>
        </pc:spChg>
        <pc:spChg chg="mod">
          <ac:chgData name="Alberto Cantele" userId="6dcfd606-3c49-4e1e-8222-9e63454d6285" providerId="ADAL" clId="{2CA97A5D-0478-524F-8AC6-DE741AC65352}" dt="2024-05-30T12:52:23.914" v="916" actId="1076"/>
          <ac:spMkLst>
            <pc:docMk/>
            <pc:sldMk cId="870190552" sldId="414"/>
            <ac:spMk id="130065" creationId="{D63ED8BD-7947-1951-7D28-B79D2BC2295B}"/>
          </ac:spMkLst>
        </pc:spChg>
        <pc:spChg chg="mod">
          <ac:chgData name="Alberto Cantele" userId="6dcfd606-3c49-4e1e-8222-9e63454d6285" providerId="ADAL" clId="{2CA97A5D-0478-524F-8AC6-DE741AC65352}" dt="2024-08-12T08:50:13.691" v="12276" actId="1036"/>
          <ac:spMkLst>
            <pc:docMk/>
            <pc:sldMk cId="870190552" sldId="414"/>
            <ac:spMk id="130066" creationId="{76D15747-E7AC-36C5-624A-44B2A7E72896}"/>
          </ac:spMkLst>
        </pc:spChg>
        <pc:spChg chg="mod">
          <ac:chgData name="Alberto Cantele" userId="6dcfd606-3c49-4e1e-8222-9e63454d6285" providerId="ADAL" clId="{2CA97A5D-0478-524F-8AC6-DE741AC65352}" dt="2024-05-30T12:52:23.914" v="916" actId="1076"/>
          <ac:spMkLst>
            <pc:docMk/>
            <pc:sldMk cId="870190552" sldId="414"/>
            <ac:spMk id="130066" creationId="{A76A18D4-FD9F-447F-493E-1B78BDB215F7}"/>
          </ac:spMkLst>
        </pc:spChg>
        <pc:spChg chg="mod">
          <ac:chgData name="Alberto Cantele" userId="6dcfd606-3c49-4e1e-8222-9e63454d6285" providerId="ADAL" clId="{2CA97A5D-0478-524F-8AC6-DE741AC65352}" dt="2024-05-30T12:52:23.914" v="916" actId="1076"/>
          <ac:spMkLst>
            <pc:docMk/>
            <pc:sldMk cId="870190552" sldId="414"/>
            <ac:spMk id="130067" creationId="{66957C6B-6041-A373-ED1C-1B95DE36A1D5}"/>
          </ac:spMkLst>
        </pc:spChg>
        <pc:spChg chg="mod">
          <ac:chgData name="Alberto Cantele" userId="6dcfd606-3c49-4e1e-8222-9e63454d6285" providerId="ADAL" clId="{2CA97A5D-0478-524F-8AC6-DE741AC65352}" dt="2024-08-12T08:50:13.691" v="12276" actId="1036"/>
          <ac:spMkLst>
            <pc:docMk/>
            <pc:sldMk cId="870190552" sldId="414"/>
            <ac:spMk id="130067" creationId="{6F16F6B7-A39A-8BCD-E150-279160CF45AA}"/>
          </ac:spMkLst>
        </pc:spChg>
        <pc:spChg chg="mod">
          <ac:chgData name="Alberto Cantele" userId="6dcfd606-3c49-4e1e-8222-9e63454d6285" providerId="ADAL" clId="{2CA97A5D-0478-524F-8AC6-DE741AC65352}" dt="2024-05-30T12:52:23.914" v="916" actId="1076"/>
          <ac:spMkLst>
            <pc:docMk/>
            <pc:sldMk cId="870190552" sldId="414"/>
            <ac:spMk id="130068" creationId="{7C85CC0C-7577-5924-4C35-73098E906AB6}"/>
          </ac:spMkLst>
        </pc:spChg>
        <pc:spChg chg="mod">
          <ac:chgData name="Alberto Cantele" userId="6dcfd606-3c49-4e1e-8222-9e63454d6285" providerId="ADAL" clId="{2CA97A5D-0478-524F-8AC6-DE741AC65352}" dt="2024-08-12T08:50:13.691" v="12276" actId="1036"/>
          <ac:spMkLst>
            <pc:docMk/>
            <pc:sldMk cId="870190552" sldId="414"/>
            <ac:spMk id="130069" creationId="{E065E1D4-7753-BE6C-BCC9-4C50AA282CD6}"/>
          </ac:spMkLst>
        </pc:spChg>
        <pc:spChg chg="mod">
          <ac:chgData name="Alberto Cantele" userId="6dcfd606-3c49-4e1e-8222-9e63454d6285" providerId="ADAL" clId="{2CA97A5D-0478-524F-8AC6-DE741AC65352}" dt="2024-05-30T12:52:29.852" v="918" actId="20577"/>
          <ac:spMkLst>
            <pc:docMk/>
            <pc:sldMk cId="870190552" sldId="414"/>
            <ac:spMk id="130070" creationId="{0755DBA3-BD2B-DF30-2949-56B03CAF2B55}"/>
          </ac:spMkLst>
        </pc:spChg>
        <pc:spChg chg="mod">
          <ac:chgData name="Alberto Cantele" userId="6dcfd606-3c49-4e1e-8222-9e63454d6285" providerId="ADAL" clId="{2CA97A5D-0478-524F-8AC6-DE741AC65352}" dt="2024-08-12T08:50:13.691" v="12276" actId="1036"/>
          <ac:spMkLst>
            <pc:docMk/>
            <pc:sldMk cId="870190552" sldId="414"/>
            <ac:spMk id="130071" creationId="{55F771EB-91C9-B880-96B8-B0DC0E938688}"/>
          </ac:spMkLst>
        </pc:spChg>
        <pc:spChg chg="mod">
          <ac:chgData name="Alberto Cantele" userId="6dcfd606-3c49-4e1e-8222-9e63454d6285" providerId="ADAL" clId="{2CA97A5D-0478-524F-8AC6-DE741AC65352}" dt="2024-05-30T12:52:39.805" v="926" actId="20577"/>
          <ac:spMkLst>
            <pc:docMk/>
            <pc:sldMk cId="870190552" sldId="414"/>
            <ac:spMk id="130071" creationId="{AD5F7965-5DC2-0FA4-6E23-57716FBA7076}"/>
          </ac:spMkLst>
        </pc:spChg>
        <pc:spChg chg="mod">
          <ac:chgData name="Alberto Cantele" userId="6dcfd606-3c49-4e1e-8222-9e63454d6285" providerId="ADAL" clId="{2CA97A5D-0478-524F-8AC6-DE741AC65352}" dt="2024-08-12T08:50:13.691" v="12276" actId="1036"/>
          <ac:spMkLst>
            <pc:docMk/>
            <pc:sldMk cId="870190552" sldId="414"/>
            <ac:spMk id="130072" creationId="{7F62AAAC-AEAB-1B64-B58C-90938A186F74}"/>
          </ac:spMkLst>
        </pc:spChg>
        <pc:spChg chg="mod">
          <ac:chgData name="Alberto Cantele" userId="6dcfd606-3c49-4e1e-8222-9e63454d6285" providerId="ADAL" clId="{2CA97A5D-0478-524F-8AC6-DE741AC65352}" dt="2024-05-30T12:52:23.914" v="916" actId="1076"/>
          <ac:spMkLst>
            <pc:docMk/>
            <pc:sldMk cId="870190552" sldId="414"/>
            <ac:spMk id="130072" creationId="{88F4C13B-5F17-F6CB-C847-97F304B7BE9B}"/>
          </ac:spMkLst>
        </pc:spChg>
        <pc:spChg chg="mod">
          <ac:chgData name="Alberto Cantele" userId="6dcfd606-3c49-4e1e-8222-9e63454d6285" providerId="ADAL" clId="{2CA97A5D-0478-524F-8AC6-DE741AC65352}" dt="2024-05-30T12:52:23.914" v="916" actId="1076"/>
          <ac:spMkLst>
            <pc:docMk/>
            <pc:sldMk cId="870190552" sldId="414"/>
            <ac:spMk id="130073" creationId="{517B6CEB-249D-4E8E-5DDC-0CD052F8A6A8}"/>
          </ac:spMkLst>
        </pc:spChg>
        <pc:spChg chg="mod">
          <ac:chgData name="Alberto Cantele" userId="6dcfd606-3c49-4e1e-8222-9e63454d6285" providerId="ADAL" clId="{2CA97A5D-0478-524F-8AC6-DE741AC65352}" dt="2024-08-12T08:50:13.691" v="12276" actId="1036"/>
          <ac:spMkLst>
            <pc:docMk/>
            <pc:sldMk cId="870190552" sldId="414"/>
            <ac:spMk id="130073" creationId="{9AC2FA0A-C3CF-44E4-3A6D-AE3A0667E8F4}"/>
          </ac:spMkLst>
        </pc:spChg>
        <pc:spChg chg="mod">
          <ac:chgData name="Alberto Cantele" userId="6dcfd606-3c49-4e1e-8222-9e63454d6285" providerId="ADAL" clId="{2CA97A5D-0478-524F-8AC6-DE741AC65352}" dt="2024-08-12T08:50:13.691" v="12276" actId="1036"/>
          <ac:spMkLst>
            <pc:docMk/>
            <pc:sldMk cId="870190552" sldId="414"/>
            <ac:spMk id="130074" creationId="{A6083727-4036-EDD4-F323-D17C970477AA}"/>
          </ac:spMkLst>
        </pc:spChg>
        <pc:spChg chg="mod">
          <ac:chgData name="Alberto Cantele" userId="6dcfd606-3c49-4e1e-8222-9e63454d6285" providerId="ADAL" clId="{2CA97A5D-0478-524F-8AC6-DE741AC65352}" dt="2024-08-12T08:50:13.691" v="12276" actId="1036"/>
          <ac:spMkLst>
            <pc:docMk/>
            <pc:sldMk cId="870190552" sldId="414"/>
            <ac:spMk id="130076" creationId="{0C44B96A-E75A-CA14-130D-622448750D84}"/>
          </ac:spMkLst>
        </pc:spChg>
        <pc:spChg chg="mod">
          <ac:chgData name="Alberto Cantele" userId="6dcfd606-3c49-4e1e-8222-9e63454d6285" providerId="ADAL" clId="{2CA97A5D-0478-524F-8AC6-DE741AC65352}" dt="2024-05-30T12:52:32.068" v="920" actId="20577"/>
          <ac:spMkLst>
            <pc:docMk/>
            <pc:sldMk cId="870190552" sldId="414"/>
            <ac:spMk id="130076" creationId="{D1E71818-5087-524A-672F-0E50390CBE32}"/>
          </ac:spMkLst>
        </pc:spChg>
        <pc:spChg chg="mod">
          <ac:chgData name="Alberto Cantele" userId="6dcfd606-3c49-4e1e-8222-9e63454d6285" providerId="ADAL" clId="{2CA97A5D-0478-524F-8AC6-DE741AC65352}" dt="2024-05-30T12:52:33.877" v="922" actId="20577"/>
          <ac:spMkLst>
            <pc:docMk/>
            <pc:sldMk cId="870190552" sldId="414"/>
            <ac:spMk id="130077" creationId="{69DF5865-86DE-D5D6-AD5E-A75BEC2DC616}"/>
          </ac:spMkLst>
        </pc:spChg>
        <pc:spChg chg="mod">
          <ac:chgData name="Alberto Cantele" userId="6dcfd606-3c49-4e1e-8222-9e63454d6285" providerId="ADAL" clId="{2CA97A5D-0478-524F-8AC6-DE741AC65352}" dt="2024-08-12T08:50:13.691" v="12276" actId="1036"/>
          <ac:spMkLst>
            <pc:docMk/>
            <pc:sldMk cId="870190552" sldId="414"/>
            <ac:spMk id="130077" creationId="{D73C50FD-501C-A552-26A6-167AA5645C21}"/>
          </ac:spMkLst>
        </pc:spChg>
        <pc:spChg chg="add mod">
          <ac:chgData name="Alberto Cantele" userId="6dcfd606-3c49-4e1e-8222-9e63454d6285" providerId="ADAL" clId="{2CA97A5D-0478-524F-8AC6-DE741AC65352}" dt="2024-05-30T13:05:56.034" v="1021" actId="1036"/>
          <ac:spMkLst>
            <pc:docMk/>
            <pc:sldMk cId="870190552" sldId="414"/>
            <ac:spMk id="130078" creationId="{C0DB298F-F0FF-8F50-E3BD-BF4228B7F4AF}"/>
          </ac:spMkLst>
        </pc:spChg>
        <pc:spChg chg="add mod">
          <ac:chgData name="Alberto Cantele" userId="6dcfd606-3c49-4e1e-8222-9e63454d6285" providerId="ADAL" clId="{2CA97A5D-0478-524F-8AC6-DE741AC65352}" dt="2024-08-12T07:18:17.095" v="11805" actId="20577"/>
          <ac:spMkLst>
            <pc:docMk/>
            <pc:sldMk cId="870190552" sldId="414"/>
            <ac:spMk id="130079" creationId="{B464B2BC-2AD9-7EB0-EC2E-3D7F868FD6FD}"/>
          </ac:spMkLst>
        </pc:spChg>
        <pc:spChg chg="mod">
          <ac:chgData name="Alberto Cantele" userId="6dcfd606-3c49-4e1e-8222-9e63454d6285" providerId="ADAL" clId="{2CA97A5D-0478-524F-8AC6-DE741AC65352}" dt="2024-08-12T08:50:13.691" v="12276" actId="1036"/>
          <ac:spMkLst>
            <pc:docMk/>
            <pc:sldMk cId="870190552" sldId="414"/>
            <ac:spMk id="130081" creationId="{FB8921A9-98EC-1944-0757-409AA43E2E29}"/>
          </ac:spMkLst>
        </pc:spChg>
        <pc:spChg chg="mod">
          <ac:chgData name="Alberto Cantele" userId="6dcfd606-3c49-4e1e-8222-9e63454d6285" providerId="ADAL" clId="{2CA97A5D-0478-524F-8AC6-DE741AC65352}" dt="2024-08-12T08:50:13.691" v="12276" actId="1036"/>
          <ac:spMkLst>
            <pc:docMk/>
            <pc:sldMk cId="870190552" sldId="414"/>
            <ac:spMk id="130082" creationId="{33B453C4-04FE-CEA3-BDD5-1CF8542F950D}"/>
          </ac:spMkLst>
        </pc:spChg>
        <pc:spChg chg="mod">
          <ac:chgData name="Alberto Cantele" userId="6dcfd606-3c49-4e1e-8222-9e63454d6285" providerId="ADAL" clId="{2CA97A5D-0478-524F-8AC6-DE741AC65352}" dt="2024-05-30T13:01:35.968" v="973" actId="1076"/>
          <ac:spMkLst>
            <pc:docMk/>
            <pc:sldMk cId="870190552" sldId="414"/>
            <ac:spMk id="130083" creationId="{D7E6AF2E-FD7E-5F3D-9650-53A3EDF5EBBD}"/>
          </ac:spMkLst>
        </pc:spChg>
        <pc:spChg chg="mod">
          <ac:chgData name="Alberto Cantele" userId="6dcfd606-3c49-4e1e-8222-9e63454d6285" providerId="ADAL" clId="{2CA97A5D-0478-524F-8AC6-DE741AC65352}" dt="2024-05-30T13:01:35.968" v="973" actId="1076"/>
          <ac:spMkLst>
            <pc:docMk/>
            <pc:sldMk cId="870190552" sldId="414"/>
            <ac:spMk id="130084" creationId="{45C7A78F-D010-0AA7-E688-AC2F8A7CD7FC}"/>
          </ac:spMkLst>
        </pc:spChg>
        <pc:spChg chg="mod">
          <ac:chgData name="Alberto Cantele" userId="6dcfd606-3c49-4e1e-8222-9e63454d6285" providerId="ADAL" clId="{2CA97A5D-0478-524F-8AC6-DE741AC65352}" dt="2024-08-12T08:50:13.691" v="12276" actId="1036"/>
          <ac:spMkLst>
            <pc:docMk/>
            <pc:sldMk cId="870190552" sldId="414"/>
            <ac:spMk id="130085" creationId="{FB6CD264-243F-46D8-453E-33A5AD49E878}"/>
          </ac:spMkLst>
        </pc:spChg>
        <pc:spChg chg="mod">
          <ac:chgData name="Alberto Cantele" userId="6dcfd606-3c49-4e1e-8222-9e63454d6285" providerId="ADAL" clId="{2CA97A5D-0478-524F-8AC6-DE741AC65352}" dt="2024-08-12T08:50:13.691" v="12276" actId="1036"/>
          <ac:spMkLst>
            <pc:docMk/>
            <pc:sldMk cId="870190552" sldId="414"/>
            <ac:spMk id="130086" creationId="{9F1C3483-7FA1-9EDB-823E-848812F102AA}"/>
          </ac:spMkLst>
        </pc:spChg>
        <pc:spChg chg="mod">
          <ac:chgData name="Alberto Cantele" userId="6dcfd606-3c49-4e1e-8222-9e63454d6285" providerId="ADAL" clId="{2CA97A5D-0478-524F-8AC6-DE741AC65352}" dt="2024-05-30T13:01:35.968" v="973" actId="1076"/>
          <ac:spMkLst>
            <pc:docMk/>
            <pc:sldMk cId="870190552" sldId="414"/>
            <ac:spMk id="130086" creationId="{CDD71798-B5F2-06A2-8517-D6D6A21DDBFD}"/>
          </ac:spMkLst>
        </pc:spChg>
        <pc:spChg chg="mod">
          <ac:chgData name="Alberto Cantele" userId="6dcfd606-3c49-4e1e-8222-9e63454d6285" providerId="ADAL" clId="{2CA97A5D-0478-524F-8AC6-DE741AC65352}" dt="2024-05-30T13:01:35.968" v="973" actId="1076"/>
          <ac:spMkLst>
            <pc:docMk/>
            <pc:sldMk cId="870190552" sldId="414"/>
            <ac:spMk id="130087" creationId="{15F4611B-4DE4-5D45-07EC-5D7149598386}"/>
          </ac:spMkLst>
        </pc:spChg>
        <pc:spChg chg="mod">
          <ac:chgData name="Alberto Cantele" userId="6dcfd606-3c49-4e1e-8222-9e63454d6285" providerId="ADAL" clId="{2CA97A5D-0478-524F-8AC6-DE741AC65352}" dt="2024-05-30T13:01:35.968" v="973" actId="1076"/>
          <ac:spMkLst>
            <pc:docMk/>
            <pc:sldMk cId="870190552" sldId="414"/>
            <ac:spMk id="130088" creationId="{EFDFC219-7DE0-0DFA-1B03-CD8508C693BE}"/>
          </ac:spMkLst>
        </pc:spChg>
        <pc:spChg chg="mod">
          <ac:chgData name="Alberto Cantele" userId="6dcfd606-3c49-4e1e-8222-9e63454d6285" providerId="ADAL" clId="{2CA97A5D-0478-524F-8AC6-DE741AC65352}" dt="2024-05-30T13:01:35.968" v="973" actId="1076"/>
          <ac:spMkLst>
            <pc:docMk/>
            <pc:sldMk cId="870190552" sldId="414"/>
            <ac:spMk id="130090" creationId="{6FC7717D-F4E9-B9F9-C9A3-AD011235D263}"/>
          </ac:spMkLst>
        </pc:spChg>
        <pc:spChg chg="mod">
          <ac:chgData name="Alberto Cantele" userId="6dcfd606-3c49-4e1e-8222-9e63454d6285" providerId="ADAL" clId="{2CA97A5D-0478-524F-8AC6-DE741AC65352}" dt="2024-05-30T13:01:35.968" v="973" actId="1076"/>
          <ac:spMkLst>
            <pc:docMk/>
            <pc:sldMk cId="870190552" sldId="414"/>
            <ac:spMk id="130091" creationId="{4B66429A-D4E7-7F46-315F-0C7984257941}"/>
          </ac:spMkLst>
        </pc:spChg>
        <pc:spChg chg="mod">
          <ac:chgData name="Alberto Cantele" userId="6dcfd606-3c49-4e1e-8222-9e63454d6285" providerId="ADAL" clId="{2CA97A5D-0478-524F-8AC6-DE741AC65352}" dt="2024-05-30T13:01:35.968" v="973" actId="1076"/>
          <ac:spMkLst>
            <pc:docMk/>
            <pc:sldMk cId="870190552" sldId="414"/>
            <ac:spMk id="130092" creationId="{90B03CF3-FA7A-A34D-4A52-679A994770E7}"/>
          </ac:spMkLst>
        </pc:spChg>
        <pc:spChg chg="mod">
          <ac:chgData name="Alberto Cantele" userId="6dcfd606-3c49-4e1e-8222-9e63454d6285" providerId="ADAL" clId="{2CA97A5D-0478-524F-8AC6-DE741AC65352}" dt="2024-05-30T13:01:35.968" v="973" actId="1076"/>
          <ac:spMkLst>
            <pc:docMk/>
            <pc:sldMk cId="870190552" sldId="414"/>
            <ac:spMk id="130094" creationId="{33A074BE-EA73-2889-809B-7B618653B592}"/>
          </ac:spMkLst>
        </pc:spChg>
        <pc:spChg chg="mod">
          <ac:chgData name="Alberto Cantele" userId="6dcfd606-3c49-4e1e-8222-9e63454d6285" providerId="ADAL" clId="{2CA97A5D-0478-524F-8AC6-DE741AC65352}" dt="2024-05-30T13:01:35.968" v="973" actId="1076"/>
          <ac:spMkLst>
            <pc:docMk/>
            <pc:sldMk cId="870190552" sldId="414"/>
            <ac:spMk id="130095" creationId="{9C598F36-BFF3-D936-54A5-0FA68C93A048}"/>
          </ac:spMkLst>
        </pc:spChg>
        <pc:spChg chg="mod">
          <ac:chgData name="Alberto Cantele" userId="6dcfd606-3c49-4e1e-8222-9e63454d6285" providerId="ADAL" clId="{2CA97A5D-0478-524F-8AC6-DE741AC65352}" dt="2024-05-30T13:01:35.968" v="973" actId="1076"/>
          <ac:spMkLst>
            <pc:docMk/>
            <pc:sldMk cId="870190552" sldId="414"/>
            <ac:spMk id="130099" creationId="{6B84067F-8333-DBC8-7B3F-560AB5469E27}"/>
          </ac:spMkLst>
        </pc:spChg>
        <pc:spChg chg="mod">
          <ac:chgData name="Alberto Cantele" userId="6dcfd606-3c49-4e1e-8222-9e63454d6285" providerId="ADAL" clId="{2CA97A5D-0478-524F-8AC6-DE741AC65352}" dt="2024-05-30T13:01:35.968" v="973" actId="1076"/>
          <ac:spMkLst>
            <pc:docMk/>
            <pc:sldMk cId="870190552" sldId="414"/>
            <ac:spMk id="130100" creationId="{ABEEBE4B-944A-E347-D764-26F446E9553A}"/>
          </ac:spMkLst>
        </pc:spChg>
        <pc:spChg chg="mod">
          <ac:chgData name="Alberto Cantele" userId="6dcfd606-3c49-4e1e-8222-9e63454d6285" providerId="ADAL" clId="{2CA97A5D-0478-524F-8AC6-DE741AC65352}" dt="2024-05-30T13:01:35.968" v="973" actId="1076"/>
          <ac:spMkLst>
            <pc:docMk/>
            <pc:sldMk cId="870190552" sldId="414"/>
            <ac:spMk id="130101" creationId="{91C6FDCB-C8F9-86C5-07C5-4D488B9B9E58}"/>
          </ac:spMkLst>
        </pc:spChg>
        <pc:spChg chg="mod">
          <ac:chgData name="Alberto Cantele" userId="6dcfd606-3c49-4e1e-8222-9e63454d6285" providerId="ADAL" clId="{2CA97A5D-0478-524F-8AC6-DE741AC65352}" dt="2024-05-30T13:01:35.968" v="973" actId="1076"/>
          <ac:spMkLst>
            <pc:docMk/>
            <pc:sldMk cId="870190552" sldId="414"/>
            <ac:spMk id="130102" creationId="{6E51CF18-60F7-231E-A880-82A5819FCA07}"/>
          </ac:spMkLst>
        </pc:spChg>
        <pc:spChg chg="mod">
          <ac:chgData name="Alberto Cantele" userId="6dcfd606-3c49-4e1e-8222-9e63454d6285" providerId="ADAL" clId="{2CA97A5D-0478-524F-8AC6-DE741AC65352}" dt="2024-05-30T13:01:35.968" v="973" actId="1076"/>
          <ac:spMkLst>
            <pc:docMk/>
            <pc:sldMk cId="870190552" sldId="414"/>
            <ac:spMk id="130104" creationId="{3F98A9BC-E1DF-AA5E-8D93-55C32B153901}"/>
          </ac:spMkLst>
        </pc:spChg>
        <pc:spChg chg="mod">
          <ac:chgData name="Alberto Cantele" userId="6dcfd606-3c49-4e1e-8222-9e63454d6285" providerId="ADAL" clId="{2CA97A5D-0478-524F-8AC6-DE741AC65352}" dt="2024-05-30T13:01:35.968" v="973" actId="1076"/>
          <ac:spMkLst>
            <pc:docMk/>
            <pc:sldMk cId="870190552" sldId="414"/>
            <ac:spMk id="130105" creationId="{A0E52807-CD7B-2C0A-CC20-6D0DE9F93255}"/>
          </ac:spMkLst>
        </pc:spChg>
        <pc:spChg chg="mod">
          <ac:chgData name="Alberto Cantele" userId="6dcfd606-3c49-4e1e-8222-9e63454d6285" providerId="ADAL" clId="{2CA97A5D-0478-524F-8AC6-DE741AC65352}" dt="2024-05-30T13:01:35.968" v="973" actId="1076"/>
          <ac:spMkLst>
            <pc:docMk/>
            <pc:sldMk cId="870190552" sldId="414"/>
            <ac:spMk id="130106" creationId="{F9CE120B-F82A-10BA-1EBF-E5D714964591}"/>
          </ac:spMkLst>
        </pc:spChg>
        <pc:spChg chg="mod">
          <ac:chgData name="Alberto Cantele" userId="6dcfd606-3c49-4e1e-8222-9e63454d6285" providerId="ADAL" clId="{2CA97A5D-0478-524F-8AC6-DE741AC65352}" dt="2024-05-30T13:01:35.968" v="973" actId="1076"/>
          <ac:spMkLst>
            <pc:docMk/>
            <pc:sldMk cId="870190552" sldId="414"/>
            <ac:spMk id="130107" creationId="{2FEA3C05-0C4C-648C-A85A-0D07FD2272B9}"/>
          </ac:spMkLst>
        </pc:spChg>
        <pc:spChg chg="mod">
          <ac:chgData name="Alberto Cantele" userId="6dcfd606-3c49-4e1e-8222-9e63454d6285" providerId="ADAL" clId="{2CA97A5D-0478-524F-8AC6-DE741AC65352}" dt="2024-05-30T13:01:35.968" v="973" actId="1076"/>
          <ac:spMkLst>
            <pc:docMk/>
            <pc:sldMk cId="870190552" sldId="414"/>
            <ac:spMk id="130110" creationId="{D77B5A4E-63D4-1FAC-651B-CB17F4AF16E6}"/>
          </ac:spMkLst>
        </pc:spChg>
        <pc:spChg chg="mod">
          <ac:chgData name="Alberto Cantele" userId="6dcfd606-3c49-4e1e-8222-9e63454d6285" providerId="ADAL" clId="{2CA97A5D-0478-524F-8AC6-DE741AC65352}" dt="2024-05-30T13:01:35.968" v="973" actId="1076"/>
          <ac:spMkLst>
            <pc:docMk/>
            <pc:sldMk cId="870190552" sldId="414"/>
            <ac:spMk id="130111" creationId="{11557E14-E2DF-25C1-9FCC-50DB846A6E81}"/>
          </ac:spMkLst>
        </pc:spChg>
        <pc:spChg chg="mod">
          <ac:chgData name="Alberto Cantele" userId="6dcfd606-3c49-4e1e-8222-9e63454d6285" providerId="ADAL" clId="{2CA97A5D-0478-524F-8AC6-DE741AC65352}" dt="2024-05-30T13:06:09.850" v="1022" actId="1038"/>
          <ac:spMkLst>
            <pc:docMk/>
            <pc:sldMk cId="870190552" sldId="414"/>
            <ac:spMk id="130112" creationId="{1E7E672F-B443-3882-FF88-04548E592AB7}"/>
          </ac:spMkLst>
        </pc:spChg>
        <pc:spChg chg="mod">
          <ac:chgData name="Alberto Cantele" userId="6dcfd606-3c49-4e1e-8222-9e63454d6285" providerId="ADAL" clId="{2CA97A5D-0478-524F-8AC6-DE741AC65352}" dt="2024-05-30T13:06:09.850" v="1022" actId="1038"/>
          <ac:spMkLst>
            <pc:docMk/>
            <pc:sldMk cId="870190552" sldId="414"/>
            <ac:spMk id="130113" creationId="{350231F7-90F2-A078-FA32-0EDA58CBEE3A}"/>
          </ac:spMkLst>
        </pc:spChg>
        <pc:spChg chg="mod">
          <ac:chgData name="Alberto Cantele" userId="6dcfd606-3c49-4e1e-8222-9e63454d6285" providerId="ADAL" clId="{2CA97A5D-0478-524F-8AC6-DE741AC65352}" dt="2024-05-30T13:06:09.850" v="1022" actId="1038"/>
          <ac:spMkLst>
            <pc:docMk/>
            <pc:sldMk cId="870190552" sldId="414"/>
            <ac:spMk id="130114" creationId="{865615B2-1E61-11E4-67CC-4B538858E184}"/>
          </ac:spMkLst>
        </pc:spChg>
        <pc:spChg chg="mod">
          <ac:chgData name="Alberto Cantele" userId="6dcfd606-3c49-4e1e-8222-9e63454d6285" providerId="ADAL" clId="{2CA97A5D-0478-524F-8AC6-DE741AC65352}" dt="2024-05-30T13:06:09.850" v="1022" actId="1038"/>
          <ac:spMkLst>
            <pc:docMk/>
            <pc:sldMk cId="870190552" sldId="414"/>
            <ac:spMk id="130116" creationId="{3CB7BC1C-8F15-E2FB-25CE-8450151D8715}"/>
          </ac:spMkLst>
        </pc:spChg>
        <pc:spChg chg="mod">
          <ac:chgData name="Alberto Cantele" userId="6dcfd606-3c49-4e1e-8222-9e63454d6285" providerId="ADAL" clId="{2CA97A5D-0478-524F-8AC6-DE741AC65352}" dt="2024-05-30T13:06:09.850" v="1022" actId="1038"/>
          <ac:spMkLst>
            <pc:docMk/>
            <pc:sldMk cId="870190552" sldId="414"/>
            <ac:spMk id="130117" creationId="{B09F7DE1-596C-E263-3D3D-5D868E6051EA}"/>
          </ac:spMkLst>
        </pc:spChg>
        <pc:spChg chg="mod">
          <ac:chgData name="Alberto Cantele" userId="6dcfd606-3c49-4e1e-8222-9e63454d6285" providerId="ADAL" clId="{2CA97A5D-0478-524F-8AC6-DE741AC65352}" dt="2024-05-30T13:06:09.850" v="1022" actId="1038"/>
          <ac:spMkLst>
            <pc:docMk/>
            <pc:sldMk cId="870190552" sldId="414"/>
            <ac:spMk id="130121" creationId="{5382A969-0A90-95FF-7F12-4808CE41D3BB}"/>
          </ac:spMkLst>
        </pc:spChg>
        <pc:spChg chg="mod">
          <ac:chgData name="Alberto Cantele" userId="6dcfd606-3c49-4e1e-8222-9e63454d6285" providerId="ADAL" clId="{2CA97A5D-0478-524F-8AC6-DE741AC65352}" dt="2024-05-30T13:06:09.850" v="1022" actId="1038"/>
          <ac:spMkLst>
            <pc:docMk/>
            <pc:sldMk cId="870190552" sldId="414"/>
            <ac:spMk id="130122" creationId="{FFDAB7D2-DF85-A0C7-180C-98CD5434C700}"/>
          </ac:spMkLst>
        </pc:spChg>
        <pc:spChg chg="mod">
          <ac:chgData name="Alberto Cantele" userId="6dcfd606-3c49-4e1e-8222-9e63454d6285" providerId="ADAL" clId="{2CA97A5D-0478-524F-8AC6-DE741AC65352}" dt="2024-05-30T13:06:09.850" v="1022" actId="1038"/>
          <ac:spMkLst>
            <pc:docMk/>
            <pc:sldMk cId="870190552" sldId="414"/>
            <ac:spMk id="130123" creationId="{BB8A5A2B-83F8-C116-CA3E-3EBF44B3B130}"/>
          </ac:spMkLst>
        </pc:spChg>
        <pc:spChg chg="mod">
          <ac:chgData name="Alberto Cantele" userId="6dcfd606-3c49-4e1e-8222-9e63454d6285" providerId="ADAL" clId="{2CA97A5D-0478-524F-8AC6-DE741AC65352}" dt="2024-05-30T13:06:09.850" v="1022" actId="1038"/>
          <ac:spMkLst>
            <pc:docMk/>
            <pc:sldMk cId="870190552" sldId="414"/>
            <ac:spMk id="130124" creationId="{92FFB4FC-C8E1-9BD5-50BC-DDC1FD6C83A2}"/>
          </ac:spMkLst>
        </pc:spChg>
        <pc:spChg chg="mod">
          <ac:chgData name="Alberto Cantele" userId="6dcfd606-3c49-4e1e-8222-9e63454d6285" providerId="ADAL" clId="{2CA97A5D-0478-524F-8AC6-DE741AC65352}" dt="2024-05-30T14:06:00.434" v="1147" actId="20577"/>
          <ac:spMkLst>
            <pc:docMk/>
            <pc:sldMk cId="870190552" sldId="414"/>
            <ac:spMk id="130126" creationId="{B2D82980-BD61-2DB9-6F11-7CE57B1F21C3}"/>
          </ac:spMkLst>
        </pc:spChg>
        <pc:spChg chg="mod">
          <ac:chgData name="Alberto Cantele" userId="6dcfd606-3c49-4e1e-8222-9e63454d6285" providerId="ADAL" clId="{2CA97A5D-0478-524F-8AC6-DE741AC65352}" dt="2024-05-30T13:06:09.850" v="1022" actId="1038"/>
          <ac:spMkLst>
            <pc:docMk/>
            <pc:sldMk cId="870190552" sldId="414"/>
            <ac:spMk id="130127" creationId="{F2AF071D-C6C9-B6FF-51B3-4794E0FE58F7}"/>
          </ac:spMkLst>
        </pc:spChg>
        <pc:spChg chg="mod">
          <ac:chgData name="Alberto Cantele" userId="6dcfd606-3c49-4e1e-8222-9e63454d6285" providerId="ADAL" clId="{2CA97A5D-0478-524F-8AC6-DE741AC65352}" dt="2024-05-30T13:06:09.850" v="1022" actId="1038"/>
          <ac:spMkLst>
            <pc:docMk/>
            <pc:sldMk cId="870190552" sldId="414"/>
            <ac:spMk id="130128" creationId="{4588A60B-698D-7BBB-8A50-20FBB3996475}"/>
          </ac:spMkLst>
        </pc:spChg>
        <pc:spChg chg="mod">
          <ac:chgData name="Alberto Cantele" userId="6dcfd606-3c49-4e1e-8222-9e63454d6285" providerId="ADAL" clId="{2CA97A5D-0478-524F-8AC6-DE741AC65352}" dt="2024-05-30T13:06:09.850" v="1022" actId="1038"/>
          <ac:spMkLst>
            <pc:docMk/>
            <pc:sldMk cId="870190552" sldId="414"/>
            <ac:spMk id="130129" creationId="{422EF32A-DBB8-0641-6202-7EE7436A35AB}"/>
          </ac:spMkLst>
        </pc:spChg>
        <pc:spChg chg="mod">
          <ac:chgData name="Alberto Cantele" userId="6dcfd606-3c49-4e1e-8222-9e63454d6285" providerId="ADAL" clId="{2CA97A5D-0478-524F-8AC6-DE741AC65352}" dt="2024-05-30T13:06:09.850" v="1022" actId="1038"/>
          <ac:spMkLst>
            <pc:docMk/>
            <pc:sldMk cId="870190552" sldId="414"/>
            <ac:spMk id="130132" creationId="{8C0FC932-4AEF-732A-7D74-76AD13439E59}"/>
          </ac:spMkLst>
        </pc:spChg>
        <pc:spChg chg="mod">
          <ac:chgData name="Alberto Cantele" userId="6dcfd606-3c49-4e1e-8222-9e63454d6285" providerId="ADAL" clId="{2CA97A5D-0478-524F-8AC6-DE741AC65352}" dt="2024-05-30T13:06:09.850" v="1022" actId="1038"/>
          <ac:spMkLst>
            <pc:docMk/>
            <pc:sldMk cId="870190552" sldId="414"/>
            <ac:spMk id="130133" creationId="{26D4E0A4-433C-2AA8-47DE-7E2179D9ECCA}"/>
          </ac:spMkLst>
        </pc:spChg>
        <pc:spChg chg="add del mod">
          <ac:chgData name="Alberto Cantele" userId="6dcfd606-3c49-4e1e-8222-9e63454d6285" providerId="ADAL" clId="{2CA97A5D-0478-524F-8AC6-DE741AC65352}" dt="2024-05-31T15:32:29.208" v="4808"/>
          <ac:spMkLst>
            <pc:docMk/>
            <pc:sldMk cId="870190552" sldId="414"/>
            <ac:spMk id="130134" creationId="{AAC64BE7-0FA5-85ED-2C13-3C02101EDABB}"/>
          </ac:spMkLst>
        </pc:spChg>
        <pc:grpChg chg="add mod">
          <ac:chgData name="Alberto Cantele" userId="6dcfd606-3c49-4e1e-8222-9e63454d6285" providerId="ADAL" clId="{2CA97A5D-0478-524F-8AC6-DE741AC65352}" dt="2024-08-12T08:50:32.250" v="12278" actId="1036"/>
          <ac:grpSpMkLst>
            <pc:docMk/>
            <pc:sldMk cId="870190552" sldId="414"/>
            <ac:grpSpMk id="28" creationId="{3C7422C4-92B3-4B30-0703-F8918E0D6967}"/>
          </ac:grpSpMkLst>
        </pc:grpChg>
        <pc:grpChg chg="add mod">
          <ac:chgData name="Alberto Cantele" userId="6dcfd606-3c49-4e1e-8222-9e63454d6285" providerId="ADAL" clId="{2CA97A5D-0478-524F-8AC6-DE741AC65352}" dt="2024-08-12T08:50:10.622" v="12275" actId="1036"/>
          <ac:grpSpMkLst>
            <pc:docMk/>
            <pc:sldMk cId="870190552" sldId="414"/>
            <ac:grpSpMk id="29" creationId="{FDFEF2F3-63F8-1C61-9FC1-1A925E2F3BF4}"/>
          </ac:grpSpMkLst>
        </pc:grpChg>
        <pc:grpChg chg="mod">
          <ac:chgData name="Alberto Cantele" userId="6dcfd606-3c49-4e1e-8222-9e63454d6285" providerId="ADAL" clId="{2CA97A5D-0478-524F-8AC6-DE741AC65352}" dt="2024-08-12T08:50:10.622" v="12275" actId="1036"/>
          <ac:grpSpMkLst>
            <pc:docMk/>
            <pc:sldMk cId="870190552" sldId="414"/>
            <ac:grpSpMk id="30" creationId="{622367E0-8D22-61F1-35E7-C596A14D461C}"/>
          </ac:grpSpMkLst>
        </pc:grpChg>
        <pc:grpChg chg="mod">
          <ac:chgData name="Alberto Cantele" userId="6dcfd606-3c49-4e1e-8222-9e63454d6285" providerId="ADAL" clId="{2CA97A5D-0478-524F-8AC6-DE741AC65352}" dt="2024-08-12T08:50:10.622" v="12275" actId="1036"/>
          <ac:grpSpMkLst>
            <pc:docMk/>
            <pc:sldMk cId="870190552" sldId="414"/>
            <ac:grpSpMk id="39" creationId="{9DD7E39C-CD0D-2650-B60F-DBC9C4DD690A}"/>
          </ac:grpSpMkLst>
        </pc:grpChg>
        <pc:grpChg chg="mod">
          <ac:chgData name="Alberto Cantele" userId="6dcfd606-3c49-4e1e-8222-9e63454d6285" providerId="ADAL" clId="{2CA97A5D-0478-524F-8AC6-DE741AC65352}" dt="2024-08-12T08:50:10.622" v="12275" actId="1036"/>
          <ac:grpSpMkLst>
            <pc:docMk/>
            <pc:sldMk cId="870190552" sldId="414"/>
            <ac:grpSpMk id="43" creationId="{49EFD9D8-0F02-1114-428D-DC3CED7C7BD2}"/>
          </ac:grpSpMkLst>
        </pc:grpChg>
        <pc:grpChg chg="add mod">
          <ac:chgData name="Alberto Cantele" userId="6dcfd606-3c49-4e1e-8222-9e63454d6285" providerId="ADAL" clId="{2CA97A5D-0478-524F-8AC6-DE741AC65352}" dt="2024-08-12T08:50:32.250" v="12278" actId="1036"/>
          <ac:grpSpMkLst>
            <pc:docMk/>
            <pc:sldMk cId="870190552" sldId="414"/>
            <ac:grpSpMk id="17408" creationId="{8B9B6090-3CAA-D938-EE4B-0C4730E15CF7}"/>
          </ac:grpSpMkLst>
        </pc:grpChg>
        <pc:grpChg chg="mod">
          <ac:chgData name="Alberto Cantele" userId="6dcfd606-3c49-4e1e-8222-9e63454d6285" providerId="ADAL" clId="{2CA97A5D-0478-524F-8AC6-DE741AC65352}" dt="2024-08-12T08:50:32.250" v="12278" actId="1036"/>
          <ac:grpSpMkLst>
            <pc:docMk/>
            <pc:sldMk cId="870190552" sldId="414"/>
            <ac:grpSpMk id="17409" creationId="{C9EEED3E-DA1C-9DEF-518C-56494BA5C827}"/>
          </ac:grpSpMkLst>
        </pc:grpChg>
        <pc:grpChg chg="del mod">
          <ac:chgData name="Alberto Cantele" userId="6dcfd606-3c49-4e1e-8222-9e63454d6285" providerId="ADAL" clId="{2CA97A5D-0478-524F-8AC6-DE741AC65352}" dt="2024-05-30T13:00:36.881" v="967" actId="478"/>
          <ac:grpSpMkLst>
            <pc:docMk/>
            <pc:sldMk cId="870190552" sldId="414"/>
            <ac:grpSpMk id="17412" creationId="{00000000-0000-0000-0000-000000000000}"/>
          </ac:grpSpMkLst>
        </pc:grpChg>
        <pc:grpChg chg="mod">
          <ac:chgData name="Alberto Cantele" userId="6dcfd606-3c49-4e1e-8222-9e63454d6285" providerId="ADAL" clId="{2CA97A5D-0478-524F-8AC6-DE741AC65352}" dt="2024-05-30T13:05:56.034" v="1021" actId="1036"/>
          <ac:grpSpMkLst>
            <pc:docMk/>
            <pc:sldMk cId="870190552" sldId="414"/>
            <ac:grpSpMk id="17413" creationId="{00000000-0000-0000-0000-000000000000}"/>
          </ac:grpSpMkLst>
        </pc:grpChg>
        <pc:grpChg chg="del mod">
          <ac:chgData name="Alberto Cantele" userId="6dcfd606-3c49-4e1e-8222-9e63454d6285" providerId="ADAL" clId="{2CA97A5D-0478-524F-8AC6-DE741AC65352}" dt="2024-05-30T12:52:09.684" v="914" actId="478"/>
          <ac:grpSpMkLst>
            <pc:docMk/>
            <pc:sldMk cId="870190552" sldId="414"/>
            <ac:grpSpMk id="17414" creationId="{00000000-0000-0000-0000-000000000000}"/>
          </ac:grpSpMkLst>
        </pc:grpChg>
        <pc:grpChg chg="mod">
          <ac:chgData name="Alberto Cantele" userId="6dcfd606-3c49-4e1e-8222-9e63454d6285" providerId="ADAL" clId="{2CA97A5D-0478-524F-8AC6-DE741AC65352}" dt="2024-08-12T08:50:32.250" v="12278" actId="1036"/>
          <ac:grpSpMkLst>
            <pc:docMk/>
            <pc:sldMk cId="870190552" sldId="414"/>
            <ac:grpSpMk id="17415" creationId="{0D850D2D-A5DF-6483-E837-906E19402005}"/>
          </ac:grpSpMkLst>
        </pc:grpChg>
        <pc:grpChg chg="add del mod">
          <ac:chgData name="Alberto Cantele" userId="6dcfd606-3c49-4e1e-8222-9e63454d6285" providerId="ADAL" clId="{2CA97A5D-0478-524F-8AC6-DE741AC65352}" dt="2024-08-12T07:28:03.141" v="11881" actId="478"/>
          <ac:grpSpMkLst>
            <pc:docMk/>
            <pc:sldMk cId="870190552" sldId="414"/>
            <ac:grpSpMk id="17463" creationId="{C57F09E3-F19F-2A44-2AD3-CAD06865B434}"/>
          </ac:grpSpMkLst>
        </pc:grpChg>
        <pc:grpChg chg="mod">
          <ac:chgData name="Alberto Cantele" userId="6dcfd606-3c49-4e1e-8222-9e63454d6285" providerId="ADAL" clId="{2CA97A5D-0478-524F-8AC6-DE741AC65352}" dt="2024-05-30T13:06:09.850" v="1022" actId="1038"/>
          <ac:grpSpMkLst>
            <pc:docMk/>
            <pc:sldMk cId="870190552" sldId="414"/>
            <ac:grpSpMk id="17464" creationId="{F3AE6754-FB1B-BB0F-2FFB-74AF765AFF06}"/>
          </ac:grpSpMkLst>
        </pc:grpChg>
        <pc:grpChg chg="mod">
          <ac:chgData name="Alberto Cantele" userId="6dcfd606-3c49-4e1e-8222-9e63454d6285" providerId="ADAL" clId="{2CA97A5D-0478-524F-8AC6-DE741AC65352}" dt="2024-05-30T13:06:09.850" v="1022" actId="1038"/>
          <ac:grpSpMkLst>
            <pc:docMk/>
            <pc:sldMk cId="870190552" sldId="414"/>
            <ac:grpSpMk id="17467" creationId="{0271BD12-451F-16C6-D5FC-21D36BAB5B8D}"/>
          </ac:grpSpMkLst>
        </pc:grpChg>
        <pc:grpChg chg="add mod">
          <ac:chgData name="Alberto Cantele" userId="6dcfd606-3c49-4e1e-8222-9e63454d6285" providerId="ADAL" clId="{2CA97A5D-0478-524F-8AC6-DE741AC65352}" dt="2024-05-30T13:05:56.034" v="1021" actId="1036"/>
          <ac:grpSpMkLst>
            <pc:docMk/>
            <pc:sldMk cId="870190552" sldId="414"/>
            <ac:grpSpMk id="130048" creationId="{3FB63165-2CE2-0FD7-35EF-B050C2083F94}"/>
          </ac:grpSpMkLst>
        </pc:grpChg>
        <pc:grpChg chg="add del mod">
          <ac:chgData name="Alberto Cantele" userId="6dcfd606-3c49-4e1e-8222-9e63454d6285" providerId="ADAL" clId="{2CA97A5D-0478-524F-8AC6-DE741AC65352}" dt="2024-05-30T12:52:48.438" v="929" actId="478"/>
          <ac:grpSpMkLst>
            <pc:docMk/>
            <pc:sldMk cId="870190552" sldId="414"/>
            <ac:grpSpMk id="130049" creationId="{AC4A918C-8774-AFC3-22BE-00E6D8008890}"/>
          </ac:grpSpMkLst>
        </pc:grpChg>
        <pc:grpChg chg="mod">
          <ac:chgData name="Alberto Cantele" userId="6dcfd606-3c49-4e1e-8222-9e63454d6285" providerId="ADAL" clId="{2CA97A5D-0478-524F-8AC6-DE741AC65352}" dt="2024-05-30T12:52:23.914" v="916" actId="1076"/>
          <ac:grpSpMkLst>
            <pc:docMk/>
            <pc:sldMk cId="870190552" sldId="414"/>
            <ac:grpSpMk id="130051" creationId="{74334E28-5718-7756-A84E-42784B19154C}"/>
          </ac:grpSpMkLst>
        </pc:grpChg>
        <pc:grpChg chg="add mod">
          <ac:chgData name="Alberto Cantele" userId="6dcfd606-3c49-4e1e-8222-9e63454d6285" providerId="ADAL" clId="{2CA97A5D-0478-524F-8AC6-DE741AC65352}" dt="2024-08-12T08:50:13.691" v="12276" actId="1036"/>
          <ac:grpSpMkLst>
            <pc:docMk/>
            <pc:sldMk cId="870190552" sldId="414"/>
            <ac:grpSpMk id="130056" creationId="{1ED82A79-3EBC-F0D7-C39A-2499347F9257}"/>
          </ac:grpSpMkLst>
        </pc:grpChg>
        <pc:grpChg chg="mod">
          <ac:chgData name="Alberto Cantele" userId="6dcfd606-3c49-4e1e-8222-9e63454d6285" providerId="ADAL" clId="{2CA97A5D-0478-524F-8AC6-DE741AC65352}" dt="2024-08-12T08:50:13.691" v="12276" actId="1036"/>
          <ac:grpSpMkLst>
            <pc:docMk/>
            <pc:sldMk cId="870190552" sldId="414"/>
            <ac:grpSpMk id="130057" creationId="{2A694BD2-737A-7F57-FB8D-D591A68219CA}"/>
          </ac:grpSpMkLst>
        </pc:grpChg>
        <pc:grpChg chg="mod">
          <ac:chgData name="Alberto Cantele" userId="6dcfd606-3c49-4e1e-8222-9e63454d6285" providerId="ADAL" clId="{2CA97A5D-0478-524F-8AC6-DE741AC65352}" dt="2024-08-12T08:50:13.691" v="12276" actId="1036"/>
          <ac:grpSpMkLst>
            <pc:docMk/>
            <pc:sldMk cId="870190552" sldId="414"/>
            <ac:grpSpMk id="130059" creationId="{B4E86CE6-FE07-2A35-CE45-4DB34720E736}"/>
          </ac:grpSpMkLst>
        </pc:grpChg>
        <pc:grpChg chg="mod">
          <ac:chgData name="Alberto Cantele" userId="6dcfd606-3c49-4e1e-8222-9e63454d6285" providerId="ADAL" clId="{2CA97A5D-0478-524F-8AC6-DE741AC65352}" dt="2024-08-12T08:50:13.691" v="12276" actId="1036"/>
          <ac:grpSpMkLst>
            <pc:docMk/>
            <pc:sldMk cId="870190552" sldId="414"/>
            <ac:grpSpMk id="130061" creationId="{250DFD7F-DF68-3E2C-C18B-D6285443FC48}"/>
          </ac:grpSpMkLst>
        </pc:grpChg>
        <pc:grpChg chg="add del mod">
          <ac:chgData name="Alberto Cantele" userId="6dcfd606-3c49-4e1e-8222-9e63454d6285" providerId="ADAL" clId="{2CA97A5D-0478-524F-8AC6-DE741AC65352}" dt="2024-08-12T07:28:01.267" v="11880" actId="478"/>
          <ac:grpSpMkLst>
            <pc:docMk/>
            <pc:sldMk cId="870190552" sldId="414"/>
            <ac:grpSpMk id="130080" creationId="{77488C00-5120-2F94-892F-565612ECB3B2}"/>
          </ac:grpSpMkLst>
        </pc:grpChg>
        <pc:grpChg chg="add del mod">
          <ac:chgData name="Alberto Cantele" userId="6dcfd606-3c49-4e1e-8222-9e63454d6285" providerId="ADAL" clId="{2CA97A5D-0478-524F-8AC6-DE741AC65352}" dt="2024-05-30T13:02:24.538" v="978" actId="478"/>
          <ac:grpSpMkLst>
            <pc:docMk/>
            <pc:sldMk cId="870190552" sldId="414"/>
            <ac:grpSpMk id="130081" creationId="{E42CC3A1-A407-13B2-7272-BEFFDC5BD5CA}"/>
          </ac:grpSpMkLst>
        </pc:grpChg>
        <pc:grpChg chg="mod">
          <ac:chgData name="Alberto Cantele" userId="6dcfd606-3c49-4e1e-8222-9e63454d6285" providerId="ADAL" clId="{2CA97A5D-0478-524F-8AC6-DE741AC65352}" dt="2024-05-30T13:01:35.968" v="973" actId="1076"/>
          <ac:grpSpMkLst>
            <pc:docMk/>
            <pc:sldMk cId="870190552" sldId="414"/>
            <ac:grpSpMk id="130082" creationId="{D074BA4C-B022-CF24-C34D-67858D19FEA5}"/>
          </ac:grpSpMkLst>
        </pc:grpChg>
        <pc:grpChg chg="mod">
          <ac:chgData name="Alberto Cantele" userId="6dcfd606-3c49-4e1e-8222-9e63454d6285" providerId="ADAL" clId="{2CA97A5D-0478-524F-8AC6-DE741AC65352}" dt="2024-05-30T13:01:35.968" v="973" actId="1076"/>
          <ac:grpSpMkLst>
            <pc:docMk/>
            <pc:sldMk cId="870190552" sldId="414"/>
            <ac:grpSpMk id="130085" creationId="{A5BA03B8-CE80-B06A-33E8-1495FDDA272A}"/>
          </ac:grpSpMkLst>
        </pc:grpChg>
        <pc:cxnChg chg="mod">
          <ac:chgData name="Alberto Cantele" userId="6dcfd606-3c49-4e1e-8222-9e63454d6285" providerId="ADAL" clId="{2CA97A5D-0478-524F-8AC6-DE741AC65352}" dt="2024-05-30T13:00:31.306" v="966" actId="14100"/>
          <ac:cxnSpMkLst>
            <pc:docMk/>
            <pc:sldMk cId="870190552" sldId="414"/>
            <ac:cxnSpMk id="3" creationId="{00000000-0000-0000-0000-000000000000}"/>
          </ac:cxnSpMkLst>
        </pc:cxnChg>
        <pc:cxnChg chg="mod">
          <ac:chgData name="Alberto Cantele" userId="6dcfd606-3c49-4e1e-8222-9e63454d6285" providerId="ADAL" clId="{2CA97A5D-0478-524F-8AC6-DE741AC65352}" dt="2024-05-30T13:00:31.306" v="966" actId="14100"/>
          <ac:cxnSpMkLst>
            <pc:docMk/>
            <pc:sldMk cId="870190552" sldId="414"/>
            <ac:cxnSpMk id="8" creationId="{00000000-0000-0000-0000-000000000000}"/>
          </ac:cxnSpMkLst>
        </pc:cxnChg>
        <pc:cxnChg chg="mod">
          <ac:chgData name="Alberto Cantele" userId="6dcfd606-3c49-4e1e-8222-9e63454d6285" providerId="ADAL" clId="{2CA97A5D-0478-524F-8AC6-DE741AC65352}" dt="2024-05-30T13:00:31.306" v="966" actId="14100"/>
          <ac:cxnSpMkLst>
            <pc:docMk/>
            <pc:sldMk cId="870190552" sldId="414"/>
            <ac:cxnSpMk id="14" creationId="{00000000-0000-0000-0000-000000000000}"/>
          </ac:cxnSpMkLst>
        </pc:cxnChg>
        <pc:cxnChg chg="add mod">
          <ac:chgData name="Alberto Cantele" userId="6dcfd606-3c49-4e1e-8222-9e63454d6285" providerId="ADAL" clId="{2CA97A5D-0478-524F-8AC6-DE741AC65352}" dt="2024-08-12T08:50:32.250" v="12278" actId="1036"/>
          <ac:cxnSpMkLst>
            <pc:docMk/>
            <pc:sldMk cId="870190552" sldId="414"/>
            <ac:cxnSpMk id="16" creationId="{D9107154-7CD1-F84E-A2F5-D4797FDA4A3B}"/>
          </ac:cxnSpMkLst>
        </pc:cxnChg>
        <pc:cxnChg chg="mod">
          <ac:chgData name="Alberto Cantele" userId="6dcfd606-3c49-4e1e-8222-9e63454d6285" providerId="ADAL" clId="{2CA97A5D-0478-524F-8AC6-DE741AC65352}" dt="2024-05-30T13:05:56.034" v="1021" actId="1036"/>
          <ac:cxnSpMkLst>
            <pc:docMk/>
            <pc:sldMk cId="870190552" sldId="414"/>
            <ac:cxnSpMk id="26" creationId="{00000000-0000-0000-0000-000000000000}"/>
          </ac:cxnSpMkLst>
        </pc:cxnChg>
        <pc:cxnChg chg="add mod">
          <ac:chgData name="Alberto Cantele" userId="6dcfd606-3c49-4e1e-8222-9e63454d6285" providerId="ADAL" clId="{2CA97A5D-0478-524F-8AC6-DE741AC65352}" dt="2024-05-30T13:05:56.034" v="1021" actId="1036"/>
          <ac:cxnSpMkLst>
            <pc:docMk/>
            <pc:sldMk cId="870190552" sldId="414"/>
            <ac:cxnSpMk id="27" creationId="{C500D5F3-12B8-8CE8-9171-3E1AEEC814EE}"/>
          </ac:cxnSpMkLst>
        </pc:cxnChg>
        <pc:cxnChg chg="mod">
          <ac:chgData name="Alberto Cantele" userId="6dcfd606-3c49-4e1e-8222-9e63454d6285" providerId="ADAL" clId="{2CA97A5D-0478-524F-8AC6-DE741AC65352}" dt="2024-05-30T13:05:56.034" v="1021" actId="1036"/>
          <ac:cxnSpMkLst>
            <pc:docMk/>
            <pc:sldMk cId="870190552" sldId="414"/>
            <ac:cxnSpMk id="33" creationId="{00000000-0000-0000-0000-000000000000}"/>
          </ac:cxnSpMkLst>
        </pc:cxnChg>
        <pc:cxnChg chg="mod">
          <ac:chgData name="Alberto Cantele" userId="6dcfd606-3c49-4e1e-8222-9e63454d6285" providerId="ADAL" clId="{2CA97A5D-0478-524F-8AC6-DE741AC65352}" dt="2024-05-30T13:05:56.034" v="1021" actId="1036"/>
          <ac:cxnSpMkLst>
            <pc:docMk/>
            <pc:sldMk cId="870190552" sldId="414"/>
            <ac:cxnSpMk id="34" creationId="{00000000-0000-0000-0000-000000000000}"/>
          </ac:cxnSpMkLst>
        </pc:cxnChg>
        <pc:cxnChg chg="add mod">
          <ac:chgData name="Alberto Cantele" userId="6dcfd606-3c49-4e1e-8222-9e63454d6285" providerId="ADAL" clId="{2CA97A5D-0478-524F-8AC6-DE741AC65352}" dt="2024-05-30T13:05:56.034" v="1021" actId="1036"/>
          <ac:cxnSpMkLst>
            <pc:docMk/>
            <pc:sldMk cId="870190552" sldId="414"/>
            <ac:cxnSpMk id="37" creationId="{7839AC0E-840F-49D0-5B4C-4A9907F1997B}"/>
          </ac:cxnSpMkLst>
        </pc:cxnChg>
        <pc:cxnChg chg="mod">
          <ac:chgData name="Alberto Cantele" userId="6dcfd606-3c49-4e1e-8222-9e63454d6285" providerId="ADAL" clId="{2CA97A5D-0478-524F-8AC6-DE741AC65352}" dt="2024-08-12T08:50:10.622" v="12275" actId="1036"/>
          <ac:cxnSpMkLst>
            <pc:docMk/>
            <pc:sldMk cId="870190552" sldId="414"/>
            <ac:cxnSpMk id="38" creationId="{6F354CD3-09CB-940C-390D-DCEB6A2F841D}"/>
          </ac:cxnSpMkLst>
        </pc:cxnChg>
        <pc:cxnChg chg="mod">
          <ac:chgData name="Alberto Cantele" userId="6dcfd606-3c49-4e1e-8222-9e63454d6285" providerId="ADAL" clId="{2CA97A5D-0478-524F-8AC6-DE741AC65352}" dt="2024-05-30T12:52:09.368" v="913" actId="1076"/>
          <ac:cxnSpMkLst>
            <pc:docMk/>
            <pc:sldMk cId="870190552" sldId="414"/>
            <ac:cxnSpMk id="41" creationId="{00000000-0000-0000-0000-000000000000}"/>
          </ac:cxnSpMkLst>
        </pc:cxnChg>
        <pc:cxnChg chg="mod">
          <ac:chgData name="Alberto Cantele" userId="6dcfd606-3c49-4e1e-8222-9e63454d6285" providerId="ADAL" clId="{2CA97A5D-0478-524F-8AC6-DE741AC65352}" dt="2024-08-12T08:50:10.622" v="12275" actId="1036"/>
          <ac:cxnSpMkLst>
            <pc:docMk/>
            <pc:sldMk cId="870190552" sldId="414"/>
            <ac:cxnSpMk id="47" creationId="{CAD348E6-C865-2B15-7B46-23E85A02FCA6}"/>
          </ac:cxnSpMkLst>
        </pc:cxnChg>
        <pc:cxnChg chg="mod">
          <ac:chgData name="Alberto Cantele" userId="6dcfd606-3c49-4e1e-8222-9e63454d6285" providerId="ADAL" clId="{2CA97A5D-0478-524F-8AC6-DE741AC65352}" dt="2024-05-30T12:52:09.368" v="913" actId="1076"/>
          <ac:cxnSpMkLst>
            <pc:docMk/>
            <pc:sldMk cId="870190552" sldId="414"/>
            <ac:cxnSpMk id="48" creationId="{00000000-0000-0000-0000-000000000000}"/>
          </ac:cxnSpMkLst>
        </pc:cxnChg>
        <pc:cxnChg chg="mod">
          <ac:chgData name="Alberto Cantele" userId="6dcfd606-3c49-4e1e-8222-9e63454d6285" providerId="ADAL" clId="{2CA97A5D-0478-524F-8AC6-DE741AC65352}" dt="2024-05-30T12:52:09.368" v="913" actId="1076"/>
          <ac:cxnSpMkLst>
            <pc:docMk/>
            <pc:sldMk cId="870190552" sldId="414"/>
            <ac:cxnSpMk id="49" creationId="{00000000-0000-0000-0000-000000000000}"/>
          </ac:cxnSpMkLst>
        </pc:cxnChg>
        <pc:cxnChg chg="mod">
          <ac:chgData name="Alberto Cantele" userId="6dcfd606-3c49-4e1e-8222-9e63454d6285" providerId="ADAL" clId="{2CA97A5D-0478-524F-8AC6-DE741AC65352}" dt="2024-08-12T08:50:10.622" v="12275" actId="1036"/>
          <ac:cxnSpMkLst>
            <pc:docMk/>
            <pc:sldMk cId="870190552" sldId="414"/>
            <ac:cxnSpMk id="50" creationId="{D58601EA-ECA0-3483-6149-BE628F53F5A4}"/>
          </ac:cxnSpMkLst>
        </pc:cxnChg>
        <pc:cxnChg chg="mod">
          <ac:chgData name="Alberto Cantele" userId="6dcfd606-3c49-4e1e-8222-9e63454d6285" providerId="ADAL" clId="{2CA97A5D-0478-524F-8AC6-DE741AC65352}" dt="2024-08-12T08:50:10.622" v="12275" actId="1036"/>
          <ac:cxnSpMkLst>
            <pc:docMk/>
            <pc:sldMk cId="870190552" sldId="414"/>
            <ac:cxnSpMk id="52" creationId="{0F77BF5B-B22C-2356-CD30-CC03D2F824CD}"/>
          </ac:cxnSpMkLst>
        </pc:cxnChg>
        <pc:cxnChg chg="add mod">
          <ac:chgData name="Alberto Cantele" userId="6dcfd606-3c49-4e1e-8222-9e63454d6285" providerId="ADAL" clId="{2CA97A5D-0478-524F-8AC6-DE741AC65352}" dt="2024-05-30T13:05:56.034" v="1021" actId="1036"/>
          <ac:cxnSpMkLst>
            <pc:docMk/>
            <pc:sldMk cId="870190552" sldId="414"/>
            <ac:cxnSpMk id="53" creationId="{85297307-192E-F035-91D8-B6B79E586EDE}"/>
          </ac:cxnSpMkLst>
        </pc:cxnChg>
        <pc:cxnChg chg="add mod">
          <ac:chgData name="Alberto Cantele" userId="6dcfd606-3c49-4e1e-8222-9e63454d6285" providerId="ADAL" clId="{2CA97A5D-0478-524F-8AC6-DE741AC65352}" dt="2024-05-30T13:05:56.034" v="1021" actId="1036"/>
          <ac:cxnSpMkLst>
            <pc:docMk/>
            <pc:sldMk cId="870190552" sldId="414"/>
            <ac:cxnSpMk id="56" creationId="{48890006-B56C-D455-5426-C9D734A27A48}"/>
          </ac:cxnSpMkLst>
        </pc:cxnChg>
        <pc:cxnChg chg="add mod">
          <ac:chgData name="Alberto Cantele" userId="6dcfd606-3c49-4e1e-8222-9e63454d6285" providerId="ADAL" clId="{2CA97A5D-0478-524F-8AC6-DE741AC65352}" dt="2024-05-30T13:05:56.034" v="1021" actId="1036"/>
          <ac:cxnSpMkLst>
            <pc:docMk/>
            <pc:sldMk cId="870190552" sldId="414"/>
            <ac:cxnSpMk id="59" creationId="{8A6191CE-1302-2E2B-9BB5-EE430C9853A3}"/>
          </ac:cxnSpMkLst>
        </pc:cxnChg>
        <pc:cxnChg chg="mod">
          <ac:chgData name="Alberto Cantele" userId="6dcfd606-3c49-4e1e-8222-9e63454d6285" providerId="ADAL" clId="{2CA97A5D-0478-524F-8AC6-DE741AC65352}" dt="2024-08-12T08:50:10.622" v="12275" actId="1036"/>
          <ac:cxnSpMkLst>
            <pc:docMk/>
            <pc:sldMk cId="870190552" sldId="414"/>
            <ac:cxnSpMk id="60" creationId="{894A4F84-E6EC-75AE-706C-3007293DFB73}"/>
          </ac:cxnSpMkLst>
        </pc:cxnChg>
        <pc:cxnChg chg="add mod">
          <ac:chgData name="Alberto Cantele" userId="6dcfd606-3c49-4e1e-8222-9e63454d6285" providerId="ADAL" clId="{2CA97A5D-0478-524F-8AC6-DE741AC65352}" dt="2024-05-30T12:49:38.154" v="899"/>
          <ac:cxnSpMkLst>
            <pc:docMk/>
            <pc:sldMk cId="870190552" sldId="414"/>
            <ac:cxnSpMk id="62" creationId="{1CC6CB10-F008-0D8D-F07A-7B48E56C10B3}"/>
          </ac:cxnSpMkLst>
        </pc:cxnChg>
        <pc:cxnChg chg="mod">
          <ac:chgData name="Alberto Cantele" userId="6dcfd606-3c49-4e1e-8222-9e63454d6285" providerId="ADAL" clId="{2CA97A5D-0478-524F-8AC6-DE741AC65352}" dt="2024-08-12T08:50:32.250" v="12278" actId="1036"/>
          <ac:cxnSpMkLst>
            <pc:docMk/>
            <pc:sldMk cId="870190552" sldId="414"/>
            <ac:cxnSpMk id="17423" creationId="{A61EADC2-EE02-5BBA-CF16-26A445C8332D}"/>
          </ac:cxnSpMkLst>
        </pc:cxnChg>
        <pc:cxnChg chg="mod">
          <ac:chgData name="Alberto Cantele" userId="6dcfd606-3c49-4e1e-8222-9e63454d6285" providerId="ADAL" clId="{2CA97A5D-0478-524F-8AC6-DE741AC65352}" dt="2024-08-12T08:50:32.250" v="12278" actId="1036"/>
          <ac:cxnSpMkLst>
            <pc:docMk/>
            <pc:sldMk cId="870190552" sldId="414"/>
            <ac:cxnSpMk id="17430" creationId="{F9E560EF-64F3-AD26-695A-95AB5534409B}"/>
          </ac:cxnSpMkLst>
        </pc:cxnChg>
        <pc:cxnChg chg="del mod">
          <ac:chgData name="Alberto Cantele" userId="6dcfd606-3c49-4e1e-8222-9e63454d6285" providerId="ADAL" clId="{2CA97A5D-0478-524F-8AC6-DE741AC65352}" dt="2024-08-12T07:20:43.791" v="11812" actId="478"/>
          <ac:cxnSpMkLst>
            <pc:docMk/>
            <pc:sldMk cId="870190552" sldId="414"/>
            <ac:cxnSpMk id="17437" creationId="{97D6452C-9966-13C2-8467-83C22A9D999A}"/>
          </ac:cxnSpMkLst>
        </pc:cxnChg>
        <pc:cxnChg chg="mod">
          <ac:chgData name="Alberto Cantele" userId="6dcfd606-3c49-4e1e-8222-9e63454d6285" providerId="ADAL" clId="{2CA97A5D-0478-524F-8AC6-DE741AC65352}" dt="2024-08-12T08:50:32.250" v="12278" actId="1036"/>
          <ac:cxnSpMkLst>
            <pc:docMk/>
            <pc:sldMk cId="870190552" sldId="414"/>
            <ac:cxnSpMk id="17439" creationId="{54B57937-1AE4-3360-D941-4F7A1DE10AD7}"/>
          </ac:cxnSpMkLst>
        </pc:cxnChg>
        <pc:cxnChg chg="del mod">
          <ac:chgData name="Alberto Cantele" userId="6dcfd606-3c49-4e1e-8222-9e63454d6285" providerId="ADAL" clId="{2CA97A5D-0478-524F-8AC6-DE741AC65352}" dt="2024-08-12T07:20:40.401" v="11811" actId="478"/>
          <ac:cxnSpMkLst>
            <pc:docMk/>
            <pc:sldMk cId="870190552" sldId="414"/>
            <ac:cxnSpMk id="17440" creationId="{F8C4AB0F-6B50-E914-61A4-8F7DDB9C09FE}"/>
          </ac:cxnSpMkLst>
        </pc:cxnChg>
        <pc:cxnChg chg="mod">
          <ac:chgData name="Alberto Cantele" userId="6dcfd606-3c49-4e1e-8222-9e63454d6285" providerId="ADAL" clId="{2CA97A5D-0478-524F-8AC6-DE741AC65352}" dt="2024-08-12T08:50:32.250" v="12278" actId="1036"/>
          <ac:cxnSpMkLst>
            <pc:docMk/>
            <pc:sldMk cId="870190552" sldId="414"/>
            <ac:cxnSpMk id="17451" creationId="{2792702C-A3B2-0A5D-CEC9-D77270EF4EB6}"/>
          </ac:cxnSpMkLst>
        </pc:cxnChg>
        <pc:cxnChg chg="mod">
          <ac:chgData name="Alberto Cantele" userId="6dcfd606-3c49-4e1e-8222-9e63454d6285" providerId="ADAL" clId="{2CA97A5D-0478-524F-8AC6-DE741AC65352}" dt="2024-08-12T08:50:32.250" v="12278" actId="1036"/>
          <ac:cxnSpMkLst>
            <pc:docMk/>
            <pc:sldMk cId="870190552" sldId="414"/>
            <ac:cxnSpMk id="17459" creationId="{42107910-9169-367C-8BF7-1A3B9AA9E6C9}"/>
          </ac:cxnSpMkLst>
        </pc:cxnChg>
        <pc:cxnChg chg="mod">
          <ac:chgData name="Alberto Cantele" userId="6dcfd606-3c49-4e1e-8222-9e63454d6285" providerId="ADAL" clId="{2CA97A5D-0478-524F-8AC6-DE741AC65352}" dt="2024-08-12T08:50:32.250" v="12278" actId="1036"/>
          <ac:cxnSpMkLst>
            <pc:docMk/>
            <pc:sldMk cId="870190552" sldId="414"/>
            <ac:cxnSpMk id="17460" creationId="{F45681BE-3776-6FE7-0316-F4C02390D065}"/>
          </ac:cxnSpMkLst>
        </pc:cxnChg>
        <pc:cxnChg chg="mod">
          <ac:chgData name="Alberto Cantele" userId="6dcfd606-3c49-4e1e-8222-9e63454d6285" providerId="ADAL" clId="{2CA97A5D-0478-524F-8AC6-DE741AC65352}" dt="2024-05-30T13:06:09.850" v="1022" actId="1038"/>
          <ac:cxnSpMkLst>
            <pc:docMk/>
            <pc:sldMk cId="870190552" sldId="414"/>
            <ac:cxnSpMk id="17471" creationId="{A72499C0-A6E7-A82C-01D5-899F028695D2}"/>
          </ac:cxnSpMkLst>
        </pc:cxnChg>
        <pc:cxnChg chg="mod">
          <ac:chgData name="Alberto Cantele" userId="6dcfd606-3c49-4e1e-8222-9e63454d6285" providerId="ADAL" clId="{2CA97A5D-0478-524F-8AC6-DE741AC65352}" dt="2024-08-12T08:50:10.622" v="12275" actId="1036"/>
          <ac:cxnSpMkLst>
            <pc:docMk/>
            <pc:sldMk cId="870190552" sldId="414"/>
            <ac:cxnSpMk id="130052" creationId="{FA23F61E-7907-9376-BC90-41DEC3F4832B}"/>
          </ac:cxnSpMkLst>
        </pc:cxnChg>
        <pc:cxnChg chg="mod">
          <ac:chgData name="Alberto Cantele" userId="6dcfd606-3c49-4e1e-8222-9e63454d6285" providerId="ADAL" clId="{2CA97A5D-0478-524F-8AC6-DE741AC65352}" dt="2024-08-12T08:50:10.622" v="12275" actId="1036"/>
          <ac:cxnSpMkLst>
            <pc:docMk/>
            <pc:sldMk cId="870190552" sldId="414"/>
            <ac:cxnSpMk id="130053" creationId="{87FC3275-B773-65BF-FF1A-F40A2AB23125}"/>
          </ac:cxnSpMkLst>
        </pc:cxnChg>
        <pc:cxnChg chg="mod">
          <ac:chgData name="Alberto Cantele" userId="6dcfd606-3c49-4e1e-8222-9e63454d6285" providerId="ADAL" clId="{2CA97A5D-0478-524F-8AC6-DE741AC65352}" dt="2024-05-30T12:52:23.914" v="916" actId="1076"/>
          <ac:cxnSpMkLst>
            <pc:docMk/>
            <pc:sldMk cId="870190552" sldId="414"/>
            <ac:cxnSpMk id="130055" creationId="{00D44275-7A4A-4021-098F-F76163D5C5B5}"/>
          </ac:cxnSpMkLst>
        </pc:cxnChg>
        <pc:cxnChg chg="mod">
          <ac:chgData name="Alberto Cantele" userId="6dcfd606-3c49-4e1e-8222-9e63454d6285" providerId="ADAL" clId="{2CA97A5D-0478-524F-8AC6-DE741AC65352}" dt="2024-08-12T08:50:13.691" v="12276" actId="1036"/>
          <ac:cxnSpMkLst>
            <pc:docMk/>
            <pc:sldMk cId="870190552" sldId="414"/>
            <ac:cxnSpMk id="130058" creationId="{87D04530-4AAE-FD04-F708-95814C2B7904}"/>
          </ac:cxnSpMkLst>
        </pc:cxnChg>
        <pc:cxnChg chg="mod">
          <ac:chgData name="Alberto Cantele" userId="6dcfd606-3c49-4e1e-8222-9e63454d6285" providerId="ADAL" clId="{2CA97A5D-0478-524F-8AC6-DE741AC65352}" dt="2024-05-30T12:52:23.914" v="916" actId="1076"/>
          <ac:cxnSpMkLst>
            <pc:docMk/>
            <pc:sldMk cId="870190552" sldId="414"/>
            <ac:cxnSpMk id="130059" creationId="{390EE0CB-1535-12AC-15AB-B8A2054A2277}"/>
          </ac:cxnSpMkLst>
        </pc:cxnChg>
        <pc:cxnChg chg="mod">
          <ac:chgData name="Alberto Cantele" userId="6dcfd606-3c49-4e1e-8222-9e63454d6285" providerId="ADAL" clId="{2CA97A5D-0478-524F-8AC6-DE741AC65352}" dt="2024-05-30T12:52:23.914" v="916" actId="1076"/>
          <ac:cxnSpMkLst>
            <pc:docMk/>
            <pc:sldMk cId="870190552" sldId="414"/>
            <ac:cxnSpMk id="130062" creationId="{395918A0-079B-B001-FBF8-844C24B2E520}"/>
          </ac:cxnSpMkLst>
        </pc:cxnChg>
        <pc:cxnChg chg="mod">
          <ac:chgData name="Alberto Cantele" userId="6dcfd606-3c49-4e1e-8222-9e63454d6285" providerId="ADAL" clId="{2CA97A5D-0478-524F-8AC6-DE741AC65352}" dt="2024-05-30T12:52:23.914" v="916" actId="1076"/>
          <ac:cxnSpMkLst>
            <pc:docMk/>
            <pc:sldMk cId="870190552" sldId="414"/>
            <ac:cxnSpMk id="130063" creationId="{5234F625-8BA7-4EC5-E895-170197A5106C}"/>
          </ac:cxnSpMkLst>
        </pc:cxnChg>
        <pc:cxnChg chg="mod">
          <ac:chgData name="Alberto Cantele" userId="6dcfd606-3c49-4e1e-8222-9e63454d6285" providerId="ADAL" clId="{2CA97A5D-0478-524F-8AC6-DE741AC65352}" dt="2024-05-30T12:52:23.914" v="916" actId="1076"/>
          <ac:cxnSpMkLst>
            <pc:docMk/>
            <pc:sldMk cId="870190552" sldId="414"/>
            <ac:cxnSpMk id="130064" creationId="{AEB5754F-89C4-22F5-8AF7-8A4BAD2541C0}"/>
          </ac:cxnSpMkLst>
        </pc:cxnChg>
        <pc:cxnChg chg="mod">
          <ac:chgData name="Alberto Cantele" userId="6dcfd606-3c49-4e1e-8222-9e63454d6285" providerId="ADAL" clId="{2CA97A5D-0478-524F-8AC6-DE741AC65352}" dt="2024-08-12T08:50:13.691" v="12276" actId="1036"/>
          <ac:cxnSpMkLst>
            <pc:docMk/>
            <pc:sldMk cId="870190552" sldId="414"/>
            <ac:cxnSpMk id="130065" creationId="{E9C713C9-3243-AE39-B8B8-9610C8F87045}"/>
          </ac:cxnSpMkLst>
        </pc:cxnChg>
        <pc:cxnChg chg="mod">
          <ac:chgData name="Alberto Cantele" userId="6dcfd606-3c49-4e1e-8222-9e63454d6285" providerId="ADAL" clId="{2CA97A5D-0478-524F-8AC6-DE741AC65352}" dt="2024-08-12T08:50:13.691" v="12276" actId="1036"/>
          <ac:cxnSpMkLst>
            <pc:docMk/>
            <pc:sldMk cId="870190552" sldId="414"/>
            <ac:cxnSpMk id="130068" creationId="{7AD8BDC0-8C7B-E1C0-94C0-B2158238938C}"/>
          </ac:cxnSpMkLst>
        </pc:cxnChg>
        <pc:cxnChg chg="mod">
          <ac:chgData name="Alberto Cantele" userId="6dcfd606-3c49-4e1e-8222-9e63454d6285" providerId="ADAL" clId="{2CA97A5D-0478-524F-8AC6-DE741AC65352}" dt="2024-05-30T12:52:23.914" v="916" actId="1076"/>
          <ac:cxnSpMkLst>
            <pc:docMk/>
            <pc:sldMk cId="870190552" sldId="414"/>
            <ac:cxnSpMk id="130069" creationId="{7E8D051A-2A9B-7DF9-4DD2-998D4F5A2446}"/>
          </ac:cxnSpMkLst>
        </pc:cxnChg>
        <pc:cxnChg chg="mod">
          <ac:chgData name="Alberto Cantele" userId="6dcfd606-3c49-4e1e-8222-9e63454d6285" providerId="ADAL" clId="{2CA97A5D-0478-524F-8AC6-DE741AC65352}" dt="2024-08-12T08:50:13.691" v="12276" actId="1036"/>
          <ac:cxnSpMkLst>
            <pc:docMk/>
            <pc:sldMk cId="870190552" sldId="414"/>
            <ac:cxnSpMk id="130070" creationId="{9A34BACA-FA25-6D4C-AE4A-6658431A7600}"/>
          </ac:cxnSpMkLst>
        </pc:cxnChg>
        <pc:cxnChg chg="mod">
          <ac:chgData name="Alberto Cantele" userId="6dcfd606-3c49-4e1e-8222-9e63454d6285" providerId="ADAL" clId="{2CA97A5D-0478-524F-8AC6-DE741AC65352}" dt="2024-05-30T12:52:23.914" v="916" actId="1076"/>
          <ac:cxnSpMkLst>
            <pc:docMk/>
            <pc:sldMk cId="870190552" sldId="414"/>
            <ac:cxnSpMk id="130074" creationId="{6BFCF048-BAAD-7662-133A-A3C992565A5F}"/>
          </ac:cxnSpMkLst>
        </pc:cxnChg>
        <pc:cxnChg chg="mod">
          <ac:chgData name="Alberto Cantele" userId="6dcfd606-3c49-4e1e-8222-9e63454d6285" providerId="ADAL" clId="{2CA97A5D-0478-524F-8AC6-DE741AC65352}" dt="2024-08-12T08:50:13.691" v="12276" actId="1036"/>
          <ac:cxnSpMkLst>
            <pc:docMk/>
            <pc:sldMk cId="870190552" sldId="414"/>
            <ac:cxnSpMk id="130075" creationId="{2D56F4CD-F568-5439-751C-58007365DE00}"/>
          </ac:cxnSpMkLst>
        </pc:cxnChg>
        <pc:cxnChg chg="mod">
          <ac:chgData name="Alberto Cantele" userId="6dcfd606-3c49-4e1e-8222-9e63454d6285" providerId="ADAL" clId="{2CA97A5D-0478-524F-8AC6-DE741AC65352}" dt="2024-05-30T12:52:23.914" v="916" actId="1076"/>
          <ac:cxnSpMkLst>
            <pc:docMk/>
            <pc:sldMk cId="870190552" sldId="414"/>
            <ac:cxnSpMk id="130075" creationId="{D03E1952-6FC8-0F86-BAB2-4CFEDE2F1682}"/>
          </ac:cxnSpMkLst>
        </pc:cxnChg>
        <pc:cxnChg chg="mod">
          <ac:chgData name="Alberto Cantele" userId="6dcfd606-3c49-4e1e-8222-9e63454d6285" providerId="ADAL" clId="{2CA97A5D-0478-524F-8AC6-DE741AC65352}" dt="2024-08-12T08:50:13.691" v="12276" actId="1036"/>
          <ac:cxnSpMkLst>
            <pc:docMk/>
            <pc:sldMk cId="870190552" sldId="414"/>
            <ac:cxnSpMk id="130083" creationId="{E9DCE910-475C-2FF9-E560-E03ADEA10E71}"/>
          </ac:cxnSpMkLst>
        </pc:cxnChg>
        <pc:cxnChg chg="mod">
          <ac:chgData name="Alberto Cantele" userId="6dcfd606-3c49-4e1e-8222-9e63454d6285" providerId="ADAL" clId="{2CA97A5D-0478-524F-8AC6-DE741AC65352}" dt="2024-08-12T08:50:13.691" v="12276" actId="1036"/>
          <ac:cxnSpMkLst>
            <pc:docMk/>
            <pc:sldMk cId="870190552" sldId="414"/>
            <ac:cxnSpMk id="130084" creationId="{E71A2423-F6C1-E0EB-E8E7-45BB51CA21DC}"/>
          </ac:cxnSpMkLst>
        </pc:cxnChg>
        <pc:cxnChg chg="mod">
          <ac:chgData name="Alberto Cantele" userId="6dcfd606-3c49-4e1e-8222-9e63454d6285" providerId="ADAL" clId="{2CA97A5D-0478-524F-8AC6-DE741AC65352}" dt="2024-05-30T13:01:35.968" v="973" actId="1076"/>
          <ac:cxnSpMkLst>
            <pc:docMk/>
            <pc:sldMk cId="870190552" sldId="414"/>
            <ac:cxnSpMk id="130089" creationId="{5C36B125-1486-EA75-A410-ED8A25C2BADC}"/>
          </ac:cxnSpMkLst>
        </pc:cxnChg>
        <pc:cxnChg chg="mod">
          <ac:chgData name="Alberto Cantele" userId="6dcfd606-3c49-4e1e-8222-9e63454d6285" providerId="ADAL" clId="{2CA97A5D-0478-524F-8AC6-DE741AC65352}" dt="2024-05-30T13:01:35.968" v="973" actId="1076"/>
          <ac:cxnSpMkLst>
            <pc:docMk/>
            <pc:sldMk cId="870190552" sldId="414"/>
            <ac:cxnSpMk id="130093" creationId="{6678DE9F-A416-ADC7-CAED-B9BF5FA0867D}"/>
          </ac:cxnSpMkLst>
        </pc:cxnChg>
        <pc:cxnChg chg="mod">
          <ac:chgData name="Alberto Cantele" userId="6dcfd606-3c49-4e1e-8222-9e63454d6285" providerId="ADAL" clId="{2CA97A5D-0478-524F-8AC6-DE741AC65352}" dt="2024-05-30T13:01:35.968" v="973" actId="1076"/>
          <ac:cxnSpMkLst>
            <pc:docMk/>
            <pc:sldMk cId="870190552" sldId="414"/>
            <ac:cxnSpMk id="130096" creationId="{324D7F00-F0D3-40FD-4809-B8B96EC4C888}"/>
          </ac:cxnSpMkLst>
        </pc:cxnChg>
        <pc:cxnChg chg="mod">
          <ac:chgData name="Alberto Cantele" userId="6dcfd606-3c49-4e1e-8222-9e63454d6285" providerId="ADAL" clId="{2CA97A5D-0478-524F-8AC6-DE741AC65352}" dt="2024-05-30T13:01:35.968" v="973" actId="1076"/>
          <ac:cxnSpMkLst>
            <pc:docMk/>
            <pc:sldMk cId="870190552" sldId="414"/>
            <ac:cxnSpMk id="130097" creationId="{7D3A7E83-BC7B-7828-2283-04DF495C7AC0}"/>
          </ac:cxnSpMkLst>
        </pc:cxnChg>
        <pc:cxnChg chg="mod">
          <ac:chgData name="Alberto Cantele" userId="6dcfd606-3c49-4e1e-8222-9e63454d6285" providerId="ADAL" clId="{2CA97A5D-0478-524F-8AC6-DE741AC65352}" dt="2024-05-30T13:01:35.968" v="973" actId="1076"/>
          <ac:cxnSpMkLst>
            <pc:docMk/>
            <pc:sldMk cId="870190552" sldId="414"/>
            <ac:cxnSpMk id="130098" creationId="{210C3876-4211-75E3-28BE-379DBECED273}"/>
          </ac:cxnSpMkLst>
        </pc:cxnChg>
        <pc:cxnChg chg="mod">
          <ac:chgData name="Alberto Cantele" userId="6dcfd606-3c49-4e1e-8222-9e63454d6285" providerId="ADAL" clId="{2CA97A5D-0478-524F-8AC6-DE741AC65352}" dt="2024-05-30T13:01:35.968" v="973" actId="1076"/>
          <ac:cxnSpMkLst>
            <pc:docMk/>
            <pc:sldMk cId="870190552" sldId="414"/>
            <ac:cxnSpMk id="130103" creationId="{CD152368-7E92-B24C-A203-D94A28F9B0A4}"/>
          </ac:cxnSpMkLst>
        </pc:cxnChg>
        <pc:cxnChg chg="mod">
          <ac:chgData name="Alberto Cantele" userId="6dcfd606-3c49-4e1e-8222-9e63454d6285" providerId="ADAL" clId="{2CA97A5D-0478-524F-8AC6-DE741AC65352}" dt="2024-05-30T13:01:35.968" v="973" actId="1076"/>
          <ac:cxnSpMkLst>
            <pc:docMk/>
            <pc:sldMk cId="870190552" sldId="414"/>
            <ac:cxnSpMk id="130108" creationId="{B6D23736-45BF-2907-D420-C6B7B34543E5}"/>
          </ac:cxnSpMkLst>
        </pc:cxnChg>
        <pc:cxnChg chg="mod">
          <ac:chgData name="Alberto Cantele" userId="6dcfd606-3c49-4e1e-8222-9e63454d6285" providerId="ADAL" clId="{2CA97A5D-0478-524F-8AC6-DE741AC65352}" dt="2024-05-30T13:01:35.968" v="973" actId="1076"/>
          <ac:cxnSpMkLst>
            <pc:docMk/>
            <pc:sldMk cId="870190552" sldId="414"/>
            <ac:cxnSpMk id="130109" creationId="{3DC1A50C-52C1-B83A-1549-B1D45DB486F9}"/>
          </ac:cxnSpMkLst>
        </pc:cxnChg>
        <pc:cxnChg chg="mod">
          <ac:chgData name="Alberto Cantele" userId="6dcfd606-3c49-4e1e-8222-9e63454d6285" providerId="ADAL" clId="{2CA97A5D-0478-524F-8AC6-DE741AC65352}" dt="2024-05-30T13:06:09.850" v="1022" actId="1038"/>
          <ac:cxnSpMkLst>
            <pc:docMk/>
            <pc:sldMk cId="870190552" sldId="414"/>
            <ac:cxnSpMk id="130115" creationId="{52C3698D-89AE-D5E9-1B5C-609096A96264}"/>
          </ac:cxnSpMkLst>
        </pc:cxnChg>
        <pc:cxnChg chg="mod">
          <ac:chgData name="Alberto Cantele" userId="6dcfd606-3c49-4e1e-8222-9e63454d6285" providerId="ADAL" clId="{2CA97A5D-0478-524F-8AC6-DE741AC65352}" dt="2024-05-30T13:06:09.850" v="1022" actId="1038"/>
          <ac:cxnSpMkLst>
            <pc:docMk/>
            <pc:sldMk cId="870190552" sldId="414"/>
            <ac:cxnSpMk id="130118" creationId="{34F7D427-AE86-076D-1F54-ED0BA393EA0B}"/>
          </ac:cxnSpMkLst>
        </pc:cxnChg>
        <pc:cxnChg chg="mod">
          <ac:chgData name="Alberto Cantele" userId="6dcfd606-3c49-4e1e-8222-9e63454d6285" providerId="ADAL" clId="{2CA97A5D-0478-524F-8AC6-DE741AC65352}" dt="2024-05-30T13:06:09.850" v="1022" actId="1038"/>
          <ac:cxnSpMkLst>
            <pc:docMk/>
            <pc:sldMk cId="870190552" sldId="414"/>
            <ac:cxnSpMk id="130119" creationId="{45F32272-B884-4AE8-91A6-FE871F7E24E0}"/>
          </ac:cxnSpMkLst>
        </pc:cxnChg>
        <pc:cxnChg chg="mod">
          <ac:chgData name="Alberto Cantele" userId="6dcfd606-3c49-4e1e-8222-9e63454d6285" providerId="ADAL" clId="{2CA97A5D-0478-524F-8AC6-DE741AC65352}" dt="2024-05-30T13:06:09.850" v="1022" actId="1038"/>
          <ac:cxnSpMkLst>
            <pc:docMk/>
            <pc:sldMk cId="870190552" sldId="414"/>
            <ac:cxnSpMk id="130120" creationId="{B34AC1B4-8C8D-8CAE-91DE-DD8422B53473}"/>
          </ac:cxnSpMkLst>
        </pc:cxnChg>
        <pc:cxnChg chg="mod">
          <ac:chgData name="Alberto Cantele" userId="6dcfd606-3c49-4e1e-8222-9e63454d6285" providerId="ADAL" clId="{2CA97A5D-0478-524F-8AC6-DE741AC65352}" dt="2024-05-30T13:06:09.850" v="1022" actId="1038"/>
          <ac:cxnSpMkLst>
            <pc:docMk/>
            <pc:sldMk cId="870190552" sldId="414"/>
            <ac:cxnSpMk id="130125" creationId="{927057AA-A985-F88D-7601-601EF18CD55D}"/>
          </ac:cxnSpMkLst>
        </pc:cxnChg>
        <pc:cxnChg chg="mod">
          <ac:chgData name="Alberto Cantele" userId="6dcfd606-3c49-4e1e-8222-9e63454d6285" providerId="ADAL" clId="{2CA97A5D-0478-524F-8AC6-DE741AC65352}" dt="2024-05-30T13:06:09.850" v="1022" actId="1038"/>
          <ac:cxnSpMkLst>
            <pc:docMk/>
            <pc:sldMk cId="870190552" sldId="414"/>
            <ac:cxnSpMk id="130130" creationId="{BA66140A-D10F-741F-7C06-6E6990B88DF2}"/>
          </ac:cxnSpMkLst>
        </pc:cxnChg>
        <pc:cxnChg chg="mod">
          <ac:chgData name="Alberto Cantele" userId="6dcfd606-3c49-4e1e-8222-9e63454d6285" providerId="ADAL" clId="{2CA97A5D-0478-524F-8AC6-DE741AC65352}" dt="2024-05-30T13:06:09.850" v="1022" actId="1038"/>
          <ac:cxnSpMkLst>
            <pc:docMk/>
            <pc:sldMk cId="870190552" sldId="414"/>
            <ac:cxnSpMk id="130131" creationId="{0C53F553-6AC2-5158-786C-30D938D1A42B}"/>
          </ac:cxnSpMkLst>
        </pc:cxnChg>
      </pc:sldChg>
      <pc:sldChg chg="addSp delSp modSp mod">
        <pc:chgData name="Alberto Cantele" userId="6dcfd606-3c49-4e1e-8222-9e63454d6285" providerId="ADAL" clId="{2CA97A5D-0478-524F-8AC6-DE741AC65352}" dt="2024-08-16T14:16:58.299" v="12745" actId="20577"/>
        <pc:sldMkLst>
          <pc:docMk/>
          <pc:sldMk cId="885299072" sldId="415"/>
        </pc:sldMkLst>
        <pc:spChg chg="add del mod">
          <ac:chgData name="Alberto Cantele" userId="6dcfd606-3c49-4e1e-8222-9e63454d6285" providerId="ADAL" clId="{2CA97A5D-0478-524F-8AC6-DE741AC65352}" dt="2024-05-30T12:35:59.771" v="530" actId="478"/>
          <ac:spMkLst>
            <pc:docMk/>
            <pc:sldMk cId="885299072" sldId="415"/>
            <ac:spMk id="2" creationId="{28496FFC-EDAF-76AC-4D34-6D8D44A22B97}"/>
          </ac:spMkLst>
        </pc:spChg>
        <pc:spChg chg="add mod">
          <ac:chgData name="Alberto Cantele" userId="6dcfd606-3c49-4e1e-8222-9e63454d6285" providerId="ADAL" clId="{2CA97A5D-0478-524F-8AC6-DE741AC65352}" dt="2024-08-16T14:16:58.299" v="12745" actId="20577"/>
          <ac:spMkLst>
            <pc:docMk/>
            <pc:sldMk cId="885299072" sldId="415"/>
            <ac:spMk id="3" creationId="{19479270-5AA8-1C1F-874D-C9F236F2976E}"/>
          </ac:spMkLst>
        </pc:spChg>
        <pc:spChg chg="del">
          <ac:chgData name="Alberto Cantele" userId="6dcfd606-3c49-4e1e-8222-9e63454d6285" providerId="ADAL" clId="{2CA97A5D-0478-524F-8AC6-DE741AC65352}" dt="2024-05-31T15:34:26.072" v="4924" actId="478"/>
          <ac:spMkLst>
            <pc:docMk/>
            <pc:sldMk cId="885299072" sldId="415"/>
            <ac:spMk id="4" creationId="{00000000-0000-0000-0000-000000000000}"/>
          </ac:spMkLst>
        </pc:spChg>
        <pc:spChg chg="mod">
          <ac:chgData name="Alberto Cantele" userId="6dcfd606-3c49-4e1e-8222-9e63454d6285" providerId="ADAL" clId="{2CA97A5D-0478-524F-8AC6-DE741AC65352}" dt="2024-05-30T20:25:11.545" v="2135" actId="478"/>
          <ac:spMkLst>
            <pc:docMk/>
            <pc:sldMk cId="885299072" sldId="415"/>
            <ac:spMk id="7" creationId="{40CDFB8E-A554-33A5-A3B9-1E33CB0D1B8D}"/>
          </ac:spMkLst>
        </pc:spChg>
        <pc:spChg chg="mod">
          <ac:chgData name="Alberto Cantele" userId="6dcfd606-3c49-4e1e-8222-9e63454d6285" providerId="ADAL" clId="{2CA97A5D-0478-524F-8AC6-DE741AC65352}" dt="2024-05-30T20:25:11.545" v="2135" actId="478"/>
          <ac:spMkLst>
            <pc:docMk/>
            <pc:sldMk cId="885299072" sldId="415"/>
            <ac:spMk id="8" creationId="{AA37F29D-D814-9E97-5FD1-A520E0E677DB}"/>
          </ac:spMkLst>
        </pc:spChg>
        <pc:spChg chg="mod">
          <ac:chgData name="Alberto Cantele" userId="6dcfd606-3c49-4e1e-8222-9e63454d6285" providerId="ADAL" clId="{2CA97A5D-0478-524F-8AC6-DE741AC65352}" dt="2024-05-30T20:25:11.545" v="2135" actId="478"/>
          <ac:spMkLst>
            <pc:docMk/>
            <pc:sldMk cId="885299072" sldId="415"/>
            <ac:spMk id="10" creationId="{8F957A15-AE81-7949-96C0-65739212FB33}"/>
          </ac:spMkLst>
        </pc:spChg>
        <pc:spChg chg="del mod">
          <ac:chgData name="Alberto Cantele" userId="6dcfd606-3c49-4e1e-8222-9e63454d6285" providerId="ADAL" clId="{2CA97A5D-0478-524F-8AC6-DE741AC65352}" dt="2024-05-30T13:08:48.107" v="1031" actId="478"/>
          <ac:spMkLst>
            <pc:docMk/>
            <pc:sldMk cId="885299072" sldId="415"/>
            <ac:spMk id="11" creationId="{8D616359-C249-1D7E-AB23-6A143A6A4934}"/>
          </ac:spMkLst>
        </pc:spChg>
        <pc:spChg chg="del mod">
          <ac:chgData name="Alberto Cantele" userId="6dcfd606-3c49-4e1e-8222-9e63454d6285" providerId="ADAL" clId="{2CA97A5D-0478-524F-8AC6-DE741AC65352}" dt="2024-05-30T13:08:42.316" v="1029" actId="478"/>
          <ac:spMkLst>
            <pc:docMk/>
            <pc:sldMk cId="885299072" sldId="415"/>
            <ac:spMk id="12" creationId="{9ACD95C4-A9D2-304E-EF0C-2BCF8CFDDA29}"/>
          </ac:spMkLst>
        </pc:spChg>
        <pc:spChg chg="del mod">
          <ac:chgData name="Alberto Cantele" userId="6dcfd606-3c49-4e1e-8222-9e63454d6285" providerId="ADAL" clId="{2CA97A5D-0478-524F-8AC6-DE741AC65352}" dt="2024-05-30T13:12:52.127" v="1086" actId="478"/>
          <ac:spMkLst>
            <pc:docMk/>
            <pc:sldMk cId="885299072" sldId="415"/>
            <ac:spMk id="14" creationId="{14FD13C7-22FD-4EB3-E128-9FA67BF90662}"/>
          </ac:spMkLst>
        </pc:spChg>
        <pc:spChg chg="del mod">
          <ac:chgData name="Alberto Cantele" userId="6dcfd606-3c49-4e1e-8222-9e63454d6285" providerId="ADAL" clId="{2CA97A5D-0478-524F-8AC6-DE741AC65352}" dt="2024-05-30T13:08:45.439" v="1030" actId="478"/>
          <ac:spMkLst>
            <pc:docMk/>
            <pc:sldMk cId="885299072" sldId="415"/>
            <ac:spMk id="15" creationId="{92DE610B-5E1D-126B-8EDF-812D908A1767}"/>
          </ac:spMkLst>
        </pc:spChg>
        <pc:spChg chg="mod">
          <ac:chgData name="Alberto Cantele" userId="6dcfd606-3c49-4e1e-8222-9e63454d6285" providerId="ADAL" clId="{2CA97A5D-0478-524F-8AC6-DE741AC65352}" dt="2024-05-30T20:25:11.545" v="2135" actId="478"/>
          <ac:spMkLst>
            <pc:docMk/>
            <pc:sldMk cId="885299072" sldId="415"/>
            <ac:spMk id="16" creationId="{E0FB2400-3D79-5E90-0DE6-91D19C8AD4FC}"/>
          </ac:spMkLst>
        </pc:spChg>
        <pc:spChg chg="del mod">
          <ac:chgData name="Alberto Cantele" userId="6dcfd606-3c49-4e1e-8222-9e63454d6285" providerId="ADAL" clId="{2CA97A5D-0478-524F-8AC6-DE741AC65352}" dt="2024-05-30T14:04:28.579" v="1128" actId="478"/>
          <ac:spMkLst>
            <pc:docMk/>
            <pc:sldMk cId="885299072" sldId="415"/>
            <ac:spMk id="18" creationId="{73DF3735-2AC7-F0D2-2A96-166E731470FC}"/>
          </ac:spMkLst>
        </pc:spChg>
        <pc:spChg chg="del mod">
          <ac:chgData name="Alberto Cantele" userId="6dcfd606-3c49-4e1e-8222-9e63454d6285" providerId="ADAL" clId="{2CA97A5D-0478-524F-8AC6-DE741AC65352}" dt="2024-05-30T13:12:49.658" v="1085" actId="478"/>
          <ac:spMkLst>
            <pc:docMk/>
            <pc:sldMk cId="885299072" sldId="415"/>
            <ac:spMk id="19" creationId="{90F078ED-AA6F-817C-5F76-3B69C503D115}"/>
          </ac:spMkLst>
        </pc:spChg>
        <pc:spChg chg="mod">
          <ac:chgData name="Alberto Cantele" userId="6dcfd606-3c49-4e1e-8222-9e63454d6285" providerId="ADAL" clId="{2CA97A5D-0478-524F-8AC6-DE741AC65352}" dt="2024-05-30T20:25:11.545" v="2135" actId="478"/>
          <ac:spMkLst>
            <pc:docMk/>
            <pc:sldMk cId="885299072" sldId="415"/>
            <ac:spMk id="24" creationId="{70696D1B-9C8F-3CD8-618C-B98A601CDAB4}"/>
          </ac:spMkLst>
        </pc:spChg>
        <pc:spChg chg="mod">
          <ac:chgData name="Alberto Cantele" userId="6dcfd606-3c49-4e1e-8222-9e63454d6285" providerId="ADAL" clId="{2CA97A5D-0478-524F-8AC6-DE741AC65352}" dt="2024-05-30T20:25:11.545" v="2135" actId="478"/>
          <ac:spMkLst>
            <pc:docMk/>
            <pc:sldMk cId="885299072" sldId="415"/>
            <ac:spMk id="25" creationId="{ED3F4979-E2BC-EF51-617D-8DE80AAD8821}"/>
          </ac:spMkLst>
        </pc:spChg>
        <pc:spChg chg="mod">
          <ac:chgData name="Alberto Cantele" userId="6dcfd606-3c49-4e1e-8222-9e63454d6285" providerId="ADAL" clId="{2CA97A5D-0478-524F-8AC6-DE741AC65352}" dt="2024-05-30T20:25:11.545" v="2135" actId="478"/>
          <ac:spMkLst>
            <pc:docMk/>
            <pc:sldMk cId="885299072" sldId="415"/>
            <ac:spMk id="26" creationId="{A57D2D21-2CCB-1103-CA4C-EE2601276E01}"/>
          </ac:spMkLst>
        </pc:spChg>
        <pc:spChg chg="del mod">
          <ac:chgData name="Alberto Cantele" userId="6dcfd606-3c49-4e1e-8222-9e63454d6285" providerId="ADAL" clId="{2CA97A5D-0478-524F-8AC6-DE741AC65352}" dt="2024-05-30T20:25:11.545" v="2135" actId="478"/>
          <ac:spMkLst>
            <pc:docMk/>
            <pc:sldMk cId="885299072" sldId="415"/>
            <ac:spMk id="27" creationId="{9C8B7119-871B-6608-F13B-8841930565E5}"/>
          </ac:spMkLst>
        </pc:spChg>
        <pc:spChg chg="mod">
          <ac:chgData name="Alberto Cantele" userId="6dcfd606-3c49-4e1e-8222-9e63454d6285" providerId="ADAL" clId="{2CA97A5D-0478-524F-8AC6-DE741AC65352}" dt="2024-05-30T20:25:11.545" v="2135" actId="478"/>
          <ac:spMkLst>
            <pc:docMk/>
            <pc:sldMk cId="885299072" sldId="415"/>
            <ac:spMk id="29" creationId="{9CCDEACB-DC95-A0CA-F4C8-2B56E47443F6}"/>
          </ac:spMkLst>
        </pc:spChg>
        <pc:spChg chg="del mod">
          <ac:chgData name="Alberto Cantele" userId="6dcfd606-3c49-4e1e-8222-9e63454d6285" providerId="ADAL" clId="{2CA97A5D-0478-524F-8AC6-DE741AC65352}" dt="2024-05-30T13:12:26.871" v="1079" actId="478"/>
          <ac:spMkLst>
            <pc:docMk/>
            <pc:sldMk cId="885299072" sldId="415"/>
            <ac:spMk id="30" creationId="{D98957F9-0282-7DF8-6627-387293AE988A}"/>
          </ac:spMkLst>
        </pc:spChg>
        <pc:spChg chg="mod">
          <ac:chgData name="Alberto Cantele" userId="6dcfd606-3c49-4e1e-8222-9e63454d6285" providerId="ADAL" clId="{2CA97A5D-0478-524F-8AC6-DE741AC65352}" dt="2024-05-30T20:25:11.545" v="2135" actId="478"/>
          <ac:spMkLst>
            <pc:docMk/>
            <pc:sldMk cId="885299072" sldId="415"/>
            <ac:spMk id="31" creationId="{E9BA08E2-FF56-6E1B-DEB3-946CC8B04CAC}"/>
          </ac:spMkLst>
        </pc:spChg>
        <pc:spChg chg="mod">
          <ac:chgData name="Alberto Cantele" userId="6dcfd606-3c49-4e1e-8222-9e63454d6285" providerId="ADAL" clId="{2CA97A5D-0478-524F-8AC6-DE741AC65352}" dt="2024-05-30T20:25:11.545" v="2135" actId="478"/>
          <ac:spMkLst>
            <pc:docMk/>
            <pc:sldMk cId="885299072" sldId="415"/>
            <ac:spMk id="32" creationId="{322316B7-9422-D1C6-8CC8-42F6D90D7A07}"/>
          </ac:spMkLst>
        </pc:spChg>
        <pc:spChg chg="del mod">
          <ac:chgData name="Alberto Cantele" userId="6dcfd606-3c49-4e1e-8222-9e63454d6285" providerId="ADAL" clId="{2CA97A5D-0478-524F-8AC6-DE741AC65352}" dt="2024-05-30T14:04:57.246" v="1130" actId="478"/>
          <ac:spMkLst>
            <pc:docMk/>
            <pc:sldMk cId="885299072" sldId="415"/>
            <ac:spMk id="35" creationId="{B86AF570-523A-FEC7-E9BE-377793EA03F2}"/>
          </ac:spMkLst>
        </pc:spChg>
        <pc:spChg chg="del mod">
          <ac:chgData name="Alberto Cantele" userId="6dcfd606-3c49-4e1e-8222-9e63454d6285" providerId="ADAL" clId="{2CA97A5D-0478-524F-8AC6-DE741AC65352}" dt="2024-05-30T13:12:06.392" v="1071" actId="478"/>
          <ac:spMkLst>
            <pc:docMk/>
            <pc:sldMk cId="885299072" sldId="415"/>
            <ac:spMk id="36" creationId="{12E97E05-2AD1-9888-7625-E1C6FD1F1AAE}"/>
          </ac:spMkLst>
        </pc:spChg>
        <pc:spChg chg="add mod">
          <ac:chgData name="Alberto Cantele" userId="6dcfd606-3c49-4e1e-8222-9e63454d6285" providerId="ADAL" clId="{2CA97A5D-0478-524F-8AC6-DE741AC65352}" dt="2024-05-30T20:25:11.545" v="2135" actId="478"/>
          <ac:spMkLst>
            <pc:docMk/>
            <pc:sldMk cId="885299072" sldId="415"/>
            <ac:spMk id="53" creationId="{DF868A5B-D2C2-0641-9B3C-C12F90B6B3CB}"/>
          </ac:spMkLst>
        </pc:spChg>
        <pc:spChg chg="add del mod">
          <ac:chgData name="Alberto Cantele" userId="6dcfd606-3c49-4e1e-8222-9e63454d6285" providerId="ADAL" clId="{2CA97A5D-0478-524F-8AC6-DE741AC65352}" dt="2024-05-31T15:32:29.208" v="4808"/>
          <ac:spMkLst>
            <pc:docMk/>
            <pc:sldMk cId="885299072" sldId="415"/>
            <ac:spMk id="55" creationId="{CB43B924-135C-FEDA-B599-1BB03F972968}"/>
          </ac:spMkLst>
        </pc:spChg>
        <pc:spChg chg="add mod">
          <ac:chgData name="Alberto Cantele" userId="6dcfd606-3c49-4e1e-8222-9e63454d6285" providerId="ADAL" clId="{2CA97A5D-0478-524F-8AC6-DE741AC65352}" dt="2024-05-31T15:34:30.840" v="4925" actId="1076"/>
          <ac:spMkLst>
            <pc:docMk/>
            <pc:sldMk cId="885299072" sldId="415"/>
            <ac:spMk id="56" creationId="{987816EE-3DD3-101F-EDC0-2141DAD42BCF}"/>
          </ac:spMkLst>
        </pc:spChg>
        <pc:spChg chg="mod">
          <ac:chgData name="Alberto Cantele" userId="6dcfd606-3c49-4e1e-8222-9e63454d6285" providerId="ADAL" clId="{2CA97A5D-0478-524F-8AC6-DE741AC65352}" dt="2024-05-30T12:36:05.746" v="532"/>
          <ac:spMkLst>
            <pc:docMk/>
            <pc:sldMk cId="885299072" sldId="415"/>
            <ac:spMk id="18436" creationId="{00000000-0000-0000-0000-000000000000}"/>
          </ac:spMkLst>
        </pc:spChg>
        <pc:spChg chg="mod">
          <ac:chgData name="Alberto Cantele" userId="6dcfd606-3c49-4e1e-8222-9e63454d6285" providerId="ADAL" clId="{2CA97A5D-0478-524F-8AC6-DE741AC65352}" dt="2024-05-31T16:06:03.979" v="7280" actId="20577"/>
          <ac:spMkLst>
            <pc:docMk/>
            <pc:sldMk cId="885299072" sldId="415"/>
            <ac:spMk id="130050" creationId="{00000000-0000-0000-0000-000000000000}"/>
          </ac:spMkLst>
        </pc:spChg>
        <pc:grpChg chg="add mod">
          <ac:chgData name="Alberto Cantele" userId="6dcfd606-3c49-4e1e-8222-9e63454d6285" providerId="ADAL" clId="{2CA97A5D-0478-524F-8AC6-DE741AC65352}" dt="2024-05-30T20:25:11.545" v="2135" actId="478"/>
          <ac:grpSpMkLst>
            <pc:docMk/>
            <pc:sldMk cId="885299072" sldId="415"/>
            <ac:grpSpMk id="5" creationId="{BA33B1A7-C9FD-B804-5F7E-BF9161A4E6FF}"/>
          </ac:grpSpMkLst>
        </pc:grpChg>
        <pc:grpChg chg="mod">
          <ac:chgData name="Alberto Cantele" userId="6dcfd606-3c49-4e1e-8222-9e63454d6285" providerId="ADAL" clId="{2CA97A5D-0478-524F-8AC6-DE741AC65352}" dt="2024-05-30T20:25:11.545" v="2135" actId="478"/>
          <ac:grpSpMkLst>
            <pc:docMk/>
            <pc:sldMk cId="885299072" sldId="415"/>
            <ac:grpSpMk id="6" creationId="{D48F8AE8-4B71-E0CF-64E7-94CBDAC2DF40}"/>
          </ac:grpSpMkLst>
        </pc:grpChg>
        <pc:grpChg chg="mod">
          <ac:chgData name="Alberto Cantele" userId="6dcfd606-3c49-4e1e-8222-9e63454d6285" providerId="ADAL" clId="{2CA97A5D-0478-524F-8AC6-DE741AC65352}" dt="2024-05-30T20:25:11.545" v="2135" actId="478"/>
          <ac:grpSpMkLst>
            <pc:docMk/>
            <pc:sldMk cId="885299072" sldId="415"/>
            <ac:grpSpMk id="9" creationId="{CD770EFA-BF52-4E59-1356-E3D91CF99DCB}"/>
          </ac:grpSpMkLst>
        </pc:grpChg>
        <pc:grpChg chg="add mod">
          <ac:chgData name="Alberto Cantele" userId="6dcfd606-3c49-4e1e-8222-9e63454d6285" providerId="ADAL" clId="{2CA97A5D-0478-524F-8AC6-DE741AC65352}" dt="2024-05-30T20:25:11.545" v="2135" actId="478"/>
          <ac:grpSpMkLst>
            <pc:docMk/>
            <pc:sldMk cId="885299072" sldId="415"/>
            <ac:grpSpMk id="54" creationId="{95F8E912-89B7-3390-4667-09AF95759363}"/>
          </ac:grpSpMkLst>
        </pc:grpChg>
        <pc:picChg chg="del">
          <ac:chgData name="Alberto Cantele" userId="6dcfd606-3c49-4e1e-8222-9e63454d6285" providerId="ADAL" clId="{2CA97A5D-0478-524F-8AC6-DE741AC65352}" dt="2024-05-30T12:35:28.050" v="497" actId="478"/>
          <ac:picMkLst>
            <pc:docMk/>
            <pc:sldMk cId="885299072" sldId="415"/>
            <ac:picMk id="23" creationId="{601DB076-C4EC-44FA-A613-8964642FED51}"/>
          </ac:picMkLst>
        </pc:picChg>
        <pc:cxnChg chg="mod">
          <ac:chgData name="Alberto Cantele" userId="6dcfd606-3c49-4e1e-8222-9e63454d6285" providerId="ADAL" clId="{2CA97A5D-0478-524F-8AC6-DE741AC65352}" dt="2024-08-12T07:31:22.400" v="11928" actId="14100"/>
          <ac:cxnSpMkLst>
            <pc:docMk/>
            <pc:sldMk cId="885299072" sldId="415"/>
            <ac:cxnSpMk id="13" creationId="{41B024B1-4D48-9B52-57E0-FB69C335EE84}"/>
          </ac:cxnSpMkLst>
        </pc:cxnChg>
        <pc:cxnChg chg="mod">
          <ac:chgData name="Alberto Cantele" userId="6dcfd606-3c49-4e1e-8222-9e63454d6285" providerId="ADAL" clId="{2CA97A5D-0478-524F-8AC6-DE741AC65352}" dt="2024-08-12T07:31:13.810" v="11925" actId="14100"/>
          <ac:cxnSpMkLst>
            <pc:docMk/>
            <pc:sldMk cId="885299072" sldId="415"/>
            <ac:cxnSpMk id="17" creationId="{4C41D6AA-BCE1-07DA-5987-865DDEACEFD0}"/>
          </ac:cxnSpMkLst>
        </pc:cxnChg>
        <pc:cxnChg chg="del mod">
          <ac:chgData name="Alberto Cantele" userId="6dcfd606-3c49-4e1e-8222-9e63454d6285" providerId="ADAL" clId="{2CA97A5D-0478-524F-8AC6-DE741AC65352}" dt="2024-05-30T13:11:03.482" v="1062" actId="478"/>
          <ac:cxnSpMkLst>
            <pc:docMk/>
            <pc:sldMk cId="885299072" sldId="415"/>
            <ac:cxnSpMk id="20" creationId="{9FDE9A69-B081-2111-F66F-78782F2DAC12}"/>
          </ac:cxnSpMkLst>
        </pc:cxnChg>
        <pc:cxnChg chg="del mod">
          <ac:chgData name="Alberto Cantele" userId="6dcfd606-3c49-4e1e-8222-9e63454d6285" providerId="ADAL" clId="{2CA97A5D-0478-524F-8AC6-DE741AC65352}" dt="2024-05-30T13:10:59.410" v="1061" actId="478"/>
          <ac:cxnSpMkLst>
            <pc:docMk/>
            <pc:sldMk cId="885299072" sldId="415"/>
            <ac:cxnSpMk id="21" creationId="{C42ABA14-11F3-F36D-40E9-EF495EC25895}"/>
          </ac:cxnSpMkLst>
        </pc:cxnChg>
        <pc:cxnChg chg="del mod">
          <ac:chgData name="Alberto Cantele" userId="6dcfd606-3c49-4e1e-8222-9e63454d6285" providerId="ADAL" clId="{2CA97A5D-0478-524F-8AC6-DE741AC65352}" dt="2024-05-30T13:10:56.078" v="1060" actId="478"/>
          <ac:cxnSpMkLst>
            <pc:docMk/>
            <pc:sldMk cId="885299072" sldId="415"/>
            <ac:cxnSpMk id="22" creationId="{AFE7717C-AB78-8FDA-FA74-A6E6AC88A6AE}"/>
          </ac:cxnSpMkLst>
        </pc:cxnChg>
        <pc:cxnChg chg="mod">
          <ac:chgData name="Alberto Cantele" userId="6dcfd606-3c49-4e1e-8222-9e63454d6285" providerId="ADAL" clId="{2CA97A5D-0478-524F-8AC6-DE741AC65352}" dt="2024-05-30T20:25:11.545" v="2135" actId="478"/>
          <ac:cxnSpMkLst>
            <pc:docMk/>
            <pc:sldMk cId="885299072" sldId="415"/>
            <ac:cxnSpMk id="28" creationId="{E48977AE-7983-254F-7B9F-D1110F9DD934}"/>
          </ac:cxnSpMkLst>
        </pc:cxnChg>
        <pc:cxnChg chg="mod">
          <ac:chgData name="Alberto Cantele" userId="6dcfd606-3c49-4e1e-8222-9e63454d6285" providerId="ADAL" clId="{2CA97A5D-0478-524F-8AC6-DE741AC65352}" dt="2024-05-30T20:25:11.545" v="2135" actId="478"/>
          <ac:cxnSpMkLst>
            <pc:docMk/>
            <pc:sldMk cId="885299072" sldId="415"/>
            <ac:cxnSpMk id="33" creationId="{658B6C84-4F07-FE19-2566-4C248200AD52}"/>
          </ac:cxnSpMkLst>
        </pc:cxnChg>
        <pc:cxnChg chg="mod">
          <ac:chgData name="Alberto Cantele" userId="6dcfd606-3c49-4e1e-8222-9e63454d6285" providerId="ADAL" clId="{2CA97A5D-0478-524F-8AC6-DE741AC65352}" dt="2024-05-30T20:25:11.545" v="2135" actId="478"/>
          <ac:cxnSpMkLst>
            <pc:docMk/>
            <pc:sldMk cId="885299072" sldId="415"/>
            <ac:cxnSpMk id="34" creationId="{114CE7BD-2185-9607-65C2-2AC618B58B63}"/>
          </ac:cxnSpMkLst>
        </pc:cxnChg>
      </pc:sldChg>
      <pc:sldChg chg="addSp delSp modSp mod">
        <pc:chgData name="Alberto Cantele" userId="6dcfd606-3c49-4e1e-8222-9e63454d6285" providerId="ADAL" clId="{2CA97A5D-0478-524F-8AC6-DE741AC65352}" dt="2024-08-16T13:17:00.966" v="12690" actId="20577"/>
        <pc:sldMkLst>
          <pc:docMk/>
          <pc:sldMk cId="320213876" sldId="416"/>
        </pc:sldMkLst>
        <pc:spChg chg="add del mod">
          <ac:chgData name="Alberto Cantele" userId="6dcfd606-3c49-4e1e-8222-9e63454d6285" providerId="ADAL" clId="{2CA97A5D-0478-524F-8AC6-DE741AC65352}" dt="2024-05-31T15:32:29.208" v="4808"/>
          <ac:spMkLst>
            <pc:docMk/>
            <pc:sldMk cId="320213876" sldId="416"/>
            <ac:spMk id="2" creationId="{EBF82588-F7DA-7F28-843A-736E94C25898}"/>
          </ac:spMkLst>
        </pc:spChg>
        <pc:spChg chg="add mod">
          <ac:chgData name="Alberto Cantele" userId="6dcfd606-3c49-4e1e-8222-9e63454d6285" providerId="ADAL" clId="{2CA97A5D-0478-524F-8AC6-DE741AC65352}" dt="2024-05-31T15:34:58.220" v="4931"/>
          <ac:spMkLst>
            <pc:docMk/>
            <pc:sldMk cId="320213876" sldId="416"/>
            <ac:spMk id="3" creationId="{40288BC3-4C72-5310-4F50-2EED3C313C3E}"/>
          </ac:spMkLst>
        </pc:spChg>
        <pc:spChg chg="del">
          <ac:chgData name="Alberto Cantele" userId="6dcfd606-3c49-4e1e-8222-9e63454d6285" providerId="ADAL" clId="{2CA97A5D-0478-524F-8AC6-DE741AC65352}" dt="2024-05-31T15:34:57.965" v="4930" actId="478"/>
          <ac:spMkLst>
            <pc:docMk/>
            <pc:sldMk cId="320213876" sldId="416"/>
            <ac:spMk id="4" creationId="{00000000-0000-0000-0000-000000000000}"/>
          </ac:spMkLst>
        </pc:spChg>
        <pc:spChg chg="mod">
          <ac:chgData name="Alberto Cantele" userId="6dcfd606-3c49-4e1e-8222-9e63454d6285" providerId="ADAL" clId="{2CA97A5D-0478-524F-8AC6-DE741AC65352}" dt="2024-08-16T13:17:00.966" v="12690" actId="20577"/>
          <ac:spMkLst>
            <pc:docMk/>
            <pc:sldMk cId="320213876" sldId="416"/>
            <ac:spMk id="34819" creationId="{00000000-0000-0000-0000-000000000000}"/>
          </ac:spMkLst>
        </pc:spChg>
        <pc:spChg chg="mod">
          <ac:chgData name="Alberto Cantele" userId="6dcfd606-3c49-4e1e-8222-9e63454d6285" providerId="ADAL" clId="{2CA97A5D-0478-524F-8AC6-DE741AC65352}" dt="2024-07-21T14:13:05.100" v="11634" actId="20577"/>
          <ac:spMkLst>
            <pc:docMk/>
            <pc:sldMk cId="320213876" sldId="416"/>
            <ac:spMk id="130050" creationId="{00000000-0000-0000-0000-000000000000}"/>
          </ac:spMkLst>
        </pc:spChg>
      </pc:sldChg>
      <pc:sldChg chg="del">
        <pc:chgData name="Alberto Cantele" userId="6dcfd606-3c49-4e1e-8222-9e63454d6285" providerId="ADAL" clId="{2CA97A5D-0478-524F-8AC6-DE741AC65352}" dt="2024-05-31T11:12:28.273" v="4728" actId="2696"/>
        <pc:sldMkLst>
          <pc:docMk/>
          <pc:sldMk cId="2890092717" sldId="417"/>
        </pc:sldMkLst>
      </pc:sldChg>
      <pc:sldChg chg="del">
        <pc:chgData name="Alberto Cantele" userId="6dcfd606-3c49-4e1e-8222-9e63454d6285" providerId="ADAL" clId="{2CA97A5D-0478-524F-8AC6-DE741AC65352}" dt="2024-05-31T11:12:34.766" v="4729" actId="2696"/>
        <pc:sldMkLst>
          <pc:docMk/>
          <pc:sldMk cId="3241912804" sldId="418"/>
        </pc:sldMkLst>
      </pc:sldChg>
      <pc:sldChg chg="del">
        <pc:chgData name="Alberto Cantele" userId="6dcfd606-3c49-4e1e-8222-9e63454d6285" providerId="ADAL" clId="{2CA97A5D-0478-524F-8AC6-DE741AC65352}" dt="2024-05-31T11:12:37.586" v="4730" actId="2696"/>
        <pc:sldMkLst>
          <pc:docMk/>
          <pc:sldMk cId="532528759" sldId="419"/>
        </pc:sldMkLst>
      </pc:sldChg>
      <pc:sldChg chg="addSp delSp modSp mod">
        <pc:chgData name="Alberto Cantele" userId="6dcfd606-3c49-4e1e-8222-9e63454d6285" providerId="ADAL" clId="{2CA97A5D-0478-524F-8AC6-DE741AC65352}" dt="2024-08-16T14:18:47.611" v="12747" actId="20577"/>
        <pc:sldMkLst>
          <pc:docMk/>
          <pc:sldMk cId="2062510964" sldId="420"/>
        </pc:sldMkLst>
        <pc:spChg chg="add del mod">
          <ac:chgData name="Alberto Cantele" userId="6dcfd606-3c49-4e1e-8222-9e63454d6285" providerId="ADAL" clId="{2CA97A5D-0478-524F-8AC6-DE741AC65352}" dt="2024-05-31T15:32:29.208" v="4808"/>
          <ac:spMkLst>
            <pc:docMk/>
            <pc:sldMk cId="2062510964" sldId="420"/>
            <ac:spMk id="2" creationId="{EF5FC70E-A26D-2A7A-DBB0-A58DE3B76CF4}"/>
          </ac:spMkLst>
        </pc:spChg>
        <pc:spChg chg="add mod">
          <ac:chgData name="Alberto Cantele" userId="6dcfd606-3c49-4e1e-8222-9e63454d6285" providerId="ADAL" clId="{2CA97A5D-0478-524F-8AC6-DE741AC65352}" dt="2024-05-31T15:35:10.353" v="4935"/>
          <ac:spMkLst>
            <pc:docMk/>
            <pc:sldMk cId="2062510964" sldId="420"/>
            <ac:spMk id="3" creationId="{E31B41AD-63C5-23DC-AC0A-C4195BA091FB}"/>
          </ac:spMkLst>
        </pc:spChg>
        <pc:spChg chg="del">
          <ac:chgData name="Alberto Cantele" userId="6dcfd606-3c49-4e1e-8222-9e63454d6285" providerId="ADAL" clId="{2CA97A5D-0478-524F-8AC6-DE741AC65352}" dt="2024-05-31T15:35:10.092" v="4934" actId="478"/>
          <ac:spMkLst>
            <pc:docMk/>
            <pc:sldMk cId="2062510964" sldId="420"/>
            <ac:spMk id="4" creationId="{00000000-0000-0000-0000-000000000000}"/>
          </ac:spMkLst>
        </pc:spChg>
        <pc:spChg chg="mod">
          <ac:chgData name="Alberto Cantele" userId="6dcfd606-3c49-4e1e-8222-9e63454d6285" providerId="ADAL" clId="{2CA97A5D-0478-524F-8AC6-DE741AC65352}" dt="2024-08-16T14:18:47.611" v="12747" actId="20577"/>
          <ac:spMkLst>
            <pc:docMk/>
            <pc:sldMk cId="2062510964" sldId="420"/>
            <ac:spMk id="23556" creationId="{00000000-0000-0000-0000-000000000000}"/>
          </ac:spMkLst>
        </pc:spChg>
        <pc:spChg chg="mod">
          <ac:chgData name="Alberto Cantele" userId="6dcfd606-3c49-4e1e-8222-9e63454d6285" providerId="ADAL" clId="{2CA97A5D-0478-524F-8AC6-DE741AC65352}" dt="2024-07-21T14:13:21.061" v="11639" actId="20577"/>
          <ac:spMkLst>
            <pc:docMk/>
            <pc:sldMk cId="2062510964" sldId="420"/>
            <ac:spMk id="130050" creationId="{00000000-0000-0000-0000-000000000000}"/>
          </ac:spMkLst>
        </pc:spChg>
      </pc:sldChg>
      <pc:sldChg chg="del">
        <pc:chgData name="Alberto Cantele" userId="6dcfd606-3c49-4e1e-8222-9e63454d6285" providerId="ADAL" clId="{2CA97A5D-0478-524F-8AC6-DE741AC65352}" dt="2024-05-31T11:13:09.226" v="4731" actId="2696"/>
        <pc:sldMkLst>
          <pc:docMk/>
          <pc:sldMk cId="3915352421" sldId="421"/>
        </pc:sldMkLst>
      </pc:sldChg>
      <pc:sldChg chg="del">
        <pc:chgData name="Alberto Cantele" userId="6dcfd606-3c49-4e1e-8222-9e63454d6285" providerId="ADAL" clId="{2CA97A5D-0478-524F-8AC6-DE741AC65352}" dt="2024-05-31T11:13:22.910" v="4736" actId="2696"/>
        <pc:sldMkLst>
          <pc:docMk/>
          <pc:sldMk cId="3451419176" sldId="425"/>
        </pc:sldMkLst>
      </pc:sldChg>
      <pc:sldChg chg="del">
        <pc:chgData name="Alberto Cantele" userId="6dcfd606-3c49-4e1e-8222-9e63454d6285" providerId="ADAL" clId="{2CA97A5D-0478-524F-8AC6-DE741AC65352}" dt="2024-05-31T11:13:24.843" v="4737" actId="2696"/>
        <pc:sldMkLst>
          <pc:docMk/>
          <pc:sldMk cId="1653875297" sldId="426"/>
        </pc:sldMkLst>
      </pc:sldChg>
      <pc:sldChg chg="del">
        <pc:chgData name="Alberto Cantele" userId="6dcfd606-3c49-4e1e-8222-9e63454d6285" providerId="ADAL" clId="{2CA97A5D-0478-524F-8AC6-DE741AC65352}" dt="2024-05-31T11:13:26.437" v="4738" actId="2696"/>
        <pc:sldMkLst>
          <pc:docMk/>
          <pc:sldMk cId="3620377582" sldId="427"/>
        </pc:sldMkLst>
      </pc:sldChg>
      <pc:sldChg chg="del">
        <pc:chgData name="Alberto Cantele" userId="6dcfd606-3c49-4e1e-8222-9e63454d6285" providerId="ADAL" clId="{2CA97A5D-0478-524F-8AC6-DE741AC65352}" dt="2024-05-31T11:13:34.844" v="4741" actId="2696"/>
        <pc:sldMkLst>
          <pc:docMk/>
          <pc:sldMk cId="3448025580" sldId="428"/>
        </pc:sldMkLst>
      </pc:sldChg>
      <pc:sldChg chg="del">
        <pc:chgData name="Alberto Cantele" userId="6dcfd606-3c49-4e1e-8222-9e63454d6285" providerId="ADAL" clId="{2CA97A5D-0478-524F-8AC6-DE741AC65352}" dt="2024-05-31T11:13:39.365" v="4743" actId="2696"/>
        <pc:sldMkLst>
          <pc:docMk/>
          <pc:sldMk cId="2049150332" sldId="429"/>
        </pc:sldMkLst>
      </pc:sldChg>
      <pc:sldChg chg="del">
        <pc:chgData name="Alberto Cantele" userId="6dcfd606-3c49-4e1e-8222-9e63454d6285" providerId="ADAL" clId="{2CA97A5D-0478-524F-8AC6-DE741AC65352}" dt="2024-05-31T11:13:36.722" v="4742" actId="2696"/>
        <pc:sldMkLst>
          <pc:docMk/>
          <pc:sldMk cId="369981675" sldId="430"/>
        </pc:sldMkLst>
      </pc:sldChg>
      <pc:sldChg chg="del">
        <pc:chgData name="Alberto Cantele" userId="6dcfd606-3c49-4e1e-8222-9e63454d6285" providerId="ADAL" clId="{2CA97A5D-0478-524F-8AC6-DE741AC65352}" dt="2024-05-31T11:13:44.366" v="4745" actId="2696"/>
        <pc:sldMkLst>
          <pc:docMk/>
          <pc:sldMk cId="4246998473" sldId="432"/>
        </pc:sldMkLst>
      </pc:sldChg>
      <pc:sldChg chg="del">
        <pc:chgData name="Alberto Cantele" userId="6dcfd606-3c49-4e1e-8222-9e63454d6285" providerId="ADAL" clId="{2CA97A5D-0478-524F-8AC6-DE741AC65352}" dt="2024-05-31T11:13:41.774" v="4744" actId="2696"/>
        <pc:sldMkLst>
          <pc:docMk/>
          <pc:sldMk cId="1130173778" sldId="433"/>
        </pc:sldMkLst>
      </pc:sldChg>
      <pc:sldChg chg="del">
        <pc:chgData name="Alberto Cantele" userId="6dcfd606-3c49-4e1e-8222-9e63454d6285" providerId="ADAL" clId="{2CA97A5D-0478-524F-8AC6-DE741AC65352}" dt="2024-05-31T11:13:49.130" v="4747" actId="2696"/>
        <pc:sldMkLst>
          <pc:docMk/>
          <pc:sldMk cId="1893968736" sldId="434"/>
        </pc:sldMkLst>
      </pc:sldChg>
      <pc:sldChg chg="del">
        <pc:chgData name="Alberto Cantele" userId="6dcfd606-3c49-4e1e-8222-9e63454d6285" providerId="ADAL" clId="{2CA97A5D-0478-524F-8AC6-DE741AC65352}" dt="2024-05-31T11:13:51.941" v="4748" actId="2696"/>
        <pc:sldMkLst>
          <pc:docMk/>
          <pc:sldMk cId="3433500558" sldId="435"/>
        </pc:sldMkLst>
      </pc:sldChg>
      <pc:sldChg chg="del">
        <pc:chgData name="Alberto Cantele" userId="6dcfd606-3c49-4e1e-8222-9e63454d6285" providerId="ADAL" clId="{2CA97A5D-0478-524F-8AC6-DE741AC65352}" dt="2024-05-31T11:13:55.590" v="4749" actId="2696"/>
        <pc:sldMkLst>
          <pc:docMk/>
          <pc:sldMk cId="4035725966" sldId="436"/>
        </pc:sldMkLst>
      </pc:sldChg>
      <pc:sldChg chg="del">
        <pc:chgData name="Alberto Cantele" userId="6dcfd606-3c49-4e1e-8222-9e63454d6285" providerId="ADAL" clId="{2CA97A5D-0478-524F-8AC6-DE741AC65352}" dt="2024-05-31T11:13:46.470" v="4746" actId="2696"/>
        <pc:sldMkLst>
          <pc:docMk/>
          <pc:sldMk cId="188828018" sldId="437"/>
        </pc:sldMkLst>
      </pc:sldChg>
      <pc:sldChg chg="del">
        <pc:chgData name="Alberto Cantele" userId="6dcfd606-3c49-4e1e-8222-9e63454d6285" providerId="ADAL" clId="{2CA97A5D-0478-524F-8AC6-DE741AC65352}" dt="2024-05-31T15:30:09.235" v="4751" actId="2696"/>
        <pc:sldMkLst>
          <pc:docMk/>
          <pc:sldMk cId="2384811247" sldId="439"/>
        </pc:sldMkLst>
      </pc:sldChg>
      <pc:sldChg chg="addSp delSp modSp mod addCm delCm">
        <pc:chgData name="Alberto Cantele" userId="6dcfd606-3c49-4e1e-8222-9e63454d6285" providerId="ADAL" clId="{2CA97A5D-0478-524F-8AC6-DE741AC65352}" dt="2024-08-16T13:15:25.800" v="12674" actId="20577"/>
        <pc:sldMkLst>
          <pc:docMk/>
          <pc:sldMk cId="2468887406" sldId="440"/>
        </pc:sldMkLst>
        <pc:spChg chg="del">
          <ac:chgData name="Alberto Cantele" userId="6dcfd606-3c49-4e1e-8222-9e63454d6285" providerId="ADAL" clId="{2CA97A5D-0478-524F-8AC6-DE741AC65352}" dt="2024-05-31T15:34:41.121" v="4926" actId="478"/>
          <ac:spMkLst>
            <pc:docMk/>
            <pc:sldMk cId="2468887406" sldId="440"/>
            <ac:spMk id="4"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5" creationId="{5C0A2CD4-3F38-D679-5B59-CDBEEBDD70BE}"/>
          </ac:spMkLst>
        </pc:spChg>
        <pc:spChg chg="del mod">
          <ac:chgData name="Alberto Cantele" userId="6dcfd606-3c49-4e1e-8222-9e63454d6285" providerId="ADAL" clId="{2CA97A5D-0478-524F-8AC6-DE741AC65352}" dt="2024-05-30T19:46:43.806" v="1460" actId="478"/>
          <ac:spMkLst>
            <pc:docMk/>
            <pc:sldMk cId="2468887406" sldId="440"/>
            <ac:spMk id="5" creationId="{CC3EF1B6-D53A-1B48-ED47-CD3DB22844F0}"/>
          </ac:spMkLst>
        </pc:spChg>
        <pc:spChg chg="del mod">
          <ac:chgData name="Alberto Cantele" userId="6dcfd606-3c49-4e1e-8222-9e63454d6285" providerId="ADAL" clId="{2CA97A5D-0478-524F-8AC6-DE741AC65352}" dt="2024-05-30T19:46:40.420" v="1458" actId="478"/>
          <ac:spMkLst>
            <pc:docMk/>
            <pc:sldMk cId="2468887406" sldId="440"/>
            <ac:spMk id="6" creationId="{953DB632-25C0-6271-8116-05AADAB8E83A}"/>
          </ac:spMkLst>
        </pc:spChg>
        <pc:spChg chg="mod">
          <ac:chgData name="Alberto Cantele" userId="6dcfd606-3c49-4e1e-8222-9e63454d6285" providerId="ADAL" clId="{2CA97A5D-0478-524F-8AC6-DE741AC65352}" dt="2024-08-12T08:48:47.702" v="12271" actId="1037"/>
          <ac:spMkLst>
            <pc:docMk/>
            <pc:sldMk cId="2468887406" sldId="440"/>
            <ac:spMk id="6" creationId="{B25B4FFF-5841-CC8C-7916-10BDC0612D08}"/>
          </ac:spMkLst>
        </pc:spChg>
        <pc:spChg chg="mod">
          <ac:chgData name="Alberto Cantele" userId="6dcfd606-3c49-4e1e-8222-9e63454d6285" providerId="ADAL" clId="{2CA97A5D-0478-524F-8AC6-DE741AC65352}" dt="2024-08-12T08:48:47.702" v="12271" actId="1037"/>
          <ac:spMkLst>
            <pc:docMk/>
            <pc:sldMk cId="2468887406" sldId="440"/>
            <ac:spMk id="8" creationId="{3B68EF93-26DE-43E3-810D-726881EFDF97}"/>
          </ac:spMkLst>
        </pc:spChg>
        <pc:spChg chg="del mod">
          <ac:chgData name="Alberto Cantele" userId="6dcfd606-3c49-4e1e-8222-9e63454d6285" providerId="ADAL" clId="{2CA97A5D-0478-524F-8AC6-DE741AC65352}" dt="2024-05-30T19:42:20.361" v="1407" actId="478"/>
          <ac:spMkLst>
            <pc:docMk/>
            <pc:sldMk cId="2468887406" sldId="440"/>
            <ac:spMk id="8" creationId="{F9A9C6AC-D956-9761-79EA-34DA5FEE2CBF}"/>
          </ac:spMkLst>
        </pc:spChg>
        <pc:spChg chg="del mod">
          <ac:chgData name="Alberto Cantele" userId="6dcfd606-3c49-4e1e-8222-9e63454d6285" providerId="ADAL" clId="{2CA97A5D-0478-524F-8AC6-DE741AC65352}" dt="2024-05-30T19:47:53.908" v="1482" actId="478"/>
          <ac:spMkLst>
            <pc:docMk/>
            <pc:sldMk cId="2468887406" sldId="440"/>
            <ac:spMk id="9" creationId="{6D0FDB83-F4D7-876D-993A-6780B3FE109A}"/>
          </ac:spMkLst>
        </pc:spChg>
        <pc:spChg chg="mod">
          <ac:chgData name="Alberto Cantele" userId="6dcfd606-3c49-4e1e-8222-9e63454d6285" providerId="ADAL" clId="{2CA97A5D-0478-524F-8AC6-DE741AC65352}" dt="2024-08-12T08:48:47.702" v="12271" actId="1037"/>
          <ac:spMkLst>
            <pc:docMk/>
            <pc:sldMk cId="2468887406" sldId="440"/>
            <ac:spMk id="9" creationId="{E909605F-5312-5721-280D-C8A59AF36F15}"/>
          </ac:spMkLst>
        </pc:spChg>
        <pc:spChg chg="mod">
          <ac:chgData name="Alberto Cantele" userId="6dcfd606-3c49-4e1e-8222-9e63454d6285" providerId="ADAL" clId="{2CA97A5D-0478-524F-8AC6-DE741AC65352}" dt="2024-08-12T08:48:47.702" v="12271" actId="1037"/>
          <ac:spMkLst>
            <pc:docMk/>
            <pc:sldMk cId="2468887406" sldId="440"/>
            <ac:spMk id="10" creationId="{A024424E-9DBF-CEA6-EDE2-55C8DF125CF3}"/>
          </ac:spMkLst>
        </pc:spChg>
        <pc:spChg chg="mod">
          <ac:chgData name="Alberto Cantele" userId="6dcfd606-3c49-4e1e-8222-9e63454d6285" providerId="ADAL" clId="{2CA97A5D-0478-524F-8AC6-DE741AC65352}" dt="2024-05-31T07:28:31.269" v="2978" actId="1035"/>
          <ac:spMkLst>
            <pc:docMk/>
            <pc:sldMk cId="2468887406" sldId="440"/>
            <ac:spMk id="11" creationId="{F720089C-39AC-32AA-3FCD-72019849614E}"/>
          </ac:spMkLst>
        </pc:spChg>
        <pc:spChg chg="mod">
          <ac:chgData name="Alberto Cantele" userId="6dcfd606-3c49-4e1e-8222-9e63454d6285" providerId="ADAL" clId="{2CA97A5D-0478-524F-8AC6-DE741AC65352}" dt="2024-08-12T08:48:47.702" v="12271" actId="1037"/>
          <ac:spMkLst>
            <pc:docMk/>
            <pc:sldMk cId="2468887406" sldId="440"/>
            <ac:spMk id="13" creationId="{51CC7684-2B5B-464B-1ECF-E2C131A98328}"/>
          </ac:spMkLst>
        </pc:spChg>
        <pc:spChg chg="del mod">
          <ac:chgData name="Alberto Cantele" userId="6dcfd606-3c49-4e1e-8222-9e63454d6285" providerId="ADAL" clId="{2CA97A5D-0478-524F-8AC6-DE741AC65352}" dt="2024-05-30T19:39:29.376" v="1371" actId="478"/>
          <ac:spMkLst>
            <pc:docMk/>
            <pc:sldMk cId="2468887406" sldId="440"/>
            <ac:spMk id="14" creationId="{1281DD83-970A-2E14-D68B-754BAE771788}"/>
          </ac:spMkLst>
        </pc:spChg>
        <pc:spChg chg="mod">
          <ac:chgData name="Alberto Cantele" userId="6dcfd606-3c49-4e1e-8222-9e63454d6285" providerId="ADAL" clId="{2CA97A5D-0478-524F-8AC6-DE741AC65352}" dt="2024-08-12T08:48:47.702" v="12271" actId="1037"/>
          <ac:spMkLst>
            <pc:docMk/>
            <pc:sldMk cId="2468887406" sldId="440"/>
            <ac:spMk id="14" creationId="{FB8E6001-FD35-4425-AC5D-E1BC72E33FC9}"/>
          </ac:spMkLst>
        </pc:spChg>
        <pc:spChg chg="mod">
          <ac:chgData name="Alberto Cantele" userId="6dcfd606-3c49-4e1e-8222-9e63454d6285" providerId="ADAL" clId="{2CA97A5D-0478-524F-8AC6-DE741AC65352}" dt="2024-05-31T07:28:31.269" v="2978" actId="1035"/>
          <ac:spMkLst>
            <pc:docMk/>
            <pc:sldMk cId="2468887406" sldId="440"/>
            <ac:spMk id="15" creationId="{9D273295-1A68-C293-E8BD-74096BD7CF1A}"/>
          </ac:spMkLst>
        </pc:spChg>
        <pc:spChg chg="del mod">
          <ac:chgData name="Alberto Cantele" userId="6dcfd606-3c49-4e1e-8222-9e63454d6285" providerId="ADAL" clId="{2CA97A5D-0478-524F-8AC6-DE741AC65352}" dt="2024-05-30T19:46:40.420" v="1458" actId="478"/>
          <ac:spMkLst>
            <pc:docMk/>
            <pc:sldMk cId="2468887406" sldId="440"/>
            <ac:spMk id="16" creationId="{7D8AE708-FAE4-7B34-8720-6E28B6FDDB2E}"/>
          </ac:spMkLst>
        </pc:spChg>
        <pc:spChg chg="mod">
          <ac:chgData name="Alberto Cantele" userId="6dcfd606-3c49-4e1e-8222-9e63454d6285" providerId="ADAL" clId="{2CA97A5D-0478-524F-8AC6-DE741AC65352}" dt="2024-08-12T08:48:47.702" v="12271" actId="1037"/>
          <ac:spMkLst>
            <pc:docMk/>
            <pc:sldMk cId="2468887406" sldId="440"/>
            <ac:spMk id="16" creationId="{8566085F-8E9F-4BBA-7C1E-323DAC186D0F}"/>
          </ac:spMkLst>
        </pc:spChg>
        <pc:spChg chg="del mod">
          <ac:chgData name="Alberto Cantele" userId="6dcfd606-3c49-4e1e-8222-9e63454d6285" providerId="ADAL" clId="{2CA97A5D-0478-524F-8AC6-DE741AC65352}" dt="2024-05-30T19:46:40.420" v="1458" actId="478"/>
          <ac:spMkLst>
            <pc:docMk/>
            <pc:sldMk cId="2468887406" sldId="440"/>
            <ac:spMk id="18" creationId="{1D75E298-C942-02E7-F440-3764B84D5130}"/>
          </ac:spMkLst>
        </pc:spChg>
        <pc:spChg chg="mod">
          <ac:chgData name="Alberto Cantele" userId="6dcfd606-3c49-4e1e-8222-9e63454d6285" providerId="ADAL" clId="{2CA97A5D-0478-524F-8AC6-DE741AC65352}" dt="2024-08-12T08:48:47.702" v="12271" actId="1037"/>
          <ac:spMkLst>
            <pc:docMk/>
            <pc:sldMk cId="2468887406" sldId="440"/>
            <ac:spMk id="19" creationId="{2112D161-6638-51CA-D879-02FA41489B4A}"/>
          </ac:spMkLst>
        </pc:spChg>
        <pc:spChg chg="del mod">
          <ac:chgData name="Alberto Cantele" userId="6dcfd606-3c49-4e1e-8222-9e63454d6285" providerId="ADAL" clId="{2CA97A5D-0478-524F-8AC6-DE741AC65352}" dt="2024-05-30T19:40:28.695" v="1384" actId="478"/>
          <ac:spMkLst>
            <pc:docMk/>
            <pc:sldMk cId="2468887406" sldId="440"/>
            <ac:spMk id="19" creationId="{718C4C2B-7B1B-32DA-3FC2-E4DE5EB83C41}"/>
          </ac:spMkLst>
        </pc:spChg>
        <pc:spChg chg="mod">
          <ac:chgData name="Alberto Cantele" userId="6dcfd606-3c49-4e1e-8222-9e63454d6285" providerId="ADAL" clId="{2CA97A5D-0478-524F-8AC6-DE741AC65352}" dt="2024-08-12T08:48:47.702" v="12271" actId="1037"/>
          <ac:spMkLst>
            <pc:docMk/>
            <pc:sldMk cId="2468887406" sldId="440"/>
            <ac:spMk id="22" creationId="{3B2435D5-51C4-D286-534F-86828971F75F}"/>
          </ac:spMkLst>
        </pc:spChg>
        <pc:spChg chg="del mod">
          <ac:chgData name="Alberto Cantele" userId="6dcfd606-3c49-4e1e-8222-9e63454d6285" providerId="ADAL" clId="{2CA97A5D-0478-524F-8AC6-DE741AC65352}" dt="2024-05-30T19:42:06.956" v="1403" actId="478"/>
          <ac:spMkLst>
            <pc:docMk/>
            <pc:sldMk cId="2468887406" sldId="440"/>
            <ac:spMk id="23" creationId="{8E79EE57-32C3-AA47-BED2-B1CF4270FBF3}"/>
          </ac:spMkLst>
        </pc:spChg>
        <pc:spChg chg="mod">
          <ac:chgData name="Alberto Cantele" userId="6dcfd606-3c49-4e1e-8222-9e63454d6285" providerId="ADAL" clId="{2CA97A5D-0478-524F-8AC6-DE741AC65352}" dt="2024-08-12T08:48:47.702" v="12271" actId="1037"/>
          <ac:spMkLst>
            <pc:docMk/>
            <pc:sldMk cId="2468887406" sldId="440"/>
            <ac:spMk id="23" creationId="{D02CD311-DFBD-2808-D5DD-8CA5BE0D0D98}"/>
          </ac:spMkLst>
        </pc:spChg>
        <pc:spChg chg="mod">
          <ac:chgData name="Alberto Cantele" userId="6dcfd606-3c49-4e1e-8222-9e63454d6285" providerId="ADAL" clId="{2CA97A5D-0478-524F-8AC6-DE741AC65352}" dt="2024-05-31T07:28:31.269" v="2978" actId="1035"/>
          <ac:spMkLst>
            <pc:docMk/>
            <pc:sldMk cId="2468887406" sldId="440"/>
            <ac:spMk id="24" creationId="{B33A9EF5-8F8C-AC2E-7BE7-E0C7AF17956A}"/>
          </ac:spMkLst>
        </pc:spChg>
        <pc:spChg chg="mod">
          <ac:chgData name="Alberto Cantele" userId="6dcfd606-3c49-4e1e-8222-9e63454d6285" providerId="ADAL" clId="{2CA97A5D-0478-524F-8AC6-DE741AC65352}" dt="2024-05-31T07:28:31.269" v="2978" actId="1035"/>
          <ac:spMkLst>
            <pc:docMk/>
            <pc:sldMk cId="2468887406" sldId="440"/>
            <ac:spMk id="25" creationId="{FD65EAAB-084A-C3BF-BAF2-05F0ECDA2343}"/>
          </ac:spMkLst>
        </pc:spChg>
        <pc:spChg chg="del mod">
          <ac:chgData name="Alberto Cantele" userId="6dcfd606-3c49-4e1e-8222-9e63454d6285" providerId="ADAL" clId="{2CA97A5D-0478-524F-8AC6-DE741AC65352}" dt="2024-05-30T19:47:53.908" v="1482" actId="478"/>
          <ac:spMkLst>
            <pc:docMk/>
            <pc:sldMk cId="2468887406" sldId="440"/>
            <ac:spMk id="26" creationId="{CF05A517-F2E8-5CF0-838A-5A323C585264}"/>
          </ac:spMkLst>
        </pc:spChg>
        <pc:spChg chg="del mod">
          <ac:chgData name="Alberto Cantele" userId="6dcfd606-3c49-4e1e-8222-9e63454d6285" providerId="ADAL" clId="{2CA97A5D-0478-524F-8AC6-DE741AC65352}" dt="2024-05-30T14:13:09.620" v="1263" actId="478"/>
          <ac:spMkLst>
            <pc:docMk/>
            <pc:sldMk cId="2468887406" sldId="440"/>
            <ac:spMk id="28" creationId="{7C71F942-1E77-8346-FFE9-48438171F56C}"/>
          </ac:spMkLst>
        </pc:spChg>
        <pc:spChg chg="mod">
          <ac:chgData name="Alberto Cantele" userId="6dcfd606-3c49-4e1e-8222-9e63454d6285" providerId="ADAL" clId="{2CA97A5D-0478-524F-8AC6-DE741AC65352}" dt="2024-08-12T08:48:47.702" v="12271" actId="1037"/>
          <ac:spMkLst>
            <pc:docMk/>
            <pc:sldMk cId="2468887406" sldId="440"/>
            <ac:spMk id="28" creationId="{F68266E2-9CC7-C080-A5BE-AD1007B2F66D}"/>
          </ac:spMkLst>
        </pc:spChg>
        <pc:spChg chg="mod">
          <ac:chgData name="Alberto Cantele" userId="6dcfd606-3c49-4e1e-8222-9e63454d6285" providerId="ADAL" clId="{2CA97A5D-0478-524F-8AC6-DE741AC65352}" dt="2024-08-12T08:48:47.702" v="12271" actId="1037"/>
          <ac:spMkLst>
            <pc:docMk/>
            <pc:sldMk cId="2468887406" sldId="440"/>
            <ac:spMk id="29" creationId="{152A22C6-0358-3779-4C82-5B4111C8E6B6}"/>
          </ac:spMkLst>
        </pc:spChg>
        <pc:spChg chg="del mod">
          <ac:chgData name="Alberto Cantele" userId="6dcfd606-3c49-4e1e-8222-9e63454d6285" providerId="ADAL" clId="{2CA97A5D-0478-524F-8AC6-DE741AC65352}" dt="2024-05-30T19:46:36.574" v="1457" actId="478"/>
          <ac:spMkLst>
            <pc:docMk/>
            <pc:sldMk cId="2468887406" sldId="440"/>
            <ac:spMk id="29" creationId="{8B45B526-A735-4D49-6C41-EE73658B7EFA}"/>
          </ac:spMkLst>
        </pc:spChg>
        <pc:spChg chg="mod">
          <ac:chgData name="Alberto Cantele" userId="6dcfd606-3c49-4e1e-8222-9e63454d6285" providerId="ADAL" clId="{2CA97A5D-0478-524F-8AC6-DE741AC65352}" dt="2024-05-31T07:28:31.269" v="2978" actId="1035"/>
          <ac:spMkLst>
            <pc:docMk/>
            <pc:sldMk cId="2468887406" sldId="440"/>
            <ac:spMk id="30" creationId="{E4FD94E1-6A12-E6DB-4381-2FC197B57651}"/>
          </ac:spMkLst>
        </pc:spChg>
        <pc:spChg chg="mod">
          <ac:chgData name="Alberto Cantele" userId="6dcfd606-3c49-4e1e-8222-9e63454d6285" providerId="ADAL" clId="{2CA97A5D-0478-524F-8AC6-DE741AC65352}" dt="2024-05-31T07:28:31.269" v="2978" actId="1035"/>
          <ac:spMkLst>
            <pc:docMk/>
            <pc:sldMk cId="2468887406" sldId="440"/>
            <ac:spMk id="31" creationId="{C178BC3E-A39A-383F-7852-5CF7B9AAB743}"/>
          </ac:spMkLst>
        </pc:spChg>
        <pc:spChg chg="mod">
          <ac:chgData name="Alberto Cantele" userId="6dcfd606-3c49-4e1e-8222-9e63454d6285" providerId="ADAL" clId="{2CA97A5D-0478-524F-8AC6-DE741AC65352}" dt="2024-05-31T07:28:31.269" v="2978" actId="1035"/>
          <ac:spMkLst>
            <pc:docMk/>
            <pc:sldMk cId="2468887406" sldId="440"/>
            <ac:spMk id="34" creationId="{1025D546-CCC3-D653-8C9F-A5108327B257}"/>
          </ac:spMkLst>
        </pc:spChg>
        <pc:spChg chg="mod">
          <ac:chgData name="Alberto Cantele" userId="6dcfd606-3c49-4e1e-8222-9e63454d6285" providerId="ADAL" clId="{2CA97A5D-0478-524F-8AC6-DE741AC65352}" dt="2024-05-31T07:28:31.269" v="2978" actId="1035"/>
          <ac:spMkLst>
            <pc:docMk/>
            <pc:sldMk cId="2468887406" sldId="440"/>
            <ac:spMk id="35" creationId="{8F012E1F-E844-747C-B4B3-D70DF655D77E}"/>
          </ac:spMkLst>
        </pc:spChg>
        <pc:spChg chg="mod">
          <ac:chgData name="Alberto Cantele" userId="6dcfd606-3c49-4e1e-8222-9e63454d6285" providerId="ADAL" clId="{2CA97A5D-0478-524F-8AC6-DE741AC65352}" dt="2024-08-12T08:48:47.702" v="12271" actId="1037"/>
          <ac:spMkLst>
            <pc:docMk/>
            <pc:sldMk cId="2468887406" sldId="440"/>
            <ac:spMk id="36" creationId="{1A059B80-4D69-26C2-858B-4874C3AE4E01}"/>
          </ac:spMkLst>
        </pc:spChg>
        <pc:spChg chg="mod">
          <ac:chgData name="Alberto Cantele" userId="6dcfd606-3c49-4e1e-8222-9e63454d6285" providerId="ADAL" clId="{2CA97A5D-0478-524F-8AC6-DE741AC65352}" dt="2024-08-12T08:48:47.702" v="12271" actId="1037"/>
          <ac:spMkLst>
            <pc:docMk/>
            <pc:sldMk cId="2468887406" sldId="440"/>
            <ac:spMk id="38" creationId="{9AF152A0-C025-7B28-F4D3-F695E6086F0F}"/>
          </ac:spMkLst>
        </pc:spChg>
        <pc:spChg chg="del mod">
          <ac:chgData name="Alberto Cantele" userId="6dcfd606-3c49-4e1e-8222-9e63454d6285" providerId="ADAL" clId="{2CA97A5D-0478-524F-8AC6-DE741AC65352}" dt="2024-08-12T08:25:32.303" v="12184" actId="478"/>
          <ac:spMkLst>
            <pc:docMk/>
            <pc:sldMk cId="2468887406" sldId="440"/>
            <ac:spMk id="39" creationId="{F445192F-25C1-FB37-CB82-5028492943DC}"/>
          </ac:spMkLst>
        </pc:spChg>
        <pc:spChg chg="del mod">
          <ac:chgData name="Alberto Cantele" userId="6dcfd606-3c49-4e1e-8222-9e63454d6285" providerId="ADAL" clId="{2CA97A5D-0478-524F-8AC6-DE741AC65352}" dt="2024-08-12T08:25:30.017" v="12183" actId="478"/>
          <ac:spMkLst>
            <pc:docMk/>
            <pc:sldMk cId="2468887406" sldId="440"/>
            <ac:spMk id="40" creationId="{1539C1D0-03B0-D88E-A43A-B21A626F226B}"/>
          </ac:spMkLst>
        </pc:spChg>
        <pc:spChg chg="mod">
          <ac:chgData name="Alberto Cantele" userId="6dcfd606-3c49-4e1e-8222-9e63454d6285" providerId="ADAL" clId="{2CA97A5D-0478-524F-8AC6-DE741AC65352}" dt="2024-08-12T08:48:47.702" v="12271" actId="1037"/>
          <ac:spMkLst>
            <pc:docMk/>
            <pc:sldMk cId="2468887406" sldId="440"/>
            <ac:spMk id="42" creationId="{96CA5254-8C6F-D1BF-0292-BEE1E0555DB9}"/>
          </ac:spMkLst>
        </pc:spChg>
        <pc:spChg chg="mod">
          <ac:chgData name="Alberto Cantele" userId="6dcfd606-3c49-4e1e-8222-9e63454d6285" providerId="ADAL" clId="{2CA97A5D-0478-524F-8AC6-DE741AC65352}" dt="2024-08-12T08:48:47.702" v="12271" actId="1037"/>
          <ac:spMkLst>
            <pc:docMk/>
            <pc:sldMk cId="2468887406" sldId="440"/>
            <ac:spMk id="43" creationId="{8E0CB0E1-F97A-2DD0-0BD3-3B9B18233A5B}"/>
          </ac:spMkLst>
        </pc:spChg>
        <pc:spChg chg="mod">
          <ac:chgData name="Alberto Cantele" userId="6dcfd606-3c49-4e1e-8222-9e63454d6285" providerId="ADAL" clId="{2CA97A5D-0478-524F-8AC6-DE741AC65352}" dt="2024-08-12T08:48:47.702" v="12271" actId="1037"/>
          <ac:spMkLst>
            <pc:docMk/>
            <pc:sldMk cId="2468887406" sldId="440"/>
            <ac:spMk id="44" creationId="{ECEE9877-D689-38F9-A008-E2D9ADFC4576}"/>
          </ac:spMkLst>
        </pc:spChg>
        <pc:spChg chg="mod">
          <ac:chgData name="Alberto Cantele" userId="6dcfd606-3c49-4e1e-8222-9e63454d6285" providerId="ADAL" clId="{2CA97A5D-0478-524F-8AC6-DE741AC65352}" dt="2024-08-12T08:48:47.702" v="12271" actId="1037"/>
          <ac:spMkLst>
            <pc:docMk/>
            <pc:sldMk cId="2468887406" sldId="440"/>
            <ac:spMk id="46" creationId="{4F188115-049F-C740-CEBA-5800CDB4F6FB}"/>
          </ac:spMkLst>
        </pc:spChg>
        <pc:spChg chg="del mod">
          <ac:chgData name="Alberto Cantele" userId="6dcfd606-3c49-4e1e-8222-9e63454d6285" providerId="ADAL" clId="{2CA97A5D-0478-524F-8AC6-DE741AC65352}" dt="2024-08-12T08:37:18.027" v="12223" actId="478"/>
          <ac:spMkLst>
            <pc:docMk/>
            <pc:sldMk cId="2468887406" sldId="440"/>
            <ac:spMk id="47" creationId="{4C9CB76E-E9B9-FBA7-DB80-F210C0B4E8EC}"/>
          </ac:spMkLst>
        </pc:spChg>
        <pc:spChg chg="del mod">
          <ac:chgData name="Alberto Cantele" userId="6dcfd606-3c49-4e1e-8222-9e63454d6285" providerId="ADAL" clId="{2CA97A5D-0478-524F-8AC6-DE741AC65352}" dt="2024-08-12T08:37:15.137" v="12222" actId="478"/>
          <ac:spMkLst>
            <pc:docMk/>
            <pc:sldMk cId="2468887406" sldId="440"/>
            <ac:spMk id="48" creationId="{DE0AC097-E204-AB83-F4DE-C60304D1E668}"/>
          </ac:spMkLst>
        </pc:spChg>
        <pc:spChg chg="mod">
          <ac:chgData name="Alberto Cantele" userId="6dcfd606-3c49-4e1e-8222-9e63454d6285" providerId="ADAL" clId="{2CA97A5D-0478-524F-8AC6-DE741AC65352}" dt="2024-08-12T08:48:47.702" v="12271" actId="1037"/>
          <ac:spMkLst>
            <pc:docMk/>
            <pc:sldMk cId="2468887406" sldId="440"/>
            <ac:spMk id="50" creationId="{68486300-B4EB-D774-B802-37B55115D4CA}"/>
          </ac:spMkLst>
        </pc:spChg>
        <pc:spChg chg="mod">
          <ac:chgData name="Alberto Cantele" userId="6dcfd606-3c49-4e1e-8222-9e63454d6285" providerId="ADAL" clId="{2CA97A5D-0478-524F-8AC6-DE741AC65352}" dt="2024-08-12T08:48:47.702" v="12271" actId="1037"/>
          <ac:spMkLst>
            <pc:docMk/>
            <pc:sldMk cId="2468887406" sldId="440"/>
            <ac:spMk id="51" creationId="{E933F1D0-35A6-9983-8637-C13AD33CFC88}"/>
          </ac:spMkLst>
        </pc:spChg>
        <pc:spChg chg="mod">
          <ac:chgData name="Alberto Cantele" userId="6dcfd606-3c49-4e1e-8222-9e63454d6285" providerId="ADAL" clId="{2CA97A5D-0478-524F-8AC6-DE741AC65352}" dt="2024-08-12T08:48:47.702" v="12271" actId="1037"/>
          <ac:spMkLst>
            <pc:docMk/>
            <pc:sldMk cId="2468887406" sldId="440"/>
            <ac:spMk id="52" creationId="{27759C5C-F6FA-0AAB-1DC5-A2F7D81D1560}"/>
          </ac:spMkLst>
        </pc:spChg>
        <pc:spChg chg="del">
          <ac:chgData name="Alberto Cantele" userId="6dcfd606-3c49-4e1e-8222-9e63454d6285" providerId="ADAL" clId="{2CA97A5D-0478-524F-8AC6-DE741AC65352}" dt="2024-05-30T14:08:44.062" v="1257" actId="478"/>
          <ac:spMkLst>
            <pc:docMk/>
            <pc:sldMk cId="2468887406" sldId="440"/>
            <ac:spMk id="53"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56"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56" creationId="{B59E31A5-87C5-DCB5-F074-3E19C4FFC37C}"/>
          </ac:spMkLst>
        </pc:spChg>
        <pc:spChg chg="del mod">
          <ac:chgData name="Alberto Cantele" userId="6dcfd606-3c49-4e1e-8222-9e63454d6285" providerId="ADAL" clId="{2CA97A5D-0478-524F-8AC6-DE741AC65352}" dt="2024-08-12T08:30:50.607" v="12210" actId="478"/>
          <ac:spMkLst>
            <pc:docMk/>
            <pc:sldMk cId="2468887406" sldId="440"/>
            <ac:spMk id="57" creationId="{0A80898D-0192-D6E2-6558-528A9BCADF9E}"/>
          </ac:spMkLst>
        </pc:spChg>
        <pc:spChg chg="del">
          <ac:chgData name="Alberto Cantele" userId="6dcfd606-3c49-4e1e-8222-9e63454d6285" providerId="ADAL" clId="{2CA97A5D-0478-524F-8AC6-DE741AC65352}" dt="2024-05-30T14:08:44.062" v="1257" actId="478"/>
          <ac:spMkLst>
            <pc:docMk/>
            <pc:sldMk cId="2468887406" sldId="440"/>
            <ac:spMk id="58"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58" creationId="{AF0A42DD-BADB-BB39-0329-1EBC1A474065}"/>
          </ac:spMkLst>
        </pc:spChg>
        <pc:spChg chg="mod">
          <ac:chgData name="Alberto Cantele" userId="6dcfd606-3c49-4e1e-8222-9e63454d6285" providerId="ADAL" clId="{2CA97A5D-0478-524F-8AC6-DE741AC65352}" dt="2024-08-12T08:48:47.702" v="12271" actId="1037"/>
          <ac:spMkLst>
            <pc:docMk/>
            <pc:sldMk cId="2468887406" sldId="440"/>
            <ac:spMk id="59" creationId="{94B6CE8B-B5DE-35AC-3B83-77D14EFDD85B}"/>
          </ac:spMkLst>
        </pc:spChg>
        <pc:spChg chg="mod">
          <ac:chgData name="Alberto Cantele" userId="6dcfd606-3c49-4e1e-8222-9e63454d6285" providerId="ADAL" clId="{2CA97A5D-0478-524F-8AC6-DE741AC65352}" dt="2024-08-12T08:48:47.702" v="12271" actId="1037"/>
          <ac:spMkLst>
            <pc:docMk/>
            <pc:sldMk cId="2468887406" sldId="440"/>
            <ac:spMk id="60" creationId="{7B5F9BD3-ED22-6C66-E745-88C2AB26917E}"/>
          </ac:spMkLst>
        </pc:spChg>
        <pc:spChg chg="del">
          <ac:chgData name="Alberto Cantele" userId="6dcfd606-3c49-4e1e-8222-9e63454d6285" providerId="ADAL" clId="{2CA97A5D-0478-524F-8AC6-DE741AC65352}" dt="2024-05-30T14:08:44.062" v="1257" actId="478"/>
          <ac:spMkLst>
            <pc:docMk/>
            <pc:sldMk cId="2468887406" sldId="440"/>
            <ac:spMk id="61"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62" creationId="{A4614F01-512C-C6A9-6CC5-CC2A8EFD6DF1}"/>
          </ac:spMkLst>
        </pc:spChg>
        <pc:spChg chg="del">
          <ac:chgData name="Alberto Cantele" userId="6dcfd606-3c49-4e1e-8222-9e63454d6285" providerId="ADAL" clId="{2CA97A5D-0478-524F-8AC6-DE741AC65352}" dt="2024-05-30T14:08:44.062" v="1257" actId="478"/>
          <ac:spMkLst>
            <pc:docMk/>
            <pc:sldMk cId="2468887406" sldId="440"/>
            <ac:spMk id="63"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63" creationId="{97D21344-94C6-C3EB-0AEC-0A3A0F15CFDC}"/>
          </ac:spMkLst>
        </pc:spChg>
        <pc:spChg chg="del">
          <ac:chgData name="Alberto Cantele" userId="6dcfd606-3c49-4e1e-8222-9e63454d6285" providerId="ADAL" clId="{2CA97A5D-0478-524F-8AC6-DE741AC65352}" dt="2024-05-30T14:08:44.062" v="1257" actId="478"/>
          <ac:spMkLst>
            <pc:docMk/>
            <pc:sldMk cId="2468887406" sldId="440"/>
            <ac:spMk id="65"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67"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68" creationId="{CD005CAA-5A69-FFCB-B40A-EE8126648AF8}"/>
          </ac:spMkLst>
        </pc:spChg>
        <pc:spChg chg="del">
          <ac:chgData name="Alberto Cantele" userId="6dcfd606-3c49-4e1e-8222-9e63454d6285" providerId="ADAL" clId="{2CA97A5D-0478-524F-8AC6-DE741AC65352}" dt="2024-05-30T14:08:44.062" v="1257" actId="478"/>
          <ac:spMkLst>
            <pc:docMk/>
            <pc:sldMk cId="2468887406" sldId="440"/>
            <ac:spMk id="69"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71"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84" creationId="{351B7C4F-3C75-EEB3-DB9E-056A0946BD39}"/>
          </ac:spMkLst>
        </pc:spChg>
        <pc:spChg chg="del">
          <ac:chgData name="Alberto Cantele" userId="6dcfd606-3c49-4e1e-8222-9e63454d6285" providerId="ADAL" clId="{2CA97A5D-0478-524F-8AC6-DE741AC65352}" dt="2024-05-30T14:08:44.062" v="1257" actId="478"/>
          <ac:spMkLst>
            <pc:docMk/>
            <pc:sldMk cId="2468887406" sldId="440"/>
            <ac:spMk id="92"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98" creationId="{A709C4B6-B90F-3C45-7774-0E18331E947E}"/>
          </ac:spMkLst>
        </pc:spChg>
        <pc:spChg chg="add mod">
          <ac:chgData name="Alberto Cantele" userId="6dcfd606-3c49-4e1e-8222-9e63454d6285" providerId="ADAL" clId="{2CA97A5D-0478-524F-8AC6-DE741AC65352}" dt="2024-05-31T07:28:31.269" v="2978" actId="1035"/>
          <ac:spMkLst>
            <pc:docMk/>
            <pc:sldMk cId="2468887406" sldId="440"/>
            <ac:spMk id="105" creationId="{96C2D3CA-BA64-37B8-91E9-7AE94576B901}"/>
          </ac:spMkLst>
        </pc:spChg>
        <pc:spChg chg="add mod">
          <ac:chgData name="Alberto Cantele" userId="6dcfd606-3c49-4e1e-8222-9e63454d6285" providerId="ADAL" clId="{2CA97A5D-0478-524F-8AC6-DE741AC65352}" dt="2024-05-31T07:28:31.269" v="2978" actId="1035"/>
          <ac:spMkLst>
            <pc:docMk/>
            <pc:sldMk cId="2468887406" sldId="440"/>
            <ac:spMk id="106" creationId="{C1B56F23-4AFD-9E4F-F02B-EC7E27CB048A}"/>
          </ac:spMkLst>
        </pc:spChg>
        <pc:spChg chg="del">
          <ac:chgData name="Alberto Cantele" userId="6dcfd606-3c49-4e1e-8222-9e63454d6285" providerId="ADAL" clId="{2CA97A5D-0478-524F-8AC6-DE741AC65352}" dt="2024-05-30T14:08:44.062" v="1257" actId="478"/>
          <ac:spMkLst>
            <pc:docMk/>
            <pc:sldMk cId="2468887406" sldId="440"/>
            <ac:spMk id="107"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108" creationId="{A18B1A84-4285-7375-F3E4-1A812364DE61}"/>
          </ac:spMkLst>
        </pc:spChg>
        <pc:spChg chg="add mod">
          <ac:chgData name="Alberto Cantele" userId="6dcfd606-3c49-4e1e-8222-9e63454d6285" providerId="ADAL" clId="{2CA97A5D-0478-524F-8AC6-DE741AC65352}" dt="2024-05-31T07:28:31.269" v="2978" actId="1035"/>
          <ac:spMkLst>
            <pc:docMk/>
            <pc:sldMk cId="2468887406" sldId="440"/>
            <ac:spMk id="109" creationId="{F8D6A858-9C3A-7D03-593E-CE230C772B45}"/>
          </ac:spMkLst>
        </pc:spChg>
        <pc:spChg chg="del">
          <ac:chgData name="Alberto Cantele" userId="6dcfd606-3c49-4e1e-8222-9e63454d6285" providerId="ADAL" clId="{2CA97A5D-0478-524F-8AC6-DE741AC65352}" dt="2024-05-30T14:08:46.745" v="1258" actId="478"/>
          <ac:spMkLst>
            <pc:docMk/>
            <pc:sldMk cId="2468887406" sldId="440"/>
            <ac:spMk id="110"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11"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12"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13"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114" creationId="{31E38692-8005-BD8C-CB3B-A57F064213BC}"/>
          </ac:spMkLst>
        </pc:spChg>
        <pc:spChg chg="add mod">
          <ac:chgData name="Alberto Cantele" userId="6dcfd606-3c49-4e1e-8222-9e63454d6285" providerId="ADAL" clId="{2CA97A5D-0478-524F-8AC6-DE741AC65352}" dt="2024-05-31T07:28:31.269" v="2978" actId="1035"/>
          <ac:spMkLst>
            <pc:docMk/>
            <pc:sldMk cId="2468887406" sldId="440"/>
            <ac:spMk id="115" creationId="{48099221-A3F5-C3BB-3D4A-FDE8FA1EBDDA}"/>
          </ac:spMkLst>
        </pc:spChg>
        <pc:spChg chg="add mod">
          <ac:chgData name="Alberto Cantele" userId="6dcfd606-3c49-4e1e-8222-9e63454d6285" providerId="ADAL" clId="{2CA97A5D-0478-524F-8AC6-DE741AC65352}" dt="2024-05-31T07:28:31.269" v="2978" actId="1035"/>
          <ac:spMkLst>
            <pc:docMk/>
            <pc:sldMk cId="2468887406" sldId="440"/>
            <ac:spMk id="116" creationId="{E0284E26-3829-9731-4B77-BF84E8B02CC0}"/>
          </ac:spMkLst>
        </pc:spChg>
        <pc:spChg chg="add del mod">
          <ac:chgData name="Alberto Cantele" userId="6dcfd606-3c49-4e1e-8222-9e63454d6285" providerId="ADAL" clId="{2CA97A5D-0478-524F-8AC6-DE741AC65352}" dt="2024-05-30T19:49:04.316" v="1567" actId="478"/>
          <ac:spMkLst>
            <pc:docMk/>
            <pc:sldMk cId="2468887406" sldId="440"/>
            <ac:spMk id="117" creationId="{0CF2D603-4188-1FDC-9C30-EE5B1AF94388}"/>
          </ac:spMkLst>
        </pc:spChg>
        <pc:spChg chg="add del mod">
          <ac:chgData name="Alberto Cantele" userId="6dcfd606-3c49-4e1e-8222-9e63454d6285" providerId="ADAL" clId="{2CA97A5D-0478-524F-8AC6-DE741AC65352}" dt="2024-05-30T19:48:59.985" v="1565" actId="478"/>
          <ac:spMkLst>
            <pc:docMk/>
            <pc:sldMk cId="2468887406" sldId="440"/>
            <ac:spMk id="118" creationId="{B0BE1000-FB94-AA3F-0C39-C19E657E6102}"/>
          </ac:spMkLst>
        </pc:spChg>
        <pc:spChg chg="add del mod">
          <ac:chgData name="Alberto Cantele" userId="6dcfd606-3c49-4e1e-8222-9e63454d6285" providerId="ADAL" clId="{2CA97A5D-0478-524F-8AC6-DE741AC65352}" dt="2024-05-30T19:49:04.316" v="1567" actId="478"/>
          <ac:spMkLst>
            <pc:docMk/>
            <pc:sldMk cId="2468887406" sldId="440"/>
            <ac:spMk id="119" creationId="{3A6DDDF8-4782-AF81-E53D-49013188F509}"/>
          </ac:spMkLst>
        </pc:spChg>
        <pc:spChg chg="add del mod">
          <ac:chgData name="Alberto Cantele" userId="6dcfd606-3c49-4e1e-8222-9e63454d6285" providerId="ADAL" clId="{2CA97A5D-0478-524F-8AC6-DE741AC65352}" dt="2024-05-30T19:49:04.316" v="1567" actId="478"/>
          <ac:spMkLst>
            <pc:docMk/>
            <pc:sldMk cId="2468887406" sldId="440"/>
            <ac:spMk id="120" creationId="{A3205FFD-592C-FC62-240C-CF1B3749C0FD}"/>
          </ac:spMkLst>
        </pc:spChg>
        <pc:spChg chg="add mod">
          <ac:chgData name="Alberto Cantele" userId="6dcfd606-3c49-4e1e-8222-9e63454d6285" providerId="ADAL" clId="{2CA97A5D-0478-524F-8AC6-DE741AC65352}" dt="2024-05-31T07:28:31.269" v="2978" actId="1035"/>
          <ac:spMkLst>
            <pc:docMk/>
            <pc:sldMk cId="2468887406" sldId="440"/>
            <ac:spMk id="121" creationId="{3E91CDD1-DD5D-3270-FC7D-666D9C29D082}"/>
          </ac:spMkLst>
        </pc:spChg>
        <pc:spChg chg="add mod">
          <ac:chgData name="Alberto Cantele" userId="6dcfd606-3c49-4e1e-8222-9e63454d6285" providerId="ADAL" clId="{2CA97A5D-0478-524F-8AC6-DE741AC65352}" dt="2024-05-31T07:28:31.269" v="2978" actId="1035"/>
          <ac:spMkLst>
            <pc:docMk/>
            <pc:sldMk cId="2468887406" sldId="440"/>
            <ac:spMk id="122" creationId="{76D5D50C-812D-87CE-875D-CDEBE34FA9C4}"/>
          </ac:spMkLst>
        </pc:spChg>
        <pc:spChg chg="add mod">
          <ac:chgData name="Alberto Cantele" userId="6dcfd606-3c49-4e1e-8222-9e63454d6285" providerId="ADAL" clId="{2CA97A5D-0478-524F-8AC6-DE741AC65352}" dt="2024-05-31T07:28:31.269" v="2978" actId="1035"/>
          <ac:spMkLst>
            <pc:docMk/>
            <pc:sldMk cId="2468887406" sldId="440"/>
            <ac:spMk id="123" creationId="{4E86F3DD-69A1-3C2E-996E-4C52F790E18D}"/>
          </ac:spMkLst>
        </pc:spChg>
        <pc:spChg chg="add mod">
          <ac:chgData name="Alberto Cantele" userId="6dcfd606-3c49-4e1e-8222-9e63454d6285" providerId="ADAL" clId="{2CA97A5D-0478-524F-8AC6-DE741AC65352}" dt="2024-05-31T07:28:31.269" v="2978" actId="1035"/>
          <ac:spMkLst>
            <pc:docMk/>
            <pc:sldMk cId="2468887406" sldId="440"/>
            <ac:spMk id="124" creationId="{76AE17C9-12C7-17E2-D07F-D576DDACBBA2}"/>
          </ac:spMkLst>
        </pc:spChg>
        <pc:spChg chg="add mod">
          <ac:chgData name="Alberto Cantele" userId="6dcfd606-3c49-4e1e-8222-9e63454d6285" providerId="ADAL" clId="{2CA97A5D-0478-524F-8AC6-DE741AC65352}" dt="2024-05-31T07:28:31.269" v="2978" actId="1035"/>
          <ac:spMkLst>
            <pc:docMk/>
            <pc:sldMk cId="2468887406" sldId="440"/>
            <ac:spMk id="125" creationId="{3D0918E0-1B77-F993-8914-C327A681CBE4}"/>
          </ac:spMkLst>
        </pc:spChg>
        <pc:spChg chg="add mod">
          <ac:chgData name="Alberto Cantele" userId="6dcfd606-3c49-4e1e-8222-9e63454d6285" providerId="ADAL" clId="{2CA97A5D-0478-524F-8AC6-DE741AC65352}" dt="2024-05-31T07:28:31.269" v="2978" actId="1035"/>
          <ac:spMkLst>
            <pc:docMk/>
            <pc:sldMk cId="2468887406" sldId="440"/>
            <ac:spMk id="126" creationId="{57588F90-4580-79C6-64EA-1C59C33E9EDE}"/>
          </ac:spMkLst>
        </pc:spChg>
        <pc:spChg chg="add mod">
          <ac:chgData name="Alberto Cantele" userId="6dcfd606-3c49-4e1e-8222-9e63454d6285" providerId="ADAL" clId="{2CA97A5D-0478-524F-8AC6-DE741AC65352}" dt="2024-05-31T07:28:31.269" v="2978" actId="1035"/>
          <ac:spMkLst>
            <pc:docMk/>
            <pc:sldMk cId="2468887406" sldId="440"/>
            <ac:spMk id="127" creationId="{C1E51E2E-38FB-B213-E13D-43F67DB95666}"/>
          </ac:spMkLst>
        </pc:spChg>
        <pc:spChg chg="mod">
          <ac:chgData name="Alberto Cantele" userId="6dcfd606-3c49-4e1e-8222-9e63454d6285" providerId="ADAL" clId="{2CA97A5D-0478-524F-8AC6-DE741AC65352}" dt="2024-08-12T08:48:47.702" v="12271" actId="1037"/>
          <ac:spMkLst>
            <pc:docMk/>
            <pc:sldMk cId="2468887406" sldId="440"/>
            <ac:spMk id="18432" creationId="{8A3C819B-1A4A-D4B9-80DA-E336A8046AF5}"/>
          </ac:spMkLst>
        </pc:spChg>
        <pc:spChg chg="mod">
          <ac:chgData name="Alberto Cantele" userId="6dcfd606-3c49-4e1e-8222-9e63454d6285" providerId="ADAL" clId="{2CA97A5D-0478-524F-8AC6-DE741AC65352}" dt="2024-05-30T14:08:11.603" v="1255" actId="20577"/>
          <ac:spMkLst>
            <pc:docMk/>
            <pc:sldMk cId="2468887406" sldId="440"/>
            <ac:spMk id="18436" creationId="{00000000-0000-0000-0000-000000000000}"/>
          </ac:spMkLst>
        </pc:spChg>
        <pc:spChg chg="del mod">
          <ac:chgData name="Alberto Cantele" userId="6dcfd606-3c49-4e1e-8222-9e63454d6285" providerId="ADAL" clId="{2CA97A5D-0478-524F-8AC6-DE741AC65352}" dt="2024-08-12T08:24:14.382" v="12170" actId="478"/>
          <ac:spMkLst>
            <pc:docMk/>
            <pc:sldMk cId="2468887406" sldId="440"/>
            <ac:spMk id="18437" creationId="{54FC751C-B67C-800D-77CC-CC16B160EB66}"/>
          </ac:spMkLst>
        </pc:spChg>
        <pc:spChg chg="del">
          <ac:chgData name="Alberto Cantele" userId="6dcfd606-3c49-4e1e-8222-9e63454d6285" providerId="ADAL" clId="{2CA97A5D-0478-524F-8AC6-DE741AC65352}" dt="2024-05-30T14:08:44.062" v="1257" actId="478"/>
          <ac:spMkLst>
            <pc:docMk/>
            <pc:sldMk cId="2468887406" sldId="440"/>
            <ac:spMk id="18438"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18438" creationId="{A4B2B4A8-E4D9-092C-A7FC-9344546FFF4E}"/>
          </ac:spMkLst>
        </pc:spChg>
        <pc:spChg chg="del mod">
          <ac:chgData name="Alberto Cantele" userId="6dcfd606-3c49-4e1e-8222-9e63454d6285" providerId="ADAL" clId="{2CA97A5D-0478-524F-8AC6-DE741AC65352}" dt="2024-08-12T08:24:07.652" v="12168" actId="478"/>
          <ac:spMkLst>
            <pc:docMk/>
            <pc:sldMk cId="2468887406" sldId="440"/>
            <ac:spMk id="18439" creationId="{E61E8176-646F-D6DF-2672-03D811D12C9D}"/>
          </ac:spMkLst>
        </pc:spChg>
        <pc:spChg chg="mod">
          <ac:chgData name="Alberto Cantele" userId="6dcfd606-3c49-4e1e-8222-9e63454d6285" providerId="ADAL" clId="{2CA97A5D-0478-524F-8AC6-DE741AC65352}" dt="2024-08-12T08:48:47.702" v="12271" actId="1037"/>
          <ac:spMkLst>
            <pc:docMk/>
            <pc:sldMk cId="2468887406" sldId="440"/>
            <ac:spMk id="18440" creationId="{1A0E0B8D-4749-FA98-412E-7B20A8FFBA31}"/>
          </ac:spMkLst>
        </pc:spChg>
        <pc:spChg chg="del">
          <ac:chgData name="Alberto Cantele" userId="6dcfd606-3c49-4e1e-8222-9e63454d6285" providerId="ADAL" clId="{2CA97A5D-0478-524F-8AC6-DE741AC65352}" dt="2024-05-30T14:08:44.062" v="1257" actId="478"/>
          <ac:spMkLst>
            <pc:docMk/>
            <pc:sldMk cId="2468887406" sldId="440"/>
            <ac:spMk id="18441"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18441" creationId="{064A3BE9-9F87-51F0-B6BD-165B16FFD015}"/>
          </ac:spMkLst>
        </pc:spChg>
        <pc:spChg chg="del">
          <ac:chgData name="Alberto Cantele" userId="6dcfd606-3c49-4e1e-8222-9e63454d6285" providerId="ADAL" clId="{2CA97A5D-0478-524F-8AC6-DE741AC65352}" dt="2024-05-30T14:08:44.062" v="1257" actId="478"/>
          <ac:spMkLst>
            <pc:docMk/>
            <pc:sldMk cId="2468887406" sldId="440"/>
            <ac:spMk id="18443"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18443" creationId="{249C7433-ED99-DBAC-E0ED-7CA0943B54DB}"/>
          </ac:spMkLst>
        </pc:spChg>
        <pc:spChg chg="del">
          <ac:chgData name="Alberto Cantele" userId="6dcfd606-3c49-4e1e-8222-9e63454d6285" providerId="ADAL" clId="{2CA97A5D-0478-524F-8AC6-DE741AC65352}" dt="2024-05-30T14:08:44.062" v="1257" actId="478"/>
          <ac:spMkLst>
            <pc:docMk/>
            <pc:sldMk cId="2468887406" sldId="440"/>
            <ac:spMk id="18445"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18445" creationId="{30D488B2-69D6-CC68-AF2E-1F68DAE9FC16}"/>
          </ac:spMkLst>
        </pc:spChg>
        <pc:spChg chg="mod">
          <ac:chgData name="Alberto Cantele" userId="6dcfd606-3c49-4e1e-8222-9e63454d6285" providerId="ADAL" clId="{2CA97A5D-0478-524F-8AC6-DE741AC65352}" dt="2024-08-12T08:48:47.702" v="12271" actId="1037"/>
          <ac:spMkLst>
            <pc:docMk/>
            <pc:sldMk cId="2468887406" sldId="440"/>
            <ac:spMk id="18446" creationId="{1F475633-3155-EC1E-8ECC-ED9C0C8D87FB}"/>
          </ac:spMkLst>
        </pc:spChg>
        <pc:spChg chg="del">
          <ac:chgData name="Alberto Cantele" userId="6dcfd606-3c49-4e1e-8222-9e63454d6285" providerId="ADAL" clId="{2CA97A5D-0478-524F-8AC6-DE741AC65352}" dt="2024-05-30T14:08:44.062" v="1257" actId="478"/>
          <ac:spMkLst>
            <pc:docMk/>
            <pc:sldMk cId="2468887406" sldId="440"/>
            <ac:spMk id="18447"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18447" creationId="{7E09B4B9-17F5-9C64-BD77-555874548B09}"/>
          </ac:spMkLst>
        </pc:spChg>
        <pc:spChg chg="del">
          <ac:chgData name="Alberto Cantele" userId="6dcfd606-3c49-4e1e-8222-9e63454d6285" providerId="ADAL" clId="{2CA97A5D-0478-524F-8AC6-DE741AC65352}" dt="2024-05-30T14:08:44.062" v="1257" actId="478"/>
          <ac:spMkLst>
            <pc:docMk/>
            <pc:sldMk cId="2468887406" sldId="440"/>
            <ac:spMk id="18449" creationId="{00000000-0000-0000-0000-000000000000}"/>
          </ac:spMkLst>
        </pc:spChg>
        <pc:spChg chg="mod">
          <ac:chgData name="Alberto Cantele" userId="6dcfd606-3c49-4e1e-8222-9e63454d6285" providerId="ADAL" clId="{2CA97A5D-0478-524F-8AC6-DE741AC65352}" dt="2024-08-12T08:48:47.702" v="12271" actId="1037"/>
          <ac:spMkLst>
            <pc:docMk/>
            <pc:sldMk cId="2468887406" sldId="440"/>
            <ac:spMk id="18450" creationId="{8A5C25C3-386F-9E47-2BDE-2A7AF8B86CC4}"/>
          </ac:spMkLst>
        </pc:spChg>
        <pc:spChg chg="del">
          <ac:chgData name="Alberto Cantele" userId="6dcfd606-3c49-4e1e-8222-9e63454d6285" providerId="ADAL" clId="{2CA97A5D-0478-524F-8AC6-DE741AC65352}" dt="2024-05-30T14:08:44.062" v="1257" actId="478"/>
          <ac:spMkLst>
            <pc:docMk/>
            <pc:sldMk cId="2468887406" sldId="440"/>
            <ac:spMk id="18451"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53"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55" creationId="{00000000-0000-0000-0000-000000000000}"/>
          </ac:spMkLst>
        </pc:spChg>
        <pc:spChg chg="add del mod">
          <ac:chgData name="Alberto Cantele" userId="6dcfd606-3c49-4e1e-8222-9e63454d6285" providerId="ADAL" clId="{2CA97A5D-0478-524F-8AC6-DE741AC65352}" dt="2024-07-20T08:10:30.970" v="8072" actId="478"/>
          <ac:spMkLst>
            <pc:docMk/>
            <pc:sldMk cId="2468887406" sldId="440"/>
            <ac:spMk id="18456" creationId="{22BE56EC-69DB-B3A0-E97E-9973352AFA84}"/>
          </ac:spMkLst>
        </pc:spChg>
        <pc:spChg chg="add mod">
          <ac:chgData name="Alberto Cantele" userId="6dcfd606-3c49-4e1e-8222-9e63454d6285" providerId="ADAL" clId="{2CA97A5D-0478-524F-8AC6-DE741AC65352}" dt="2024-08-16T13:15:25.800" v="12674" actId="20577"/>
          <ac:spMkLst>
            <pc:docMk/>
            <pc:sldMk cId="2468887406" sldId="440"/>
            <ac:spMk id="18457" creationId="{AB2478BA-BC5C-A6E0-9DAE-C37BB2A12F0F}"/>
          </ac:spMkLst>
        </pc:spChg>
        <pc:spChg chg="del">
          <ac:chgData name="Alberto Cantele" userId="6dcfd606-3c49-4e1e-8222-9e63454d6285" providerId="ADAL" clId="{2CA97A5D-0478-524F-8AC6-DE741AC65352}" dt="2024-05-30T14:08:44.062" v="1257" actId="478"/>
          <ac:spMkLst>
            <pc:docMk/>
            <pc:sldMk cId="2468887406" sldId="440"/>
            <ac:spMk id="18468"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69" creationId="{00000000-0000-0000-0000-000000000000}"/>
          </ac:spMkLst>
        </pc:spChg>
        <pc:spChg chg="add mod">
          <ac:chgData name="Alberto Cantele" userId="6dcfd606-3c49-4e1e-8222-9e63454d6285" providerId="ADAL" clId="{2CA97A5D-0478-524F-8AC6-DE741AC65352}" dt="2024-08-12T08:48:47.702" v="12271" actId="1037"/>
          <ac:spMkLst>
            <pc:docMk/>
            <pc:sldMk cId="2468887406" sldId="440"/>
            <ac:spMk id="18469" creationId="{67E36E77-7184-59A2-00F9-E0E63F3852A8}"/>
          </ac:spMkLst>
        </pc:spChg>
        <pc:spChg chg="del">
          <ac:chgData name="Alberto Cantele" userId="6dcfd606-3c49-4e1e-8222-9e63454d6285" providerId="ADAL" clId="{2CA97A5D-0478-524F-8AC6-DE741AC65352}" dt="2024-05-30T14:08:44.062" v="1257" actId="478"/>
          <ac:spMkLst>
            <pc:docMk/>
            <pc:sldMk cId="2468887406" sldId="440"/>
            <ac:spMk id="18470"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1"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2"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3"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4"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5"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6"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7"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8"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79"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82"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83" creationId="{00000000-0000-0000-0000-000000000000}"/>
          </ac:spMkLst>
        </pc:spChg>
        <pc:spChg chg="del">
          <ac:chgData name="Alberto Cantele" userId="6dcfd606-3c49-4e1e-8222-9e63454d6285" providerId="ADAL" clId="{2CA97A5D-0478-524F-8AC6-DE741AC65352}" dt="2024-05-30T14:08:51.873" v="1260" actId="478"/>
          <ac:spMkLst>
            <pc:docMk/>
            <pc:sldMk cId="2468887406" sldId="440"/>
            <ac:spMk id="18486" creationId="{00000000-0000-0000-0000-000000000000}"/>
          </ac:spMkLst>
        </pc:spChg>
        <pc:spChg chg="del">
          <ac:chgData name="Alberto Cantele" userId="6dcfd606-3c49-4e1e-8222-9e63454d6285" providerId="ADAL" clId="{2CA97A5D-0478-524F-8AC6-DE741AC65352}" dt="2024-05-30T14:08:46.745" v="1258" actId="478"/>
          <ac:spMkLst>
            <pc:docMk/>
            <pc:sldMk cId="2468887406" sldId="440"/>
            <ac:spMk id="18487"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89" creationId="{00000000-0000-0000-0000-000000000000}"/>
          </ac:spMkLst>
        </pc:spChg>
        <pc:spChg chg="del">
          <ac:chgData name="Alberto Cantele" userId="6dcfd606-3c49-4e1e-8222-9e63454d6285" providerId="ADAL" clId="{2CA97A5D-0478-524F-8AC6-DE741AC65352}" dt="2024-05-30T14:08:44.062" v="1257" actId="478"/>
          <ac:spMkLst>
            <pc:docMk/>
            <pc:sldMk cId="2468887406" sldId="440"/>
            <ac:spMk id="18491" creationId="{00000000-0000-0000-0000-000000000000}"/>
          </ac:spMkLst>
        </pc:spChg>
        <pc:spChg chg="del">
          <ac:chgData name="Alberto Cantele" userId="6dcfd606-3c49-4e1e-8222-9e63454d6285" providerId="ADAL" clId="{2CA97A5D-0478-524F-8AC6-DE741AC65352}" dt="2024-05-30T14:08:50.696" v="1259" actId="478"/>
          <ac:spMkLst>
            <pc:docMk/>
            <pc:sldMk cId="2468887406" sldId="440"/>
            <ac:spMk id="18492"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130048" creationId="{06B9D7DD-BE6C-CCB3-08C0-A1C26E21A76C}"/>
          </ac:spMkLst>
        </pc:spChg>
        <pc:spChg chg="add mod">
          <ac:chgData name="Alberto Cantele" userId="6dcfd606-3c49-4e1e-8222-9e63454d6285" providerId="ADAL" clId="{2CA97A5D-0478-524F-8AC6-DE741AC65352}" dt="2024-05-31T07:28:31.269" v="2978" actId="1035"/>
          <ac:spMkLst>
            <pc:docMk/>
            <pc:sldMk cId="2468887406" sldId="440"/>
            <ac:spMk id="130049" creationId="{994C8A6A-713C-B09F-164D-DD9179928936}"/>
          </ac:spMkLst>
        </pc:spChg>
        <pc:spChg chg="mod">
          <ac:chgData name="Alberto Cantele" userId="6dcfd606-3c49-4e1e-8222-9e63454d6285" providerId="ADAL" clId="{2CA97A5D-0478-524F-8AC6-DE741AC65352}" dt="2024-07-21T14:12:57.748" v="11630" actId="20577"/>
          <ac:spMkLst>
            <pc:docMk/>
            <pc:sldMk cId="2468887406" sldId="440"/>
            <ac:spMk id="130050" creationId="{00000000-0000-0000-0000-000000000000}"/>
          </ac:spMkLst>
        </pc:spChg>
        <pc:spChg chg="add mod">
          <ac:chgData name="Alberto Cantele" userId="6dcfd606-3c49-4e1e-8222-9e63454d6285" providerId="ADAL" clId="{2CA97A5D-0478-524F-8AC6-DE741AC65352}" dt="2024-05-31T07:28:31.269" v="2978" actId="1035"/>
          <ac:spMkLst>
            <pc:docMk/>
            <pc:sldMk cId="2468887406" sldId="440"/>
            <ac:spMk id="130051" creationId="{681C7386-0576-B762-E160-DD7136BF0EDF}"/>
          </ac:spMkLst>
        </pc:spChg>
        <pc:spChg chg="add mod">
          <ac:chgData name="Alberto Cantele" userId="6dcfd606-3c49-4e1e-8222-9e63454d6285" providerId="ADAL" clId="{2CA97A5D-0478-524F-8AC6-DE741AC65352}" dt="2024-05-31T07:28:31.269" v="2978" actId="1035"/>
          <ac:spMkLst>
            <pc:docMk/>
            <pc:sldMk cId="2468887406" sldId="440"/>
            <ac:spMk id="130052" creationId="{D9A0D6DA-7030-602D-3EF8-4132A33F6359}"/>
          </ac:spMkLst>
        </pc:spChg>
        <pc:spChg chg="add mod">
          <ac:chgData name="Alberto Cantele" userId="6dcfd606-3c49-4e1e-8222-9e63454d6285" providerId="ADAL" clId="{2CA97A5D-0478-524F-8AC6-DE741AC65352}" dt="2024-05-31T07:28:31.269" v="2978" actId="1035"/>
          <ac:spMkLst>
            <pc:docMk/>
            <pc:sldMk cId="2468887406" sldId="440"/>
            <ac:spMk id="130053" creationId="{C15282E2-7980-E75A-D63C-B9520DFC4A51}"/>
          </ac:spMkLst>
        </pc:spChg>
        <pc:spChg chg="add mod">
          <ac:chgData name="Alberto Cantele" userId="6dcfd606-3c49-4e1e-8222-9e63454d6285" providerId="ADAL" clId="{2CA97A5D-0478-524F-8AC6-DE741AC65352}" dt="2024-05-31T07:28:31.269" v="2978" actId="1035"/>
          <ac:spMkLst>
            <pc:docMk/>
            <pc:sldMk cId="2468887406" sldId="440"/>
            <ac:spMk id="130078" creationId="{A50C783A-CB96-0457-C331-088D01A4D637}"/>
          </ac:spMkLst>
        </pc:spChg>
        <pc:spChg chg="add mod">
          <ac:chgData name="Alberto Cantele" userId="6dcfd606-3c49-4e1e-8222-9e63454d6285" providerId="ADAL" clId="{2CA97A5D-0478-524F-8AC6-DE741AC65352}" dt="2024-05-31T07:28:31.269" v="2978" actId="1035"/>
          <ac:spMkLst>
            <pc:docMk/>
            <pc:sldMk cId="2468887406" sldId="440"/>
            <ac:spMk id="130079" creationId="{9A6AC8EC-3BED-54A1-F4C8-70C7FD78AAC1}"/>
          </ac:spMkLst>
        </pc:spChg>
        <pc:spChg chg="add mod">
          <ac:chgData name="Alberto Cantele" userId="6dcfd606-3c49-4e1e-8222-9e63454d6285" providerId="ADAL" clId="{2CA97A5D-0478-524F-8AC6-DE741AC65352}" dt="2024-05-31T07:28:31.269" v="2978" actId="1035"/>
          <ac:spMkLst>
            <pc:docMk/>
            <pc:sldMk cId="2468887406" sldId="440"/>
            <ac:spMk id="130080" creationId="{73896877-E0FB-9EDF-6FE2-DA08EA141AB5}"/>
          </ac:spMkLst>
        </pc:spChg>
        <pc:spChg chg="add mod">
          <ac:chgData name="Alberto Cantele" userId="6dcfd606-3c49-4e1e-8222-9e63454d6285" providerId="ADAL" clId="{2CA97A5D-0478-524F-8AC6-DE741AC65352}" dt="2024-05-31T07:28:31.269" v="2978" actId="1035"/>
          <ac:spMkLst>
            <pc:docMk/>
            <pc:sldMk cId="2468887406" sldId="440"/>
            <ac:spMk id="130081" creationId="{76871A7D-9268-FFDF-034A-E47E3E9A880C}"/>
          </ac:spMkLst>
        </pc:spChg>
        <pc:spChg chg="add mod">
          <ac:chgData name="Alberto Cantele" userId="6dcfd606-3c49-4e1e-8222-9e63454d6285" providerId="ADAL" clId="{2CA97A5D-0478-524F-8AC6-DE741AC65352}" dt="2024-05-31T07:28:31.269" v="2978" actId="1035"/>
          <ac:spMkLst>
            <pc:docMk/>
            <pc:sldMk cId="2468887406" sldId="440"/>
            <ac:spMk id="130082" creationId="{429CAB71-35A3-A5AE-1421-AF98AA5E5B59}"/>
          </ac:spMkLst>
        </pc:spChg>
        <pc:spChg chg="add mod">
          <ac:chgData name="Alberto Cantele" userId="6dcfd606-3c49-4e1e-8222-9e63454d6285" providerId="ADAL" clId="{2CA97A5D-0478-524F-8AC6-DE741AC65352}" dt="2024-05-31T07:28:31.269" v="2978" actId="1035"/>
          <ac:spMkLst>
            <pc:docMk/>
            <pc:sldMk cId="2468887406" sldId="440"/>
            <ac:spMk id="130083" creationId="{9244F49F-3D79-72D3-FFD4-4BEC4A9EE3A3}"/>
          </ac:spMkLst>
        </pc:spChg>
        <pc:spChg chg="add mod">
          <ac:chgData name="Alberto Cantele" userId="6dcfd606-3c49-4e1e-8222-9e63454d6285" providerId="ADAL" clId="{2CA97A5D-0478-524F-8AC6-DE741AC65352}" dt="2024-05-31T07:28:31.269" v="2978" actId="1035"/>
          <ac:spMkLst>
            <pc:docMk/>
            <pc:sldMk cId="2468887406" sldId="440"/>
            <ac:spMk id="130084" creationId="{6E5B7D6F-23EF-C10C-DB05-045552D9CD94}"/>
          </ac:spMkLst>
        </pc:spChg>
        <pc:spChg chg="add mod">
          <ac:chgData name="Alberto Cantele" userId="6dcfd606-3c49-4e1e-8222-9e63454d6285" providerId="ADAL" clId="{2CA97A5D-0478-524F-8AC6-DE741AC65352}" dt="2024-05-31T07:28:31.269" v="2978" actId="1035"/>
          <ac:spMkLst>
            <pc:docMk/>
            <pc:sldMk cId="2468887406" sldId="440"/>
            <ac:spMk id="130085" creationId="{911723B6-34F5-D389-4B10-E4995C3923AD}"/>
          </ac:spMkLst>
        </pc:spChg>
        <pc:spChg chg="add mod">
          <ac:chgData name="Alberto Cantele" userId="6dcfd606-3c49-4e1e-8222-9e63454d6285" providerId="ADAL" clId="{2CA97A5D-0478-524F-8AC6-DE741AC65352}" dt="2024-05-31T07:28:31.269" v="2978" actId="1035"/>
          <ac:spMkLst>
            <pc:docMk/>
            <pc:sldMk cId="2468887406" sldId="440"/>
            <ac:spMk id="130086" creationId="{2E99A999-8BAB-D176-8FF4-4ABFC303ED08}"/>
          </ac:spMkLst>
        </pc:spChg>
        <pc:spChg chg="add mod">
          <ac:chgData name="Alberto Cantele" userId="6dcfd606-3c49-4e1e-8222-9e63454d6285" providerId="ADAL" clId="{2CA97A5D-0478-524F-8AC6-DE741AC65352}" dt="2024-05-31T07:28:31.269" v="2978" actId="1035"/>
          <ac:spMkLst>
            <pc:docMk/>
            <pc:sldMk cId="2468887406" sldId="440"/>
            <ac:spMk id="130087" creationId="{AE00C038-7AEB-D32C-CD52-5F3A436906F4}"/>
          </ac:spMkLst>
        </pc:spChg>
        <pc:spChg chg="add mod">
          <ac:chgData name="Alberto Cantele" userId="6dcfd606-3c49-4e1e-8222-9e63454d6285" providerId="ADAL" clId="{2CA97A5D-0478-524F-8AC6-DE741AC65352}" dt="2024-05-31T07:28:31.269" v="2978" actId="1035"/>
          <ac:spMkLst>
            <pc:docMk/>
            <pc:sldMk cId="2468887406" sldId="440"/>
            <ac:spMk id="130093" creationId="{4F936826-8A0E-F7A1-12DA-3829483F1857}"/>
          </ac:spMkLst>
        </pc:spChg>
        <pc:spChg chg="add mod">
          <ac:chgData name="Alberto Cantele" userId="6dcfd606-3c49-4e1e-8222-9e63454d6285" providerId="ADAL" clId="{2CA97A5D-0478-524F-8AC6-DE741AC65352}" dt="2024-05-31T07:28:31.269" v="2978" actId="1035"/>
          <ac:spMkLst>
            <pc:docMk/>
            <pc:sldMk cId="2468887406" sldId="440"/>
            <ac:spMk id="130094" creationId="{7CE79047-878C-8BA6-B7CE-75FE6A5A5FE2}"/>
          </ac:spMkLst>
        </pc:spChg>
        <pc:spChg chg="add mod">
          <ac:chgData name="Alberto Cantele" userId="6dcfd606-3c49-4e1e-8222-9e63454d6285" providerId="ADAL" clId="{2CA97A5D-0478-524F-8AC6-DE741AC65352}" dt="2024-05-31T07:28:31.269" v="2978" actId="1035"/>
          <ac:spMkLst>
            <pc:docMk/>
            <pc:sldMk cId="2468887406" sldId="440"/>
            <ac:spMk id="130105" creationId="{EAF29CB5-717E-94FA-9BE3-8A36AD8ABEB3}"/>
          </ac:spMkLst>
        </pc:spChg>
        <pc:spChg chg="add mod">
          <ac:chgData name="Alberto Cantele" userId="6dcfd606-3c49-4e1e-8222-9e63454d6285" providerId="ADAL" clId="{2CA97A5D-0478-524F-8AC6-DE741AC65352}" dt="2024-05-31T07:28:31.269" v="2978" actId="1035"/>
          <ac:spMkLst>
            <pc:docMk/>
            <pc:sldMk cId="2468887406" sldId="440"/>
            <ac:spMk id="130106" creationId="{C48455E7-9E7B-4917-8BB2-490558022DAB}"/>
          </ac:spMkLst>
        </pc:spChg>
        <pc:spChg chg="add mod">
          <ac:chgData name="Alberto Cantele" userId="6dcfd606-3c49-4e1e-8222-9e63454d6285" providerId="ADAL" clId="{2CA97A5D-0478-524F-8AC6-DE741AC65352}" dt="2024-05-31T07:28:31.269" v="2978" actId="1035"/>
          <ac:spMkLst>
            <pc:docMk/>
            <pc:sldMk cId="2468887406" sldId="440"/>
            <ac:spMk id="130107" creationId="{A7E960CF-CEA6-386F-A5B5-50657B9B6687}"/>
          </ac:spMkLst>
        </pc:spChg>
        <pc:spChg chg="add mod">
          <ac:chgData name="Alberto Cantele" userId="6dcfd606-3c49-4e1e-8222-9e63454d6285" providerId="ADAL" clId="{2CA97A5D-0478-524F-8AC6-DE741AC65352}" dt="2024-05-31T07:28:31.269" v="2978" actId="1035"/>
          <ac:spMkLst>
            <pc:docMk/>
            <pc:sldMk cId="2468887406" sldId="440"/>
            <ac:spMk id="130108" creationId="{86F67DCA-3145-B943-2DB5-FA264662F5E2}"/>
          </ac:spMkLst>
        </pc:spChg>
        <pc:spChg chg="add del mod">
          <ac:chgData name="Alberto Cantele" userId="6dcfd606-3c49-4e1e-8222-9e63454d6285" providerId="ADAL" clId="{2CA97A5D-0478-524F-8AC6-DE741AC65352}" dt="2024-07-20T08:04:03.658" v="8052" actId="478"/>
          <ac:spMkLst>
            <pc:docMk/>
            <pc:sldMk cId="2468887406" sldId="440"/>
            <ac:spMk id="130127" creationId="{5E6D1215-94A3-C14A-0F64-37C20F1E7CE1}"/>
          </ac:spMkLst>
        </pc:spChg>
        <pc:spChg chg="add del mod">
          <ac:chgData name="Alberto Cantele" userId="6dcfd606-3c49-4e1e-8222-9e63454d6285" providerId="ADAL" clId="{2CA97A5D-0478-524F-8AC6-DE741AC65352}" dt="2024-05-31T15:32:29.208" v="4808"/>
          <ac:spMkLst>
            <pc:docMk/>
            <pc:sldMk cId="2468887406" sldId="440"/>
            <ac:spMk id="130137" creationId="{5540BD30-967B-CADF-E91D-92C296615734}"/>
          </ac:spMkLst>
        </pc:spChg>
        <pc:spChg chg="add mod">
          <ac:chgData name="Alberto Cantele" userId="6dcfd606-3c49-4e1e-8222-9e63454d6285" providerId="ADAL" clId="{2CA97A5D-0478-524F-8AC6-DE741AC65352}" dt="2024-05-31T15:34:41.601" v="4927"/>
          <ac:spMkLst>
            <pc:docMk/>
            <pc:sldMk cId="2468887406" sldId="440"/>
            <ac:spMk id="130138" creationId="{9ACC74A8-140F-F31E-ADCC-21A02BD35582}"/>
          </ac:spMkLst>
        </pc:spChg>
        <pc:grpChg chg="add del mod">
          <ac:chgData name="Alberto Cantele" userId="6dcfd606-3c49-4e1e-8222-9e63454d6285" providerId="ADAL" clId="{2CA97A5D-0478-524F-8AC6-DE741AC65352}" dt="2024-05-30T19:46:43.806" v="1460" actId="478"/>
          <ac:grpSpMkLst>
            <pc:docMk/>
            <pc:sldMk cId="2468887406" sldId="440"/>
            <ac:grpSpMk id="2" creationId="{C6DC064D-BF87-65E4-9FA2-985968065C1E}"/>
          </ac:grpSpMkLst>
        </pc:grpChg>
        <pc:grpChg chg="add mod">
          <ac:chgData name="Alberto Cantele" userId="6dcfd606-3c49-4e1e-8222-9e63454d6285" providerId="ADAL" clId="{2CA97A5D-0478-524F-8AC6-DE741AC65352}" dt="2024-08-12T08:48:47.702" v="12271" actId="1037"/>
          <ac:grpSpMkLst>
            <pc:docMk/>
            <pc:sldMk cId="2468887406" sldId="440"/>
            <ac:grpSpMk id="2" creationId="{D4E42EF0-2C36-20A2-C200-6B9C5C09067B}"/>
          </ac:grpSpMkLst>
        </pc:grpChg>
        <pc:grpChg chg="mod">
          <ac:chgData name="Alberto Cantele" userId="6dcfd606-3c49-4e1e-8222-9e63454d6285" providerId="ADAL" clId="{2CA97A5D-0478-524F-8AC6-DE741AC65352}" dt="2024-05-31T07:28:31.269" v="2978" actId="1035"/>
          <ac:grpSpMkLst>
            <pc:docMk/>
            <pc:sldMk cId="2468887406" sldId="440"/>
            <ac:grpSpMk id="3" creationId="{B91CB585-9D84-2E46-E564-C7991A1D4479}"/>
          </ac:grpSpMkLst>
        </pc:grpChg>
        <pc:grpChg chg="mod">
          <ac:chgData name="Alberto Cantele" userId="6dcfd606-3c49-4e1e-8222-9e63454d6285" providerId="ADAL" clId="{2CA97A5D-0478-524F-8AC6-DE741AC65352}" dt="2024-08-12T08:48:47.702" v="12271" actId="1037"/>
          <ac:grpSpMkLst>
            <pc:docMk/>
            <pc:sldMk cId="2468887406" sldId="440"/>
            <ac:grpSpMk id="4" creationId="{2C53891A-0684-820E-262C-8F58F822E8B2}"/>
          </ac:grpSpMkLst>
        </pc:grpChg>
        <pc:grpChg chg="mod">
          <ac:chgData name="Alberto Cantele" userId="6dcfd606-3c49-4e1e-8222-9e63454d6285" providerId="ADAL" clId="{2CA97A5D-0478-524F-8AC6-DE741AC65352}" dt="2024-05-31T07:28:31.269" v="2978" actId="1035"/>
          <ac:grpSpMkLst>
            <pc:docMk/>
            <pc:sldMk cId="2468887406" sldId="440"/>
            <ac:grpSpMk id="7" creationId="{EBF1DE60-CF69-590B-1829-24A9D52966E0}"/>
          </ac:grpSpMkLst>
        </pc:grpChg>
        <pc:grpChg chg="add mod">
          <ac:chgData name="Alberto Cantele" userId="6dcfd606-3c49-4e1e-8222-9e63454d6285" providerId="ADAL" clId="{2CA97A5D-0478-524F-8AC6-DE741AC65352}" dt="2024-05-31T07:28:31.269" v="2978" actId="1035"/>
          <ac:grpSpMkLst>
            <pc:docMk/>
            <pc:sldMk cId="2468887406" sldId="440"/>
            <ac:grpSpMk id="104" creationId="{D08C331A-C483-C7D9-AB67-BE718FBB1CDD}"/>
          </ac:grpSpMkLst>
        </pc:grpChg>
        <pc:grpChg chg="add mod">
          <ac:chgData name="Alberto Cantele" userId="6dcfd606-3c49-4e1e-8222-9e63454d6285" providerId="ADAL" clId="{2CA97A5D-0478-524F-8AC6-DE741AC65352}" dt="2024-05-31T07:28:31.269" v="2978" actId="1035"/>
          <ac:grpSpMkLst>
            <pc:docMk/>
            <pc:sldMk cId="2468887406" sldId="440"/>
            <ac:grpSpMk id="130054" creationId="{859AC2E1-2D10-BF57-84AC-9EFBAE35D120}"/>
          </ac:grpSpMkLst>
        </pc:grpChg>
        <pc:grpChg chg="add mod">
          <ac:chgData name="Alberto Cantele" userId="6dcfd606-3c49-4e1e-8222-9e63454d6285" providerId="ADAL" clId="{2CA97A5D-0478-524F-8AC6-DE741AC65352}" dt="2024-08-12T08:48:47.702" v="12271" actId="1037"/>
          <ac:grpSpMkLst>
            <pc:docMk/>
            <pc:sldMk cId="2468887406" sldId="440"/>
            <ac:grpSpMk id="130058" creationId="{A0001838-CB66-77A1-12D3-3A90855664AE}"/>
          </ac:grpSpMkLst>
        </pc:grpChg>
        <pc:grpChg chg="add mod">
          <ac:chgData name="Alberto Cantele" userId="6dcfd606-3c49-4e1e-8222-9e63454d6285" providerId="ADAL" clId="{2CA97A5D-0478-524F-8AC6-DE741AC65352}" dt="2024-05-31T07:28:31.269" v="2978" actId="1035"/>
          <ac:grpSpMkLst>
            <pc:docMk/>
            <pc:sldMk cId="2468887406" sldId="440"/>
            <ac:grpSpMk id="130091" creationId="{7CCD8E39-16D2-9889-1BF3-6279010E82FC}"/>
          </ac:grpSpMkLst>
        </pc:grpChg>
        <pc:grpChg chg="add mod">
          <ac:chgData name="Alberto Cantele" userId="6dcfd606-3c49-4e1e-8222-9e63454d6285" providerId="ADAL" clId="{2CA97A5D-0478-524F-8AC6-DE741AC65352}" dt="2024-05-31T07:28:31.269" v="2978" actId="1035"/>
          <ac:grpSpMkLst>
            <pc:docMk/>
            <pc:sldMk cId="2468887406" sldId="440"/>
            <ac:grpSpMk id="130092" creationId="{876004DB-6383-A9EF-C9BE-AEA18B6974D4}"/>
          </ac:grpSpMkLst>
        </pc:grpChg>
        <pc:grpChg chg="add mod">
          <ac:chgData name="Alberto Cantele" userId="6dcfd606-3c49-4e1e-8222-9e63454d6285" providerId="ADAL" clId="{2CA97A5D-0478-524F-8AC6-DE741AC65352}" dt="2024-05-31T07:28:31.269" v="2978" actId="1035"/>
          <ac:grpSpMkLst>
            <pc:docMk/>
            <pc:sldMk cId="2468887406" sldId="440"/>
            <ac:grpSpMk id="130095" creationId="{43E3C7E2-3837-538F-2318-CF0321DBB814}"/>
          </ac:grpSpMkLst>
        </pc:grpChg>
        <pc:grpChg chg="add del mod">
          <ac:chgData name="Alberto Cantele" userId="6dcfd606-3c49-4e1e-8222-9e63454d6285" providerId="ADAL" clId="{2CA97A5D-0478-524F-8AC6-DE741AC65352}" dt="2024-07-20T08:03:57.214" v="8049" actId="478"/>
          <ac:grpSpMkLst>
            <pc:docMk/>
            <pc:sldMk cId="2468887406" sldId="440"/>
            <ac:grpSpMk id="130126" creationId="{310572EE-C1FA-8316-9D60-6A35DFB84B02}"/>
          </ac:grpSpMkLst>
        </pc:grpChg>
        <pc:picChg chg="del">
          <ac:chgData name="Alberto Cantele" userId="6dcfd606-3c49-4e1e-8222-9e63454d6285" providerId="ADAL" clId="{2CA97A5D-0478-524F-8AC6-DE741AC65352}" dt="2024-05-30T14:08:32.612" v="1256" actId="478"/>
          <ac:picMkLst>
            <pc:docMk/>
            <pc:sldMk cId="2468887406" sldId="440"/>
            <ac:picMk id="64" creationId="{47BC9157-6A24-42E1-B5D8-0B6C4ED43169}"/>
          </ac:picMkLst>
        </pc:picChg>
        <pc:cxnChg chg="del">
          <ac:chgData name="Alberto Cantele" userId="6dcfd606-3c49-4e1e-8222-9e63454d6285" providerId="ADAL" clId="{2CA97A5D-0478-524F-8AC6-DE741AC65352}" dt="2024-05-30T14:08:44.062" v="1257" actId="478"/>
          <ac:cxnSpMkLst>
            <pc:docMk/>
            <pc:sldMk cId="2468887406" sldId="440"/>
            <ac:cxnSpMk id="10" creationId="{00000000-0000-0000-0000-000000000000}"/>
          </ac:cxnSpMkLst>
        </pc:cxnChg>
        <pc:cxnChg chg="mod">
          <ac:chgData name="Alberto Cantele" userId="6dcfd606-3c49-4e1e-8222-9e63454d6285" providerId="ADAL" clId="{2CA97A5D-0478-524F-8AC6-DE741AC65352}" dt="2024-08-12T08:48:47.702" v="12271" actId="1037"/>
          <ac:cxnSpMkLst>
            <pc:docMk/>
            <pc:sldMk cId="2468887406" sldId="440"/>
            <ac:cxnSpMk id="12" creationId="{3A92D395-7C5F-8BA2-1595-E01F173EF7DA}"/>
          </ac:cxnSpMkLst>
        </pc:cxnChg>
        <pc:cxnChg chg="del mod">
          <ac:chgData name="Alberto Cantele" userId="6dcfd606-3c49-4e1e-8222-9e63454d6285" providerId="ADAL" clId="{2CA97A5D-0478-524F-8AC6-DE741AC65352}" dt="2024-05-30T14:17:07.217" v="1306" actId="478"/>
          <ac:cxnSpMkLst>
            <pc:docMk/>
            <pc:sldMk cId="2468887406" sldId="440"/>
            <ac:cxnSpMk id="12" creationId="{9BB0FA9D-D435-3D86-3791-8906EC83B53D}"/>
          </ac:cxnSpMkLst>
        </pc:cxnChg>
        <pc:cxnChg chg="del">
          <ac:chgData name="Alberto Cantele" userId="6dcfd606-3c49-4e1e-8222-9e63454d6285" providerId="ADAL" clId="{2CA97A5D-0478-524F-8AC6-DE741AC65352}" dt="2024-05-30T14:08:44.062" v="1257" actId="478"/>
          <ac:cxnSpMkLst>
            <pc:docMk/>
            <pc:sldMk cId="2468887406" sldId="440"/>
            <ac:cxnSpMk id="13" creationId="{00000000-0000-0000-0000-000000000000}"/>
          </ac:cxnSpMkLst>
        </pc:cxnChg>
        <pc:cxnChg chg="mod">
          <ac:chgData name="Alberto Cantele" userId="6dcfd606-3c49-4e1e-8222-9e63454d6285" providerId="ADAL" clId="{2CA97A5D-0478-524F-8AC6-DE741AC65352}" dt="2024-05-31T07:28:31.269" v="2978" actId="1035"/>
          <ac:cxnSpMkLst>
            <pc:docMk/>
            <pc:sldMk cId="2468887406" sldId="440"/>
            <ac:cxnSpMk id="17" creationId="{1CE59237-03C3-5E25-0CE8-28921788C5BC}"/>
          </ac:cxnSpMkLst>
        </pc:cxnChg>
        <pc:cxnChg chg="mod">
          <ac:chgData name="Alberto Cantele" userId="6dcfd606-3c49-4e1e-8222-9e63454d6285" providerId="ADAL" clId="{2CA97A5D-0478-524F-8AC6-DE741AC65352}" dt="2024-08-12T08:48:47.702" v="12271" actId="1037"/>
          <ac:cxnSpMkLst>
            <pc:docMk/>
            <pc:sldMk cId="2468887406" sldId="440"/>
            <ac:cxnSpMk id="18" creationId="{32EE253B-A67A-9737-3B37-E88F4C5416A7}"/>
          </ac:cxnSpMkLst>
        </pc:cxnChg>
        <pc:cxnChg chg="mod">
          <ac:chgData name="Alberto Cantele" userId="6dcfd606-3c49-4e1e-8222-9e63454d6285" providerId="ADAL" clId="{2CA97A5D-0478-524F-8AC6-DE741AC65352}" dt="2024-05-31T07:28:31.269" v="2978" actId="1035"/>
          <ac:cxnSpMkLst>
            <pc:docMk/>
            <pc:sldMk cId="2468887406" sldId="440"/>
            <ac:cxnSpMk id="20" creationId="{9E9E9786-3C76-CA10-A837-12C9FE0AC6B4}"/>
          </ac:cxnSpMkLst>
        </pc:cxnChg>
        <pc:cxnChg chg="mod">
          <ac:chgData name="Alberto Cantele" userId="6dcfd606-3c49-4e1e-8222-9e63454d6285" providerId="ADAL" clId="{2CA97A5D-0478-524F-8AC6-DE741AC65352}" dt="2024-05-31T07:28:31.269" v="2978" actId="1035"/>
          <ac:cxnSpMkLst>
            <pc:docMk/>
            <pc:sldMk cId="2468887406" sldId="440"/>
            <ac:cxnSpMk id="21" creationId="{9A8A3072-55D3-BF6E-49D2-2503BA613395}"/>
          </ac:cxnSpMkLst>
        </pc:cxnChg>
        <pc:cxnChg chg="del mod">
          <ac:chgData name="Alberto Cantele" userId="6dcfd606-3c49-4e1e-8222-9e63454d6285" providerId="ADAL" clId="{2CA97A5D-0478-524F-8AC6-DE741AC65352}" dt="2024-05-30T19:51:49.497" v="1757" actId="478"/>
          <ac:cxnSpMkLst>
            <pc:docMk/>
            <pc:sldMk cId="2468887406" sldId="440"/>
            <ac:cxnSpMk id="22" creationId="{7E70B8E4-2345-DC07-0B6B-1A204FD08913}"/>
          </ac:cxnSpMkLst>
        </pc:cxnChg>
        <pc:cxnChg chg="mod">
          <ac:chgData name="Alberto Cantele" userId="6dcfd606-3c49-4e1e-8222-9e63454d6285" providerId="ADAL" clId="{2CA97A5D-0478-524F-8AC6-DE741AC65352}" dt="2024-08-12T08:48:47.702" v="12271" actId="1037"/>
          <ac:cxnSpMkLst>
            <pc:docMk/>
            <pc:sldMk cId="2468887406" sldId="440"/>
            <ac:cxnSpMk id="26" creationId="{722AE3F2-D699-936A-0617-E050D983E38A}"/>
          </ac:cxnSpMkLst>
        </pc:cxnChg>
        <pc:cxnChg chg="mod">
          <ac:chgData name="Alberto Cantele" userId="6dcfd606-3c49-4e1e-8222-9e63454d6285" providerId="ADAL" clId="{2CA97A5D-0478-524F-8AC6-DE741AC65352}" dt="2024-05-31T07:28:31.269" v="2978" actId="1035"/>
          <ac:cxnSpMkLst>
            <pc:docMk/>
            <pc:sldMk cId="2468887406" sldId="440"/>
            <ac:cxnSpMk id="27" creationId="{778DCFA1-21E4-C2CA-D144-A673150BC21E}"/>
          </ac:cxnSpMkLst>
        </pc:cxnChg>
        <pc:cxnChg chg="mod">
          <ac:chgData name="Alberto Cantele" userId="6dcfd606-3c49-4e1e-8222-9e63454d6285" providerId="ADAL" clId="{2CA97A5D-0478-524F-8AC6-DE741AC65352}" dt="2024-05-31T07:28:31.269" v="2978" actId="1035"/>
          <ac:cxnSpMkLst>
            <pc:docMk/>
            <pc:sldMk cId="2468887406" sldId="440"/>
            <ac:cxnSpMk id="32" creationId="{CC9C86E5-1C00-BAB8-CFB3-83D76D743C79}"/>
          </ac:cxnSpMkLst>
        </pc:cxnChg>
        <pc:cxnChg chg="mod">
          <ac:chgData name="Alberto Cantele" userId="6dcfd606-3c49-4e1e-8222-9e63454d6285" providerId="ADAL" clId="{2CA97A5D-0478-524F-8AC6-DE741AC65352}" dt="2024-05-31T07:28:31.269" v="2978" actId="1035"/>
          <ac:cxnSpMkLst>
            <pc:docMk/>
            <pc:sldMk cId="2468887406" sldId="440"/>
            <ac:cxnSpMk id="33" creationId="{327E5554-7B33-A3D1-A6D0-497439BFC16C}"/>
          </ac:cxnSpMkLst>
        </pc:cxnChg>
        <pc:cxnChg chg="mod">
          <ac:chgData name="Alberto Cantele" userId="6dcfd606-3c49-4e1e-8222-9e63454d6285" providerId="ADAL" clId="{2CA97A5D-0478-524F-8AC6-DE741AC65352}" dt="2024-08-12T08:48:47.702" v="12271" actId="1037"/>
          <ac:cxnSpMkLst>
            <pc:docMk/>
            <pc:sldMk cId="2468887406" sldId="440"/>
            <ac:cxnSpMk id="37" creationId="{2F61D518-FF73-3C43-0388-689E1D8F5DA6}"/>
          </ac:cxnSpMkLst>
        </pc:cxnChg>
        <pc:cxnChg chg="mod">
          <ac:chgData name="Alberto Cantele" userId="6dcfd606-3c49-4e1e-8222-9e63454d6285" providerId="ADAL" clId="{2CA97A5D-0478-524F-8AC6-DE741AC65352}" dt="2024-08-12T08:48:47.702" v="12271" actId="1037"/>
          <ac:cxnSpMkLst>
            <pc:docMk/>
            <pc:sldMk cId="2468887406" sldId="440"/>
            <ac:cxnSpMk id="41" creationId="{1E0CBF9A-6B73-2FD8-4567-42451E03A941}"/>
          </ac:cxnSpMkLst>
        </pc:cxnChg>
        <pc:cxnChg chg="mod">
          <ac:chgData name="Alberto Cantele" userId="6dcfd606-3c49-4e1e-8222-9e63454d6285" providerId="ADAL" clId="{2CA97A5D-0478-524F-8AC6-DE741AC65352}" dt="2024-08-12T08:48:47.702" v="12271" actId="1037"/>
          <ac:cxnSpMkLst>
            <pc:docMk/>
            <pc:sldMk cId="2468887406" sldId="440"/>
            <ac:cxnSpMk id="45" creationId="{F6C86D27-34DC-9D07-A200-31088EFC35AD}"/>
          </ac:cxnSpMkLst>
        </pc:cxnChg>
        <pc:cxnChg chg="mod">
          <ac:chgData name="Alberto Cantele" userId="6dcfd606-3c49-4e1e-8222-9e63454d6285" providerId="ADAL" clId="{2CA97A5D-0478-524F-8AC6-DE741AC65352}" dt="2024-08-12T08:48:47.702" v="12271" actId="1037"/>
          <ac:cxnSpMkLst>
            <pc:docMk/>
            <pc:sldMk cId="2468887406" sldId="440"/>
            <ac:cxnSpMk id="49" creationId="{83201332-655F-6730-8A91-61228349235D}"/>
          </ac:cxnSpMkLst>
        </pc:cxnChg>
        <pc:cxnChg chg="del mod">
          <ac:chgData name="Alberto Cantele" userId="6dcfd606-3c49-4e1e-8222-9e63454d6285" providerId="ADAL" clId="{2CA97A5D-0478-524F-8AC6-DE741AC65352}" dt="2024-08-12T08:30:56.436" v="12211" actId="478"/>
          <ac:cxnSpMkLst>
            <pc:docMk/>
            <pc:sldMk cId="2468887406" sldId="440"/>
            <ac:cxnSpMk id="53" creationId="{F91223C5-AC51-9629-BCB4-B89FD4EF39EB}"/>
          </ac:cxnSpMkLst>
        </pc:cxnChg>
        <pc:cxnChg chg="mod">
          <ac:chgData name="Alberto Cantele" userId="6dcfd606-3c49-4e1e-8222-9e63454d6285" providerId="ADAL" clId="{2CA97A5D-0478-524F-8AC6-DE741AC65352}" dt="2024-08-12T08:48:47.702" v="12271" actId="1037"/>
          <ac:cxnSpMkLst>
            <pc:docMk/>
            <pc:sldMk cId="2468887406" sldId="440"/>
            <ac:cxnSpMk id="54" creationId="{C113CD6A-AF81-D34F-C148-1FE0EE9607B4}"/>
          </ac:cxnSpMkLst>
        </pc:cxnChg>
        <pc:cxnChg chg="del">
          <ac:chgData name="Alberto Cantele" userId="6dcfd606-3c49-4e1e-8222-9e63454d6285" providerId="ADAL" clId="{2CA97A5D-0478-524F-8AC6-DE741AC65352}" dt="2024-05-30T14:08:44.062" v="1257" actId="478"/>
          <ac:cxnSpMkLst>
            <pc:docMk/>
            <pc:sldMk cId="2468887406" sldId="440"/>
            <ac:cxnSpMk id="55" creationId="{00000000-0000-0000-0000-000000000000}"/>
          </ac:cxnSpMkLst>
        </pc:cxnChg>
        <pc:cxnChg chg="mod">
          <ac:chgData name="Alberto Cantele" userId="6dcfd606-3c49-4e1e-8222-9e63454d6285" providerId="ADAL" clId="{2CA97A5D-0478-524F-8AC6-DE741AC65352}" dt="2024-08-12T08:48:47.702" v="12271" actId="1037"/>
          <ac:cxnSpMkLst>
            <pc:docMk/>
            <pc:sldMk cId="2468887406" sldId="440"/>
            <ac:cxnSpMk id="55" creationId="{3E902AB7-BF56-A291-E9AF-BA211F519EA4}"/>
          </ac:cxnSpMkLst>
        </pc:cxnChg>
        <pc:cxnChg chg="mod">
          <ac:chgData name="Alberto Cantele" userId="6dcfd606-3c49-4e1e-8222-9e63454d6285" providerId="ADAL" clId="{2CA97A5D-0478-524F-8AC6-DE741AC65352}" dt="2024-08-12T08:52:00.952" v="12287" actId="14100"/>
          <ac:cxnSpMkLst>
            <pc:docMk/>
            <pc:sldMk cId="2468887406" sldId="440"/>
            <ac:cxnSpMk id="61" creationId="{19F4A62D-E36B-1410-FFCC-F642210922D2}"/>
          </ac:cxnSpMkLst>
        </pc:cxnChg>
        <pc:cxnChg chg="del">
          <ac:chgData name="Alberto Cantele" userId="6dcfd606-3c49-4e1e-8222-9e63454d6285" providerId="ADAL" clId="{2CA97A5D-0478-524F-8AC6-DE741AC65352}" dt="2024-05-30T14:08:44.062" v="1257" actId="478"/>
          <ac:cxnSpMkLst>
            <pc:docMk/>
            <pc:sldMk cId="2468887406" sldId="440"/>
            <ac:cxnSpMk id="73"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75"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77"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79"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81"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83"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85"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87"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89" creationId="{00000000-0000-0000-0000-000000000000}"/>
          </ac:cxnSpMkLst>
        </pc:cxnChg>
        <pc:cxnChg chg="del">
          <ac:chgData name="Alberto Cantele" userId="6dcfd606-3c49-4e1e-8222-9e63454d6285" providerId="ADAL" clId="{2CA97A5D-0478-524F-8AC6-DE741AC65352}" dt="2024-05-30T14:08:44.062" v="1257" actId="478"/>
          <ac:cxnSpMkLst>
            <pc:docMk/>
            <pc:sldMk cId="2468887406" sldId="440"/>
            <ac:cxnSpMk id="91" creationId="{00000000-0000-0000-0000-000000000000}"/>
          </ac:cxnSpMkLst>
        </pc:cxnChg>
        <pc:cxnChg chg="del mod">
          <ac:chgData name="Alberto Cantele" userId="6dcfd606-3c49-4e1e-8222-9e63454d6285" providerId="ADAL" clId="{2CA97A5D-0478-524F-8AC6-DE741AC65352}" dt="2024-08-12T08:25:42.460" v="12185" actId="478"/>
          <ac:cxnSpMkLst>
            <pc:docMk/>
            <pc:sldMk cId="2468887406" sldId="440"/>
            <ac:cxnSpMk id="18433" creationId="{9D7054D3-322D-4300-672A-212936F4F379}"/>
          </ac:cxnSpMkLst>
        </pc:cxnChg>
        <pc:cxnChg chg="mod">
          <ac:chgData name="Alberto Cantele" userId="6dcfd606-3c49-4e1e-8222-9e63454d6285" providerId="ADAL" clId="{2CA97A5D-0478-524F-8AC6-DE741AC65352}" dt="2024-08-12T08:48:47.702" v="12271" actId="1037"/>
          <ac:cxnSpMkLst>
            <pc:docMk/>
            <pc:sldMk cId="2468887406" sldId="440"/>
            <ac:cxnSpMk id="18434" creationId="{1B648F11-FA06-4E00-E4D3-082729D33A9E}"/>
          </ac:cxnSpMkLst>
        </pc:cxnChg>
        <pc:cxnChg chg="del mod">
          <ac:chgData name="Alberto Cantele" userId="6dcfd606-3c49-4e1e-8222-9e63454d6285" providerId="ADAL" clId="{2CA97A5D-0478-524F-8AC6-DE741AC65352}" dt="2024-08-12T08:24:09.213" v="12169" actId="478"/>
          <ac:cxnSpMkLst>
            <pc:docMk/>
            <pc:sldMk cId="2468887406" sldId="440"/>
            <ac:cxnSpMk id="18435" creationId="{BFF801E2-F2B0-CAB3-3551-1B49DEC29A2B}"/>
          </ac:cxnSpMkLst>
        </pc:cxnChg>
        <pc:cxnChg chg="mod">
          <ac:chgData name="Alberto Cantele" userId="6dcfd606-3c49-4e1e-8222-9e63454d6285" providerId="ADAL" clId="{2CA97A5D-0478-524F-8AC6-DE741AC65352}" dt="2024-08-12T08:48:47.702" v="12271" actId="1037"/>
          <ac:cxnSpMkLst>
            <pc:docMk/>
            <pc:sldMk cId="2468887406" sldId="440"/>
            <ac:cxnSpMk id="18442" creationId="{BB62A1ED-BF49-A26F-FB86-24FC3AFA79DA}"/>
          </ac:cxnSpMkLst>
        </pc:cxnChg>
        <pc:cxnChg chg="mod">
          <ac:chgData name="Alberto Cantele" userId="6dcfd606-3c49-4e1e-8222-9e63454d6285" providerId="ADAL" clId="{2CA97A5D-0478-524F-8AC6-DE741AC65352}" dt="2024-08-12T08:48:47.702" v="12271" actId="1037"/>
          <ac:cxnSpMkLst>
            <pc:docMk/>
            <pc:sldMk cId="2468887406" sldId="440"/>
            <ac:cxnSpMk id="18444" creationId="{1BB49595-F838-A555-CBE9-D40ECC242DE6}"/>
          </ac:cxnSpMkLst>
        </pc:cxnChg>
        <pc:cxnChg chg="mod">
          <ac:chgData name="Alberto Cantele" userId="6dcfd606-3c49-4e1e-8222-9e63454d6285" providerId="ADAL" clId="{2CA97A5D-0478-524F-8AC6-DE741AC65352}" dt="2024-08-12T08:48:47.702" v="12271" actId="1037"/>
          <ac:cxnSpMkLst>
            <pc:docMk/>
            <pc:sldMk cId="2468887406" sldId="440"/>
            <ac:cxnSpMk id="18448" creationId="{A991CAEA-A00F-6BBF-3C9C-465F8B59CBD8}"/>
          </ac:cxnSpMkLst>
        </pc:cxnChg>
        <pc:cxnChg chg="mod">
          <ac:chgData name="Alberto Cantele" userId="6dcfd606-3c49-4e1e-8222-9e63454d6285" providerId="ADAL" clId="{2CA97A5D-0478-524F-8AC6-DE741AC65352}" dt="2024-08-12T08:48:47.702" v="12271" actId="1037"/>
          <ac:cxnSpMkLst>
            <pc:docMk/>
            <pc:sldMk cId="2468887406" sldId="440"/>
            <ac:cxnSpMk id="18449" creationId="{24C29A3F-7E54-1191-B04D-6D6C68402EB4}"/>
          </ac:cxnSpMkLst>
        </pc:cxnChg>
        <pc:cxnChg chg="del mod">
          <ac:chgData name="Alberto Cantele" userId="6dcfd606-3c49-4e1e-8222-9e63454d6285" providerId="ADAL" clId="{2CA97A5D-0478-524F-8AC6-DE741AC65352}" dt="2024-07-20T08:04:44.772" v="8059" actId="478"/>
          <ac:cxnSpMkLst>
            <pc:docMk/>
            <pc:sldMk cId="2468887406" sldId="440"/>
            <ac:cxnSpMk id="18451" creationId="{94BC2535-7C8F-BE78-DAB6-1212AB914C9E}"/>
          </ac:cxnSpMkLst>
        </pc:cxnChg>
        <pc:cxnChg chg="del mod">
          <ac:chgData name="Alberto Cantele" userId="6dcfd606-3c49-4e1e-8222-9e63454d6285" providerId="ADAL" clId="{2CA97A5D-0478-524F-8AC6-DE741AC65352}" dt="2024-07-20T08:04:42.764" v="8058" actId="478"/>
          <ac:cxnSpMkLst>
            <pc:docMk/>
            <pc:sldMk cId="2468887406" sldId="440"/>
            <ac:cxnSpMk id="18452" creationId="{FDF771F6-89FD-B570-202B-2986652B7652}"/>
          </ac:cxnSpMkLst>
        </pc:cxnChg>
        <pc:cxnChg chg="mod">
          <ac:chgData name="Alberto Cantele" userId="6dcfd606-3c49-4e1e-8222-9e63454d6285" providerId="ADAL" clId="{2CA97A5D-0478-524F-8AC6-DE741AC65352}" dt="2024-08-12T08:48:47.702" v="12271" actId="1037"/>
          <ac:cxnSpMkLst>
            <pc:docMk/>
            <pc:sldMk cId="2468887406" sldId="440"/>
            <ac:cxnSpMk id="18453" creationId="{32D0F444-12F2-3E35-0384-F8840C19A3D4}"/>
          </ac:cxnSpMkLst>
        </pc:cxnChg>
        <pc:cxnChg chg="del mod">
          <ac:chgData name="Alberto Cantele" userId="6dcfd606-3c49-4e1e-8222-9e63454d6285" providerId="ADAL" clId="{2CA97A5D-0478-524F-8AC6-DE741AC65352}" dt="2024-07-20T08:04:40.512" v="8057" actId="478"/>
          <ac:cxnSpMkLst>
            <pc:docMk/>
            <pc:sldMk cId="2468887406" sldId="440"/>
            <ac:cxnSpMk id="18454" creationId="{A04E80B8-95BB-ED7A-A2F2-D27B37A4A5D6}"/>
          </ac:cxnSpMkLst>
        </pc:cxnChg>
        <pc:cxnChg chg="del mod">
          <ac:chgData name="Alberto Cantele" userId="6dcfd606-3c49-4e1e-8222-9e63454d6285" providerId="ADAL" clId="{2CA97A5D-0478-524F-8AC6-DE741AC65352}" dt="2024-07-20T08:04:37.378" v="8056" actId="478"/>
          <ac:cxnSpMkLst>
            <pc:docMk/>
            <pc:sldMk cId="2468887406" sldId="440"/>
            <ac:cxnSpMk id="18455" creationId="{3FFC343B-5BE7-1E7F-EF24-9CCEAE1FCABF}"/>
          </ac:cxnSpMkLst>
        </pc:cxnChg>
        <pc:cxnChg chg="add mod">
          <ac:chgData name="Alberto Cantele" userId="6dcfd606-3c49-4e1e-8222-9e63454d6285" providerId="ADAL" clId="{2CA97A5D-0478-524F-8AC6-DE741AC65352}" dt="2024-08-12T08:48:47.702" v="12271" actId="1037"/>
          <ac:cxnSpMkLst>
            <pc:docMk/>
            <pc:sldMk cId="2468887406" sldId="440"/>
            <ac:cxnSpMk id="18466" creationId="{03794AC5-882D-5242-4759-5DA8E5C3860A}"/>
          </ac:cxnSpMkLst>
        </pc:cxnChg>
        <pc:cxnChg chg="add mod">
          <ac:chgData name="Alberto Cantele" userId="6dcfd606-3c49-4e1e-8222-9e63454d6285" providerId="ADAL" clId="{2CA97A5D-0478-524F-8AC6-DE741AC65352}" dt="2024-05-31T07:28:31.269" v="2978" actId="1035"/>
          <ac:cxnSpMkLst>
            <pc:docMk/>
            <pc:sldMk cId="2468887406" sldId="440"/>
            <ac:cxnSpMk id="130057" creationId="{539D1406-2433-EFF7-CA6E-497CB38D2F1A}"/>
          </ac:cxnSpMkLst>
        </pc:cxnChg>
        <pc:cxnChg chg="add mod">
          <ac:chgData name="Alberto Cantele" userId="6dcfd606-3c49-4e1e-8222-9e63454d6285" providerId="ADAL" clId="{2CA97A5D-0478-524F-8AC6-DE741AC65352}" dt="2024-05-31T07:28:31.269" v="2978" actId="1035"/>
          <ac:cxnSpMkLst>
            <pc:docMk/>
            <pc:sldMk cId="2468887406" sldId="440"/>
            <ac:cxnSpMk id="130060" creationId="{BEE0A25F-28E1-AD09-CDA4-4B627BA16590}"/>
          </ac:cxnSpMkLst>
        </pc:cxnChg>
        <pc:cxnChg chg="add mod">
          <ac:chgData name="Alberto Cantele" userId="6dcfd606-3c49-4e1e-8222-9e63454d6285" providerId="ADAL" clId="{2CA97A5D-0478-524F-8AC6-DE741AC65352}" dt="2024-05-31T07:28:31.269" v="2978" actId="1035"/>
          <ac:cxnSpMkLst>
            <pc:docMk/>
            <pc:sldMk cId="2468887406" sldId="440"/>
            <ac:cxnSpMk id="130063" creationId="{084694BF-F553-FB80-9148-4BC6EFA0E91A}"/>
          </ac:cxnSpMkLst>
        </pc:cxnChg>
        <pc:cxnChg chg="add mod">
          <ac:chgData name="Alberto Cantele" userId="6dcfd606-3c49-4e1e-8222-9e63454d6285" providerId="ADAL" clId="{2CA97A5D-0478-524F-8AC6-DE741AC65352}" dt="2024-05-31T07:28:31.269" v="2978" actId="1035"/>
          <ac:cxnSpMkLst>
            <pc:docMk/>
            <pc:sldMk cId="2468887406" sldId="440"/>
            <ac:cxnSpMk id="130066" creationId="{33F52ABB-BF14-A860-CDFF-3020E4CCEC9F}"/>
          </ac:cxnSpMkLst>
        </pc:cxnChg>
        <pc:cxnChg chg="add mod">
          <ac:chgData name="Alberto Cantele" userId="6dcfd606-3c49-4e1e-8222-9e63454d6285" providerId="ADAL" clId="{2CA97A5D-0478-524F-8AC6-DE741AC65352}" dt="2024-05-31T07:28:31.269" v="2978" actId="1035"/>
          <ac:cxnSpMkLst>
            <pc:docMk/>
            <pc:sldMk cId="2468887406" sldId="440"/>
            <ac:cxnSpMk id="130069" creationId="{E651ACCF-F447-2414-3AEE-EEA10490244E}"/>
          </ac:cxnSpMkLst>
        </pc:cxnChg>
        <pc:cxnChg chg="add mod">
          <ac:chgData name="Alberto Cantele" userId="6dcfd606-3c49-4e1e-8222-9e63454d6285" providerId="ADAL" clId="{2CA97A5D-0478-524F-8AC6-DE741AC65352}" dt="2024-05-31T07:28:31.269" v="2978" actId="1035"/>
          <ac:cxnSpMkLst>
            <pc:docMk/>
            <pc:sldMk cId="2468887406" sldId="440"/>
            <ac:cxnSpMk id="130072" creationId="{71207283-4982-7F84-56A6-1FF61622C604}"/>
          </ac:cxnSpMkLst>
        </pc:cxnChg>
        <pc:cxnChg chg="add mod">
          <ac:chgData name="Alberto Cantele" userId="6dcfd606-3c49-4e1e-8222-9e63454d6285" providerId="ADAL" clId="{2CA97A5D-0478-524F-8AC6-DE741AC65352}" dt="2024-05-31T07:28:31.269" v="2978" actId="1035"/>
          <ac:cxnSpMkLst>
            <pc:docMk/>
            <pc:sldMk cId="2468887406" sldId="440"/>
            <ac:cxnSpMk id="130075" creationId="{54C89ACB-4AC8-572C-2AF3-BE9A8A069BA8}"/>
          </ac:cxnSpMkLst>
        </pc:cxnChg>
        <pc:cxnChg chg="add mod">
          <ac:chgData name="Alberto Cantele" userId="6dcfd606-3c49-4e1e-8222-9e63454d6285" providerId="ADAL" clId="{2CA97A5D-0478-524F-8AC6-DE741AC65352}" dt="2024-05-31T07:28:31.269" v="2978" actId="1035"/>
          <ac:cxnSpMkLst>
            <pc:docMk/>
            <pc:sldMk cId="2468887406" sldId="440"/>
            <ac:cxnSpMk id="130088" creationId="{7A6474AE-5475-A4D4-6F9A-7ADCFB48BAE5}"/>
          </ac:cxnSpMkLst>
        </pc:cxnChg>
        <pc:cxnChg chg="add mod">
          <ac:chgData name="Alberto Cantele" userId="6dcfd606-3c49-4e1e-8222-9e63454d6285" providerId="ADAL" clId="{2CA97A5D-0478-524F-8AC6-DE741AC65352}" dt="2024-05-31T07:28:31.269" v="2978" actId="1035"/>
          <ac:cxnSpMkLst>
            <pc:docMk/>
            <pc:sldMk cId="2468887406" sldId="440"/>
            <ac:cxnSpMk id="130096" creationId="{C21375EA-07C2-F0FA-BEDD-9612F3E1BAFD}"/>
          </ac:cxnSpMkLst>
        </pc:cxnChg>
        <pc:cxnChg chg="add mod">
          <ac:chgData name="Alberto Cantele" userId="6dcfd606-3c49-4e1e-8222-9e63454d6285" providerId="ADAL" clId="{2CA97A5D-0478-524F-8AC6-DE741AC65352}" dt="2024-05-31T07:28:31.269" v="2978" actId="1035"/>
          <ac:cxnSpMkLst>
            <pc:docMk/>
            <pc:sldMk cId="2468887406" sldId="440"/>
            <ac:cxnSpMk id="130099" creationId="{1CFD959D-0305-6B8C-6106-5B759111D4E8}"/>
          </ac:cxnSpMkLst>
        </pc:cxnChg>
        <pc:cxnChg chg="add mod">
          <ac:chgData name="Alberto Cantele" userId="6dcfd606-3c49-4e1e-8222-9e63454d6285" providerId="ADAL" clId="{2CA97A5D-0478-524F-8AC6-DE741AC65352}" dt="2024-05-31T07:28:31.269" v="2978" actId="1035"/>
          <ac:cxnSpMkLst>
            <pc:docMk/>
            <pc:sldMk cId="2468887406" sldId="440"/>
            <ac:cxnSpMk id="130102" creationId="{B776939E-F3C0-DF95-5CB4-F558A31BEA58}"/>
          </ac:cxnSpMkLst>
        </pc:cxnChg>
        <pc:cxnChg chg="add del mod">
          <ac:chgData name="Alberto Cantele" userId="6dcfd606-3c49-4e1e-8222-9e63454d6285" providerId="ADAL" clId="{2CA97A5D-0478-524F-8AC6-DE741AC65352}" dt="2024-05-30T20:22:47.954" v="2116" actId="478"/>
          <ac:cxnSpMkLst>
            <pc:docMk/>
            <pc:sldMk cId="2468887406" sldId="440"/>
            <ac:cxnSpMk id="130109" creationId="{B1E56067-786F-97CA-C7CA-987D83B96CB0}"/>
          </ac:cxnSpMkLst>
        </pc:cxnChg>
        <pc:cxnChg chg="add mod">
          <ac:chgData name="Alberto Cantele" userId="6dcfd606-3c49-4e1e-8222-9e63454d6285" providerId="ADAL" clId="{2CA97A5D-0478-524F-8AC6-DE741AC65352}" dt="2024-05-31T07:28:31.269" v="2978" actId="1035"/>
          <ac:cxnSpMkLst>
            <pc:docMk/>
            <pc:sldMk cId="2468887406" sldId="440"/>
            <ac:cxnSpMk id="130114" creationId="{32E923E5-FFF1-6ACA-0658-8CEADD78887D}"/>
          </ac:cxnSpMkLst>
        </pc:cxnChg>
        <pc:cxnChg chg="add mod">
          <ac:chgData name="Alberto Cantele" userId="6dcfd606-3c49-4e1e-8222-9e63454d6285" providerId="ADAL" clId="{2CA97A5D-0478-524F-8AC6-DE741AC65352}" dt="2024-05-31T07:28:31.269" v="2978" actId="1035"/>
          <ac:cxnSpMkLst>
            <pc:docMk/>
            <pc:sldMk cId="2468887406" sldId="440"/>
            <ac:cxnSpMk id="130121" creationId="{F59CF6A1-6A2E-D639-693A-1A4CCA20A191}"/>
          </ac:cxnSpMkLst>
        </pc:cxnChg>
        <pc:cxnChg chg="add del mod">
          <ac:chgData name="Alberto Cantele" userId="6dcfd606-3c49-4e1e-8222-9e63454d6285" providerId="ADAL" clId="{2CA97A5D-0478-524F-8AC6-DE741AC65352}" dt="2024-07-20T08:03:58.886" v="8050" actId="478"/>
          <ac:cxnSpMkLst>
            <pc:docMk/>
            <pc:sldMk cId="2468887406" sldId="440"/>
            <ac:cxnSpMk id="130129" creationId="{9FECDF04-AD36-64B3-709E-6C2A0B30EFB2}"/>
          </ac:cxnSpMkLst>
        </pc:cxnChg>
        <pc:cxnChg chg="add del mod">
          <ac:chgData name="Alberto Cantele" userId="6dcfd606-3c49-4e1e-8222-9e63454d6285" providerId="ADAL" clId="{2CA97A5D-0478-524F-8AC6-DE741AC65352}" dt="2024-07-20T08:04:00.589" v="8051" actId="478"/>
          <ac:cxnSpMkLst>
            <pc:docMk/>
            <pc:sldMk cId="2468887406" sldId="440"/>
            <ac:cxnSpMk id="130134" creationId="{DAC32D93-AC7F-B689-557A-925CF2E0AD1D}"/>
          </ac:cxnSpMkLst>
        </pc:cxnChg>
        <pc:extLst>
          <p:ext xmlns:p="http://schemas.openxmlformats.org/presentationml/2006/main" uri="{D6D511B9-2390-475A-947B-AFAB55BFBCF1}">
            <pc226:cmChg xmlns:pc226="http://schemas.microsoft.com/office/powerpoint/2022/06/main/command" chg="add del">
              <pc226:chgData name="Alberto Cantele" userId="6dcfd606-3c49-4e1e-8222-9e63454d6285" providerId="ADAL" clId="{2CA97A5D-0478-524F-8AC6-DE741AC65352}" dt="2024-07-21T17:02:22.928" v="11723"/>
              <pc2:cmMkLst xmlns:pc2="http://schemas.microsoft.com/office/powerpoint/2019/9/main/command">
                <pc:docMk/>
                <pc:sldMk cId="2468887406" sldId="440"/>
                <pc2:cmMk id="{AB400EA4-9B8E-0E46-9AAB-827DD712F0D2}"/>
              </pc2:cmMkLst>
            </pc226:cmChg>
          </p:ext>
        </pc:extLst>
      </pc:sldChg>
      <pc:sldChg chg="del">
        <pc:chgData name="Alberto Cantele" userId="6dcfd606-3c49-4e1e-8222-9e63454d6285" providerId="ADAL" clId="{2CA97A5D-0478-524F-8AC6-DE741AC65352}" dt="2024-05-31T11:13:20.802" v="4735" actId="2696"/>
        <pc:sldMkLst>
          <pc:docMk/>
          <pc:sldMk cId="98769849" sldId="441"/>
        </pc:sldMkLst>
      </pc:sldChg>
      <pc:sldChg chg="del">
        <pc:chgData name="Alberto Cantele" userId="6dcfd606-3c49-4e1e-8222-9e63454d6285" providerId="ADAL" clId="{2CA97A5D-0478-524F-8AC6-DE741AC65352}" dt="2024-05-31T11:13:18.446" v="4734" actId="2696"/>
        <pc:sldMkLst>
          <pc:docMk/>
          <pc:sldMk cId="3773183615" sldId="442"/>
        </pc:sldMkLst>
      </pc:sldChg>
      <pc:sldChg chg="del">
        <pc:chgData name="Alberto Cantele" userId="6dcfd606-3c49-4e1e-8222-9e63454d6285" providerId="ADAL" clId="{2CA97A5D-0478-524F-8AC6-DE741AC65352}" dt="2024-05-31T11:13:14.178" v="4732" actId="2696"/>
        <pc:sldMkLst>
          <pc:docMk/>
          <pc:sldMk cId="1467925495" sldId="443"/>
        </pc:sldMkLst>
      </pc:sldChg>
      <pc:sldChg chg="del">
        <pc:chgData name="Alberto Cantele" userId="6dcfd606-3c49-4e1e-8222-9e63454d6285" providerId="ADAL" clId="{2CA97A5D-0478-524F-8AC6-DE741AC65352}" dt="2024-05-31T11:13:16.057" v="4733" actId="2696"/>
        <pc:sldMkLst>
          <pc:docMk/>
          <pc:sldMk cId="460770111" sldId="444"/>
        </pc:sldMkLst>
      </pc:sldChg>
      <pc:sldChg chg="addSp delSp modSp mod">
        <pc:chgData name="Alberto Cantele" userId="6dcfd606-3c49-4e1e-8222-9e63454d6285" providerId="ADAL" clId="{2CA97A5D-0478-524F-8AC6-DE741AC65352}" dt="2024-08-16T14:16:23.362" v="12743" actId="20577"/>
        <pc:sldMkLst>
          <pc:docMk/>
          <pc:sldMk cId="1750698163" sldId="445"/>
        </pc:sldMkLst>
        <pc:spChg chg="add del mod">
          <ac:chgData name="Alberto Cantele" userId="6dcfd606-3c49-4e1e-8222-9e63454d6285" providerId="ADAL" clId="{2CA97A5D-0478-524F-8AC6-DE741AC65352}" dt="2024-05-31T15:32:29.208" v="4808"/>
          <ac:spMkLst>
            <pc:docMk/>
            <pc:sldMk cId="1750698163" sldId="445"/>
            <ac:spMk id="2" creationId="{C29D94F8-A077-F4C5-4FE2-7A7166034984}"/>
          </ac:spMkLst>
        </pc:spChg>
        <pc:spChg chg="mod">
          <ac:chgData name="Alberto Cantele" userId="6dcfd606-3c49-4e1e-8222-9e63454d6285" providerId="ADAL" clId="{2CA97A5D-0478-524F-8AC6-DE741AC65352}" dt="2024-05-31T15:33:36.633" v="4874" actId="20577"/>
          <ac:spMkLst>
            <pc:docMk/>
            <pc:sldMk cId="1750698163" sldId="445"/>
            <ac:spMk id="4" creationId="{00000000-0000-0000-0000-000000000000}"/>
          </ac:spMkLst>
        </pc:spChg>
        <pc:spChg chg="mod">
          <ac:chgData name="Alberto Cantele" userId="6dcfd606-3c49-4e1e-8222-9e63454d6285" providerId="ADAL" clId="{2CA97A5D-0478-524F-8AC6-DE741AC65352}" dt="2024-08-16T14:16:23.362" v="12743" actId="20577"/>
          <ac:spMkLst>
            <pc:docMk/>
            <pc:sldMk cId="1750698163" sldId="445"/>
            <ac:spMk id="34819" creationId="{00000000-0000-0000-0000-000000000000}"/>
          </ac:spMkLst>
        </pc:spChg>
      </pc:sldChg>
      <pc:sldChg chg="addSp delSp modSp add del mod">
        <pc:chgData name="Alberto Cantele" userId="6dcfd606-3c49-4e1e-8222-9e63454d6285" providerId="ADAL" clId="{2CA97A5D-0478-524F-8AC6-DE741AC65352}" dt="2024-05-31T10:57:57.915" v="4147" actId="2696"/>
        <pc:sldMkLst>
          <pc:docMk/>
          <pc:sldMk cId="1956789192" sldId="446"/>
        </pc:sldMkLst>
        <pc:spChg chg="add mod">
          <ac:chgData name="Alberto Cantele" userId="6dcfd606-3c49-4e1e-8222-9e63454d6285" providerId="ADAL" clId="{2CA97A5D-0478-524F-8AC6-DE741AC65352}" dt="2024-05-31T07:26:57.806" v="2807" actId="20577"/>
          <ac:spMkLst>
            <pc:docMk/>
            <pc:sldMk cId="1956789192" sldId="446"/>
            <ac:spMk id="2" creationId="{B0DBBA7D-AF91-6D9B-09EB-C5CE605B00A9}"/>
          </ac:spMkLst>
        </pc:spChg>
        <pc:spChg chg="mod">
          <ac:chgData name="Alberto Cantele" userId="6dcfd606-3c49-4e1e-8222-9e63454d6285" providerId="ADAL" clId="{2CA97A5D-0478-524F-8AC6-DE741AC65352}" dt="2024-05-31T07:58:59.547" v="3407" actId="14100"/>
          <ac:spMkLst>
            <pc:docMk/>
            <pc:sldMk cId="1956789192" sldId="446"/>
            <ac:spMk id="11" creationId="{F720089C-39AC-32AA-3FCD-72019849614E}"/>
          </ac:spMkLst>
        </pc:spChg>
        <pc:spChg chg="mod">
          <ac:chgData name="Alberto Cantele" userId="6dcfd606-3c49-4e1e-8222-9e63454d6285" providerId="ADAL" clId="{2CA97A5D-0478-524F-8AC6-DE741AC65352}" dt="2024-05-31T07:58:59.547" v="3407" actId="14100"/>
          <ac:spMkLst>
            <pc:docMk/>
            <pc:sldMk cId="1956789192" sldId="446"/>
            <ac:spMk id="15" creationId="{9D273295-1A68-C293-E8BD-74096BD7CF1A}"/>
          </ac:spMkLst>
        </pc:spChg>
        <pc:spChg chg="mod">
          <ac:chgData name="Alberto Cantele" userId="6dcfd606-3c49-4e1e-8222-9e63454d6285" providerId="ADAL" clId="{2CA97A5D-0478-524F-8AC6-DE741AC65352}" dt="2024-05-31T07:58:59.547" v="3407" actId="14100"/>
          <ac:spMkLst>
            <pc:docMk/>
            <pc:sldMk cId="1956789192" sldId="446"/>
            <ac:spMk id="24" creationId="{B33A9EF5-8F8C-AC2E-7BE7-E0C7AF17956A}"/>
          </ac:spMkLst>
        </pc:spChg>
        <pc:spChg chg="mod">
          <ac:chgData name="Alberto Cantele" userId="6dcfd606-3c49-4e1e-8222-9e63454d6285" providerId="ADAL" clId="{2CA97A5D-0478-524F-8AC6-DE741AC65352}" dt="2024-05-31T07:58:59.547" v="3407" actId="14100"/>
          <ac:spMkLst>
            <pc:docMk/>
            <pc:sldMk cId="1956789192" sldId="446"/>
            <ac:spMk id="25" creationId="{FD65EAAB-084A-C3BF-BAF2-05F0ECDA2343}"/>
          </ac:spMkLst>
        </pc:spChg>
        <pc:spChg chg="mod">
          <ac:chgData name="Alberto Cantele" userId="6dcfd606-3c49-4e1e-8222-9e63454d6285" providerId="ADAL" clId="{2CA97A5D-0478-524F-8AC6-DE741AC65352}" dt="2024-05-31T07:58:59.547" v="3407" actId="14100"/>
          <ac:spMkLst>
            <pc:docMk/>
            <pc:sldMk cId="1956789192" sldId="446"/>
            <ac:spMk id="30" creationId="{E4FD94E1-6A12-E6DB-4381-2FC197B57651}"/>
          </ac:spMkLst>
        </pc:spChg>
        <pc:spChg chg="mod">
          <ac:chgData name="Alberto Cantele" userId="6dcfd606-3c49-4e1e-8222-9e63454d6285" providerId="ADAL" clId="{2CA97A5D-0478-524F-8AC6-DE741AC65352}" dt="2024-05-31T07:58:59.547" v="3407" actId="14100"/>
          <ac:spMkLst>
            <pc:docMk/>
            <pc:sldMk cId="1956789192" sldId="446"/>
            <ac:spMk id="31" creationId="{C178BC3E-A39A-383F-7852-5CF7B9AAB743}"/>
          </ac:spMkLst>
        </pc:spChg>
        <pc:spChg chg="mod">
          <ac:chgData name="Alberto Cantele" userId="6dcfd606-3c49-4e1e-8222-9e63454d6285" providerId="ADAL" clId="{2CA97A5D-0478-524F-8AC6-DE741AC65352}" dt="2024-05-31T07:58:59.547" v="3407" actId="14100"/>
          <ac:spMkLst>
            <pc:docMk/>
            <pc:sldMk cId="1956789192" sldId="446"/>
            <ac:spMk id="34" creationId="{1025D546-CCC3-D653-8C9F-A5108327B257}"/>
          </ac:spMkLst>
        </pc:spChg>
        <pc:spChg chg="mod">
          <ac:chgData name="Alberto Cantele" userId="6dcfd606-3c49-4e1e-8222-9e63454d6285" providerId="ADAL" clId="{2CA97A5D-0478-524F-8AC6-DE741AC65352}" dt="2024-05-31T07:58:59.547" v="3407" actId="14100"/>
          <ac:spMkLst>
            <pc:docMk/>
            <pc:sldMk cId="1956789192" sldId="446"/>
            <ac:spMk id="35" creationId="{8F012E1F-E844-747C-B4B3-D70DF655D77E}"/>
          </ac:spMkLst>
        </pc:spChg>
        <pc:spChg chg="mod">
          <ac:chgData name="Alberto Cantele" userId="6dcfd606-3c49-4e1e-8222-9e63454d6285" providerId="ADAL" clId="{2CA97A5D-0478-524F-8AC6-DE741AC65352}" dt="2024-05-31T07:58:59.547" v="3407" actId="14100"/>
          <ac:spMkLst>
            <pc:docMk/>
            <pc:sldMk cId="1956789192" sldId="446"/>
            <ac:spMk id="68" creationId="{CD005CAA-5A69-FFCB-B40A-EE8126648AF8}"/>
          </ac:spMkLst>
        </pc:spChg>
        <pc:spChg chg="mod">
          <ac:chgData name="Alberto Cantele" userId="6dcfd606-3c49-4e1e-8222-9e63454d6285" providerId="ADAL" clId="{2CA97A5D-0478-524F-8AC6-DE741AC65352}" dt="2024-05-31T07:58:59.547" v="3407" actId="14100"/>
          <ac:spMkLst>
            <pc:docMk/>
            <pc:sldMk cId="1956789192" sldId="446"/>
            <ac:spMk id="84" creationId="{351B7C4F-3C75-EEB3-DB9E-056A0946BD39}"/>
          </ac:spMkLst>
        </pc:spChg>
        <pc:spChg chg="mod">
          <ac:chgData name="Alberto Cantele" userId="6dcfd606-3c49-4e1e-8222-9e63454d6285" providerId="ADAL" clId="{2CA97A5D-0478-524F-8AC6-DE741AC65352}" dt="2024-05-31T07:58:59.547" v="3407" actId="14100"/>
          <ac:spMkLst>
            <pc:docMk/>
            <pc:sldMk cId="1956789192" sldId="446"/>
            <ac:spMk id="98" creationId="{A709C4B6-B90F-3C45-7774-0E18331E947E}"/>
          </ac:spMkLst>
        </pc:spChg>
        <pc:spChg chg="mod">
          <ac:chgData name="Alberto Cantele" userId="6dcfd606-3c49-4e1e-8222-9e63454d6285" providerId="ADAL" clId="{2CA97A5D-0478-524F-8AC6-DE741AC65352}" dt="2024-05-31T07:58:59.547" v="3407" actId="14100"/>
          <ac:spMkLst>
            <pc:docMk/>
            <pc:sldMk cId="1956789192" sldId="446"/>
            <ac:spMk id="105" creationId="{96C2D3CA-BA64-37B8-91E9-7AE94576B901}"/>
          </ac:spMkLst>
        </pc:spChg>
        <pc:spChg chg="mod">
          <ac:chgData name="Alberto Cantele" userId="6dcfd606-3c49-4e1e-8222-9e63454d6285" providerId="ADAL" clId="{2CA97A5D-0478-524F-8AC6-DE741AC65352}" dt="2024-05-31T07:58:59.547" v="3407" actId="14100"/>
          <ac:spMkLst>
            <pc:docMk/>
            <pc:sldMk cId="1956789192" sldId="446"/>
            <ac:spMk id="106" creationId="{C1B56F23-4AFD-9E4F-F02B-EC7E27CB048A}"/>
          </ac:spMkLst>
        </pc:spChg>
        <pc:spChg chg="mod">
          <ac:chgData name="Alberto Cantele" userId="6dcfd606-3c49-4e1e-8222-9e63454d6285" providerId="ADAL" clId="{2CA97A5D-0478-524F-8AC6-DE741AC65352}" dt="2024-05-31T07:58:59.547" v="3407" actId="14100"/>
          <ac:spMkLst>
            <pc:docMk/>
            <pc:sldMk cId="1956789192" sldId="446"/>
            <ac:spMk id="108" creationId="{A18B1A84-4285-7375-F3E4-1A812364DE61}"/>
          </ac:spMkLst>
        </pc:spChg>
        <pc:spChg chg="mod">
          <ac:chgData name="Alberto Cantele" userId="6dcfd606-3c49-4e1e-8222-9e63454d6285" providerId="ADAL" clId="{2CA97A5D-0478-524F-8AC6-DE741AC65352}" dt="2024-05-31T07:58:59.547" v="3407" actId="14100"/>
          <ac:spMkLst>
            <pc:docMk/>
            <pc:sldMk cId="1956789192" sldId="446"/>
            <ac:spMk id="109" creationId="{F8D6A858-9C3A-7D03-593E-CE230C772B45}"/>
          </ac:spMkLst>
        </pc:spChg>
        <pc:spChg chg="mod">
          <ac:chgData name="Alberto Cantele" userId="6dcfd606-3c49-4e1e-8222-9e63454d6285" providerId="ADAL" clId="{2CA97A5D-0478-524F-8AC6-DE741AC65352}" dt="2024-05-31T07:58:59.547" v="3407" actId="14100"/>
          <ac:spMkLst>
            <pc:docMk/>
            <pc:sldMk cId="1956789192" sldId="446"/>
            <ac:spMk id="114" creationId="{31E38692-8005-BD8C-CB3B-A57F064213BC}"/>
          </ac:spMkLst>
        </pc:spChg>
        <pc:spChg chg="mod">
          <ac:chgData name="Alberto Cantele" userId="6dcfd606-3c49-4e1e-8222-9e63454d6285" providerId="ADAL" clId="{2CA97A5D-0478-524F-8AC6-DE741AC65352}" dt="2024-05-31T07:58:59.547" v="3407" actId="14100"/>
          <ac:spMkLst>
            <pc:docMk/>
            <pc:sldMk cId="1956789192" sldId="446"/>
            <ac:spMk id="115" creationId="{48099221-A3F5-C3BB-3D4A-FDE8FA1EBDDA}"/>
          </ac:spMkLst>
        </pc:spChg>
        <pc:spChg chg="mod">
          <ac:chgData name="Alberto Cantele" userId="6dcfd606-3c49-4e1e-8222-9e63454d6285" providerId="ADAL" clId="{2CA97A5D-0478-524F-8AC6-DE741AC65352}" dt="2024-05-31T07:58:59.547" v="3407" actId="14100"/>
          <ac:spMkLst>
            <pc:docMk/>
            <pc:sldMk cId="1956789192" sldId="446"/>
            <ac:spMk id="116" creationId="{E0284E26-3829-9731-4B77-BF84E8B02CC0}"/>
          </ac:spMkLst>
        </pc:spChg>
        <pc:spChg chg="mod">
          <ac:chgData name="Alberto Cantele" userId="6dcfd606-3c49-4e1e-8222-9e63454d6285" providerId="ADAL" clId="{2CA97A5D-0478-524F-8AC6-DE741AC65352}" dt="2024-05-31T07:58:59.547" v="3407" actId="14100"/>
          <ac:spMkLst>
            <pc:docMk/>
            <pc:sldMk cId="1956789192" sldId="446"/>
            <ac:spMk id="121" creationId="{3E91CDD1-DD5D-3270-FC7D-666D9C29D082}"/>
          </ac:spMkLst>
        </pc:spChg>
        <pc:spChg chg="mod">
          <ac:chgData name="Alberto Cantele" userId="6dcfd606-3c49-4e1e-8222-9e63454d6285" providerId="ADAL" clId="{2CA97A5D-0478-524F-8AC6-DE741AC65352}" dt="2024-05-31T07:58:59.547" v="3407" actId="14100"/>
          <ac:spMkLst>
            <pc:docMk/>
            <pc:sldMk cId="1956789192" sldId="446"/>
            <ac:spMk id="122" creationId="{76D5D50C-812D-87CE-875D-CDEBE34FA9C4}"/>
          </ac:spMkLst>
        </pc:spChg>
        <pc:spChg chg="mod">
          <ac:chgData name="Alberto Cantele" userId="6dcfd606-3c49-4e1e-8222-9e63454d6285" providerId="ADAL" clId="{2CA97A5D-0478-524F-8AC6-DE741AC65352}" dt="2024-05-31T07:58:59.547" v="3407" actId="14100"/>
          <ac:spMkLst>
            <pc:docMk/>
            <pc:sldMk cId="1956789192" sldId="446"/>
            <ac:spMk id="123" creationId="{4E86F3DD-69A1-3C2E-996E-4C52F790E18D}"/>
          </ac:spMkLst>
        </pc:spChg>
        <pc:spChg chg="mod">
          <ac:chgData name="Alberto Cantele" userId="6dcfd606-3c49-4e1e-8222-9e63454d6285" providerId="ADAL" clId="{2CA97A5D-0478-524F-8AC6-DE741AC65352}" dt="2024-05-31T07:58:59.547" v="3407" actId="14100"/>
          <ac:spMkLst>
            <pc:docMk/>
            <pc:sldMk cId="1956789192" sldId="446"/>
            <ac:spMk id="124" creationId="{76AE17C9-12C7-17E2-D07F-D576DDACBBA2}"/>
          </ac:spMkLst>
        </pc:spChg>
        <pc:spChg chg="add del mod">
          <ac:chgData name="Alberto Cantele" userId="6dcfd606-3c49-4e1e-8222-9e63454d6285" providerId="ADAL" clId="{2CA97A5D-0478-524F-8AC6-DE741AC65352}" dt="2024-05-31T07:35:18.017" v="3043" actId="478"/>
          <ac:spMkLst>
            <pc:docMk/>
            <pc:sldMk cId="1956789192" sldId="446"/>
            <ac:spMk id="125" creationId="{3D0918E0-1B77-F993-8914-C327A681CBE4}"/>
          </ac:spMkLst>
        </pc:spChg>
        <pc:spChg chg="mod">
          <ac:chgData name="Alberto Cantele" userId="6dcfd606-3c49-4e1e-8222-9e63454d6285" providerId="ADAL" clId="{2CA97A5D-0478-524F-8AC6-DE741AC65352}" dt="2024-05-31T07:58:59.547" v="3407" actId="14100"/>
          <ac:spMkLst>
            <pc:docMk/>
            <pc:sldMk cId="1956789192" sldId="446"/>
            <ac:spMk id="126" creationId="{57588F90-4580-79C6-64EA-1C59C33E9EDE}"/>
          </ac:spMkLst>
        </pc:spChg>
        <pc:spChg chg="mod">
          <ac:chgData name="Alberto Cantele" userId="6dcfd606-3c49-4e1e-8222-9e63454d6285" providerId="ADAL" clId="{2CA97A5D-0478-524F-8AC6-DE741AC65352}" dt="2024-05-31T07:58:59.547" v="3407" actId="14100"/>
          <ac:spMkLst>
            <pc:docMk/>
            <pc:sldMk cId="1956789192" sldId="446"/>
            <ac:spMk id="127" creationId="{C1E51E2E-38FB-B213-E13D-43F67DB95666}"/>
          </ac:spMkLst>
        </pc:spChg>
        <pc:spChg chg="del mod">
          <ac:chgData name="Alberto Cantele" userId="6dcfd606-3c49-4e1e-8222-9e63454d6285" providerId="ADAL" clId="{2CA97A5D-0478-524F-8AC6-DE741AC65352}" dt="2024-05-31T07:31:18.993" v="2997" actId="478"/>
          <ac:spMkLst>
            <pc:docMk/>
            <pc:sldMk cId="1956789192" sldId="446"/>
            <ac:spMk id="130048" creationId="{06B9D7DD-BE6C-CCB3-08C0-A1C26E21A76C}"/>
          </ac:spMkLst>
        </pc:spChg>
        <pc:spChg chg="del mod">
          <ac:chgData name="Alberto Cantele" userId="6dcfd606-3c49-4e1e-8222-9e63454d6285" providerId="ADAL" clId="{2CA97A5D-0478-524F-8AC6-DE741AC65352}" dt="2024-05-31T07:40:01.023" v="3082" actId="478"/>
          <ac:spMkLst>
            <pc:docMk/>
            <pc:sldMk cId="1956789192" sldId="446"/>
            <ac:spMk id="130049" creationId="{994C8A6A-713C-B09F-164D-DD9179928936}"/>
          </ac:spMkLst>
        </pc:spChg>
        <pc:spChg chg="mod">
          <ac:chgData name="Alberto Cantele" userId="6dcfd606-3c49-4e1e-8222-9e63454d6285" providerId="ADAL" clId="{2CA97A5D-0478-524F-8AC6-DE741AC65352}" dt="2024-05-31T07:58:59.547" v="3407" actId="14100"/>
          <ac:spMkLst>
            <pc:docMk/>
            <pc:sldMk cId="1956789192" sldId="446"/>
            <ac:spMk id="130051" creationId="{681C7386-0576-B762-E160-DD7136BF0EDF}"/>
          </ac:spMkLst>
        </pc:spChg>
        <pc:spChg chg="mod">
          <ac:chgData name="Alberto Cantele" userId="6dcfd606-3c49-4e1e-8222-9e63454d6285" providerId="ADAL" clId="{2CA97A5D-0478-524F-8AC6-DE741AC65352}" dt="2024-05-31T07:58:59.547" v="3407" actId="14100"/>
          <ac:spMkLst>
            <pc:docMk/>
            <pc:sldMk cId="1956789192" sldId="446"/>
            <ac:spMk id="130052" creationId="{D9A0D6DA-7030-602D-3EF8-4132A33F6359}"/>
          </ac:spMkLst>
        </pc:spChg>
        <pc:spChg chg="del mod">
          <ac:chgData name="Alberto Cantele" userId="6dcfd606-3c49-4e1e-8222-9e63454d6285" providerId="ADAL" clId="{2CA97A5D-0478-524F-8AC6-DE741AC65352}" dt="2024-05-31T07:39:59.497" v="3081" actId="478"/>
          <ac:spMkLst>
            <pc:docMk/>
            <pc:sldMk cId="1956789192" sldId="446"/>
            <ac:spMk id="130053" creationId="{C15282E2-7980-E75A-D63C-B9520DFC4A51}"/>
          </ac:spMkLst>
        </pc:spChg>
        <pc:spChg chg="mod">
          <ac:chgData name="Alberto Cantele" userId="6dcfd606-3c49-4e1e-8222-9e63454d6285" providerId="ADAL" clId="{2CA97A5D-0478-524F-8AC6-DE741AC65352}" dt="2024-05-31T07:58:59.547" v="3407" actId="14100"/>
          <ac:spMkLst>
            <pc:docMk/>
            <pc:sldMk cId="1956789192" sldId="446"/>
            <ac:spMk id="130078" creationId="{A50C783A-CB96-0457-C331-088D01A4D637}"/>
          </ac:spMkLst>
        </pc:spChg>
        <pc:spChg chg="mod">
          <ac:chgData name="Alberto Cantele" userId="6dcfd606-3c49-4e1e-8222-9e63454d6285" providerId="ADAL" clId="{2CA97A5D-0478-524F-8AC6-DE741AC65352}" dt="2024-05-31T07:58:59.547" v="3407" actId="14100"/>
          <ac:spMkLst>
            <pc:docMk/>
            <pc:sldMk cId="1956789192" sldId="446"/>
            <ac:spMk id="130079" creationId="{9A6AC8EC-3BED-54A1-F4C8-70C7FD78AAC1}"/>
          </ac:spMkLst>
        </pc:spChg>
        <pc:spChg chg="mod">
          <ac:chgData name="Alberto Cantele" userId="6dcfd606-3c49-4e1e-8222-9e63454d6285" providerId="ADAL" clId="{2CA97A5D-0478-524F-8AC6-DE741AC65352}" dt="2024-05-31T07:58:59.547" v="3407" actId="14100"/>
          <ac:spMkLst>
            <pc:docMk/>
            <pc:sldMk cId="1956789192" sldId="446"/>
            <ac:spMk id="130080" creationId="{73896877-E0FB-9EDF-6FE2-DA08EA141AB5}"/>
          </ac:spMkLst>
        </pc:spChg>
        <pc:spChg chg="mod">
          <ac:chgData name="Alberto Cantele" userId="6dcfd606-3c49-4e1e-8222-9e63454d6285" providerId="ADAL" clId="{2CA97A5D-0478-524F-8AC6-DE741AC65352}" dt="2024-05-31T07:58:59.547" v="3407" actId="14100"/>
          <ac:spMkLst>
            <pc:docMk/>
            <pc:sldMk cId="1956789192" sldId="446"/>
            <ac:spMk id="130081" creationId="{76871A7D-9268-FFDF-034A-E47E3E9A880C}"/>
          </ac:spMkLst>
        </pc:spChg>
        <pc:spChg chg="mod">
          <ac:chgData name="Alberto Cantele" userId="6dcfd606-3c49-4e1e-8222-9e63454d6285" providerId="ADAL" clId="{2CA97A5D-0478-524F-8AC6-DE741AC65352}" dt="2024-05-31T07:58:59.547" v="3407" actId="14100"/>
          <ac:spMkLst>
            <pc:docMk/>
            <pc:sldMk cId="1956789192" sldId="446"/>
            <ac:spMk id="130082" creationId="{429CAB71-35A3-A5AE-1421-AF98AA5E5B59}"/>
          </ac:spMkLst>
        </pc:spChg>
        <pc:spChg chg="mod">
          <ac:chgData name="Alberto Cantele" userId="6dcfd606-3c49-4e1e-8222-9e63454d6285" providerId="ADAL" clId="{2CA97A5D-0478-524F-8AC6-DE741AC65352}" dt="2024-05-31T07:58:59.547" v="3407" actId="14100"/>
          <ac:spMkLst>
            <pc:docMk/>
            <pc:sldMk cId="1956789192" sldId="446"/>
            <ac:spMk id="130083" creationId="{9244F49F-3D79-72D3-FFD4-4BEC4A9EE3A3}"/>
          </ac:spMkLst>
        </pc:spChg>
        <pc:spChg chg="mod">
          <ac:chgData name="Alberto Cantele" userId="6dcfd606-3c49-4e1e-8222-9e63454d6285" providerId="ADAL" clId="{2CA97A5D-0478-524F-8AC6-DE741AC65352}" dt="2024-05-31T07:58:59.547" v="3407" actId="14100"/>
          <ac:spMkLst>
            <pc:docMk/>
            <pc:sldMk cId="1956789192" sldId="446"/>
            <ac:spMk id="130084" creationId="{6E5B7D6F-23EF-C10C-DB05-045552D9CD94}"/>
          </ac:spMkLst>
        </pc:spChg>
        <pc:spChg chg="mod">
          <ac:chgData name="Alberto Cantele" userId="6dcfd606-3c49-4e1e-8222-9e63454d6285" providerId="ADAL" clId="{2CA97A5D-0478-524F-8AC6-DE741AC65352}" dt="2024-05-31T07:58:59.547" v="3407" actId="14100"/>
          <ac:spMkLst>
            <pc:docMk/>
            <pc:sldMk cId="1956789192" sldId="446"/>
            <ac:spMk id="130085" creationId="{911723B6-34F5-D389-4B10-E4995C3923AD}"/>
          </ac:spMkLst>
        </pc:spChg>
        <pc:spChg chg="mod">
          <ac:chgData name="Alberto Cantele" userId="6dcfd606-3c49-4e1e-8222-9e63454d6285" providerId="ADAL" clId="{2CA97A5D-0478-524F-8AC6-DE741AC65352}" dt="2024-05-31T07:58:59.547" v="3407" actId="14100"/>
          <ac:spMkLst>
            <pc:docMk/>
            <pc:sldMk cId="1956789192" sldId="446"/>
            <ac:spMk id="130086" creationId="{2E99A999-8BAB-D176-8FF4-4ABFC303ED08}"/>
          </ac:spMkLst>
        </pc:spChg>
        <pc:spChg chg="mod">
          <ac:chgData name="Alberto Cantele" userId="6dcfd606-3c49-4e1e-8222-9e63454d6285" providerId="ADAL" clId="{2CA97A5D-0478-524F-8AC6-DE741AC65352}" dt="2024-05-31T07:58:59.547" v="3407" actId="14100"/>
          <ac:spMkLst>
            <pc:docMk/>
            <pc:sldMk cId="1956789192" sldId="446"/>
            <ac:spMk id="130087" creationId="{AE00C038-7AEB-D32C-CD52-5F3A436906F4}"/>
          </ac:spMkLst>
        </pc:spChg>
        <pc:spChg chg="mod">
          <ac:chgData name="Alberto Cantele" userId="6dcfd606-3c49-4e1e-8222-9e63454d6285" providerId="ADAL" clId="{2CA97A5D-0478-524F-8AC6-DE741AC65352}" dt="2024-05-31T07:58:59.547" v="3407" actId="14100"/>
          <ac:spMkLst>
            <pc:docMk/>
            <pc:sldMk cId="1956789192" sldId="446"/>
            <ac:spMk id="130093" creationId="{4F936826-8A0E-F7A1-12DA-3829483F1857}"/>
          </ac:spMkLst>
        </pc:spChg>
        <pc:spChg chg="mod">
          <ac:chgData name="Alberto Cantele" userId="6dcfd606-3c49-4e1e-8222-9e63454d6285" providerId="ADAL" clId="{2CA97A5D-0478-524F-8AC6-DE741AC65352}" dt="2024-05-31T07:58:59.547" v="3407" actId="14100"/>
          <ac:spMkLst>
            <pc:docMk/>
            <pc:sldMk cId="1956789192" sldId="446"/>
            <ac:spMk id="130094" creationId="{7CE79047-878C-8BA6-B7CE-75FE6A5A5FE2}"/>
          </ac:spMkLst>
        </pc:spChg>
        <pc:spChg chg="mod">
          <ac:chgData name="Alberto Cantele" userId="6dcfd606-3c49-4e1e-8222-9e63454d6285" providerId="ADAL" clId="{2CA97A5D-0478-524F-8AC6-DE741AC65352}" dt="2024-05-31T07:58:59.547" v="3407" actId="14100"/>
          <ac:spMkLst>
            <pc:docMk/>
            <pc:sldMk cId="1956789192" sldId="446"/>
            <ac:spMk id="130105" creationId="{EAF29CB5-717E-94FA-9BE3-8A36AD8ABEB3}"/>
          </ac:spMkLst>
        </pc:spChg>
        <pc:spChg chg="mod">
          <ac:chgData name="Alberto Cantele" userId="6dcfd606-3c49-4e1e-8222-9e63454d6285" providerId="ADAL" clId="{2CA97A5D-0478-524F-8AC6-DE741AC65352}" dt="2024-05-31T07:58:59.547" v="3407" actId="14100"/>
          <ac:spMkLst>
            <pc:docMk/>
            <pc:sldMk cId="1956789192" sldId="446"/>
            <ac:spMk id="130106" creationId="{C48455E7-9E7B-4917-8BB2-490558022DAB}"/>
          </ac:spMkLst>
        </pc:spChg>
        <pc:spChg chg="mod">
          <ac:chgData name="Alberto Cantele" userId="6dcfd606-3c49-4e1e-8222-9e63454d6285" providerId="ADAL" clId="{2CA97A5D-0478-524F-8AC6-DE741AC65352}" dt="2024-05-31T07:58:59.547" v="3407" actId="14100"/>
          <ac:spMkLst>
            <pc:docMk/>
            <pc:sldMk cId="1956789192" sldId="446"/>
            <ac:spMk id="130107" creationId="{A7E960CF-CEA6-386F-A5B5-50657B9B6687}"/>
          </ac:spMkLst>
        </pc:spChg>
        <pc:spChg chg="mod">
          <ac:chgData name="Alberto Cantele" userId="6dcfd606-3c49-4e1e-8222-9e63454d6285" providerId="ADAL" clId="{2CA97A5D-0478-524F-8AC6-DE741AC65352}" dt="2024-05-31T07:58:59.547" v="3407" actId="14100"/>
          <ac:spMkLst>
            <pc:docMk/>
            <pc:sldMk cId="1956789192" sldId="446"/>
            <ac:spMk id="130108" creationId="{86F67DCA-3145-B943-2DB5-FA264662F5E2}"/>
          </ac:spMkLst>
        </pc:spChg>
        <pc:grpChg chg="mod">
          <ac:chgData name="Alberto Cantele" userId="6dcfd606-3c49-4e1e-8222-9e63454d6285" providerId="ADAL" clId="{2CA97A5D-0478-524F-8AC6-DE741AC65352}" dt="2024-05-31T07:58:59.547" v="3407" actId="14100"/>
          <ac:grpSpMkLst>
            <pc:docMk/>
            <pc:sldMk cId="1956789192" sldId="446"/>
            <ac:grpSpMk id="3" creationId="{B91CB585-9D84-2E46-E564-C7991A1D4479}"/>
          </ac:grpSpMkLst>
        </pc:grpChg>
        <pc:grpChg chg="mod">
          <ac:chgData name="Alberto Cantele" userId="6dcfd606-3c49-4e1e-8222-9e63454d6285" providerId="ADAL" clId="{2CA97A5D-0478-524F-8AC6-DE741AC65352}" dt="2024-05-31T07:58:59.547" v="3407" actId="14100"/>
          <ac:grpSpMkLst>
            <pc:docMk/>
            <pc:sldMk cId="1956789192" sldId="446"/>
            <ac:grpSpMk id="7" creationId="{EBF1DE60-CF69-590B-1829-24A9D52966E0}"/>
          </ac:grpSpMkLst>
        </pc:grpChg>
        <pc:grpChg chg="add mod">
          <ac:chgData name="Alberto Cantele" userId="6dcfd606-3c49-4e1e-8222-9e63454d6285" providerId="ADAL" clId="{2CA97A5D-0478-524F-8AC6-DE741AC65352}" dt="2024-05-31T07:58:59.547" v="3407" actId="14100"/>
          <ac:grpSpMkLst>
            <pc:docMk/>
            <pc:sldMk cId="1956789192" sldId="446"/>
            <ac:grpSpMk id="57" creationId="{E441BA27-8F1F-B605-CA5D-035CD350CBB1}"/>
          </ac:grpSpMkLst>
        </pc:grpChg>
        <pc:grpChg chg="mod">
          <ac:chgData name="Alberto Cantele" userId="6dcfd606-3c49-4e1e-8222-9e63454d6285" providerId="ADAL" clId="{2CA97A5D-0478-524F-8AC6-DE741AC65352}" dt="2024-05-31T07:58:59.547" v="3407" actId="14100"/>
          <ac:grpSpMkLst>
            <pc:docMk/>
            <pc:sldMk cId="1956789192" sldId="446"/>
            <ac:grpSpMk id="104" creationId="{D08C331A-C483-C7D9-AB67-BE718FBB1CDD}"/>
          </ac:grpSpMkLst>
        </pc:grpChg>
        <pc:grpChg chg="mod">
          <ac:chgData name="Alberto Cantele" userId="6dcfd606-3c49-4e1e-8222-9e63454d6285" providerId="ADAL" clId="{2CA97A5D-0478-524F-8AC6-DE741AC65352}" dt="2024-05-31T07:58:59.547" v="3407" actId="14100"/>
          <ac:grpSpMkLst>
            <pc:docMk/>
            <pc:sldMk cId="1956789192" sldId="446"/>
            <ac:grpSpMk id="130054" creationId="{859AC2E1-2D10-BF57-84AC-9EFBAE35D120}"/>
          </ac:grpSpMkLst>
        </pc:grpChg>
        <pc:grpChg chg="mod">
          <ac:chgData name="Alberto Cantele" userId="6dcfd606-3c49-4e1e-8222-9e63454d6285" providerId="ADAL" clId="{2CA97A5D-0478-524F-8AC6-DE741AC65352}" dt="2024-05-31T07:58:59.547" v="3407" actId="14100"/>
          <ac:grpSpMkLst>
            <pc:docMk/>
            <pc:sldMk cId="1956789192" sldId="446"/>
            <ac:grpSpMk id="130091" creationId="{7CCD8E39-16D2-9889-1BF3-6279010E82FC}"/>
          </ac:grpSpMkLst>
        </pc:grpChg>
        <pc:grpChg chg="mod">
          <ac:chgData name="Alberto Cantele" userId="6dcfd606-3c49-4e1e-8222-9e63454d6285" providerId="ADAL" clId="{2CA97A5D-0478-524F-8AC6-DE741AC65352}" dt="2024-05-31T07:58:59.547" v="3407" actId="14100"/>
          <ac:grpSpMkLst>
            <pc:docMk/>
            <pc:sldMk cId="1956789192" sldId="446"/>
            <ac:grpSpMk id="130092" creationId="{876004DB-6383-A9EF-C9BE-AEA18B6974D4}"/>
          </ac:grpSpMkLst>
        </pc:grpChg>
        <pc:grpChg chg="mod">
          <ac:chgData name="Alberto Cantele" userId="6dcfd606-3c49-4e1e-8222-9e63454d6285" providerId="ADAL" clId="{2CA97A5D-0478-524F-8AC6-DE741AC65352}" dt="2024-05-31T07:58:59.547" v="3407" actId="14100"/>
          <ac:grpSpMkLst>
            <pc:docMk/>
            <pc:sldMk cId="1956789192" sldId="446"/>
            <ac:grpSpMk id="130095" creationId="{43E3C7E2-3837-538F-2318-CF0321DBB814}"/>
          </ac:grpSpMkLst>
        </pc:grpChg>
        <pc:grpChg chg="mod">
          <ac:chgData name="Alberto Cantele" userId="6dcfd606-3c49-4e1e-8222-9e63454d6285" providerId="ADAL" clId="{2CA97A5D-0478-524F-8AC6-DE741AC65352}" dt="2024-05-31T07:58:59.547" v="3407" actId="14100"/>
          <ac:grpSpMkLst>
            <pc:docMk/>
            <pc:sldMk cId="1956789192" sldId="446"/>
            <ac:grpSpMk id="130126" creationId="{310572EE-C1FA-8316-9D60-6A35DFB84B02}"/>
          </ac:grpSpMkLst>
        </pc:grpChg>
        <pc:cxnChg chg="mod">
          <ac:chgData name="Alberto Cantele" userId="6dcfd606-3c49-4e1e-8222-9e63454d6285" providerId="ADAL" clId="{2CA97A5D-0478-524F-8AC6-DE741AC65352}" dt="2024-05-31T07:58:59.547" v="3407" actId="14100"/>
          <ac:cxnSpMkLst>
            <pc:docMk/>
            <pc:sldMk cId="1956789192" sldId="446"/>
            <ac:cxnSpMk id="17" creationId="{1CE59237-03C3-5E25-0CE8-28921788C5BC}"/>
          </ac:cxnSpMkLst>
        </pc:cxnChg>
        <pc:cxnChg chg="mod">
          <ac:chgData name="Alberto Cantele" userId="6dcfd606-3c49-4e1e-8222-9e63454d6285" providerId="ADAL" clId="{2CA97A5D-0478-524F-8AC6-DE741AC65352}" dt="2024-05-31T07:58:59.547" v="3407" actId="14100"/>
          <ac:cxnSpMkLst>
            <pc:docMk/>
            <pc:sldMk cId="1956789192" sldId="446"/>
            <ac:cxnSpMk id="20" creationId="{9E9E9786-3C76-CA10-A837-12C9FE0AC6B4}"/>
          </ac:cxnSpMkLst>
        </pc:cxnChg>
        <pc:cxnChg chg="mod">
          <ac:chgData name="Alberto Cantele" userId="6dcfd606-3c49-4e1e-8222-9e63454d6285" providerId="ADAL" clId="{2CA97A5D-0478-524F-8AC6-DE741AC65352}" dt="2024-05-31T07:58:59.547" v="3407" actId="14100"/>
          <ac:cxnSpMkLst>
            <pc:docMk/>
            <pc:sldMk cId="1956789192" sldId="446"/>
            <ac:cxnSpMk id="21" creationId="{9A8A3072-55D3-BF6E-49D2-2503BA613395}"/>
          </ac:cxnSpMkLst>
        </pc:cxnChg>
        <pc:cxnChg chg="mod">
          <ac:chgData name="Alberto Cantele" userId="6dcfd606-3c49-4e1e-8222-9e63454d6285" providerId="ADAL" clId="{2CA97A5D-0478-524F-8AC6-DE741AC65352}" dt="2024-05-31T07:58:59.547" v="3407" actId="14100"/>
          <ac:cxnSpMkLst>
            <pc:docMk/>
            <pc:sldMk cId="1956789192" sldId="446"/>
            <ac:cxnSpMk id="27" creationId="{778DCFA1-21E4-C2CA-D144-A673150BC21E}"/>
          </ac:cxnSpMkLst>
        </pc:cxnChg>
        <pc:cxnChg chg="mod">
          <ac:chgData name="Alberto Cantele" userId="6dcfd606-3c49-4e1e-8222-9e63454d6285" providerId="ADAL" clId="{2CA97A5D-0478-524F-8AC6-DE741AC65352}" dt="2024-05-31T07:58:59.547" v="3407" actId="14100"/>
          <ac:cxnSpMkLst>
            <pc:docMk/>
            <pc:sldMk cId="1956789192" sldId="446"/>
            <ac:cxnSpMk id="32" creationId="{CC9C86E5-1C00-BAB8-CFB3-83D76D743C79}"/>
          </ac:cxnSpMkLst>
        </pc:cxnChg>
        <pc:cxnChg chg="mod">
          <ac:chgData name="Alberto Cantele" userId="6dcfd606-3c49-4e1e-8222-9e63454d6285" providerId="ADAL" clId="{2CA97A5D-0478-524F-8AC6-DE741AC65352}" dt="2024-05-31T07:58:59.547" v="3407" actId="14100"/>
          <ac:cxnSpMkLst>
            <pc:docMk/>
            <pc:sldMk cId="1956789192" sldId="446"/>
            <ac:cxnSpMk id="33" creationId="{327E5554-7B33-A3D1-A6D0-497439BFC16C}"/>
          </ac:cxnSpMkLst>
        </pc:cxnChg>
        <pc:cxnChg chg="add mod">
          <ac:chgData name="Alberto Cantele" userId="6dcfd606-3c49-4e1e-8222-9e63454d6285" providerId="ADAL" clId="{2CA97A5D-0478-524F-8AC6-DE741AC65352}" dt="2024-05-31T07:58:59.547" v="3407" actId="14100"/>
          <ac:cxnSpMkLst>
            <pc:docMk/>
            <pc:sldMk cId="1956789192" sldId="446"/>
            <ac:cxnSpMk id="40" creationId="{C0BEE388-7006-751E-2184-A44CF186C39F}"/>
          </ac:cxnSpMkLst>
        </pc:cxnChg>
        <pc:cxnChg chg="add mod">
          <ac:chgData name="Alberto Cantele" userId="6dcfd606-3c49-4e1e-8222-9e63454d6285" providerId="ADAL" clId="{2CA97A5D-0478-524F-8AC6-DE741AC65352}" dt="2024-05-31T07:58:59.547" v="3407" actId="14100"/>
          <ac:cxnSpMkLst>
            <pc:docMk/>
            <pc:sldMk cId="1956789192" sldId="446"/>
            <ac:cxnSpMk id="49" creationId="{21D2EF16-7BB5-91CE-8C9C-70538650EDE4}"/>
          </ac:cxnSpMkLst>
        </pc:cxnChg>
        <pc:cxnChg chg="mod">
          <ac:chgData name="Alberto Cantele" userId="6dcfd606-3c49-4e1e-8222-9e63454d6285" providerId="ADAL" clId="{2CA97A5D-0478-524F-8AC6-DE741AC65352}" dt="2024-05-31T07:58:59.547" v="3407" actId="14100"/>
          <ac:cxnSpMkLst>
            <pc:docMk/>
            <pc:sldMk cId="1956789192" sldId="446"/>
            <ac:cxnSpMk id="130057" creationId="{539D1406-2433-EFF7-CA6E-497CB38D2F1A}"/>
          </ac:cxnSpMkLst>
        </pc:cxnChg>
        <pc:cxnChg chg="mod">
          <ac:chgData name="Alberto Cantele" userId="6dcfd606-3c49-4e1e-8222-9e63454d6285" providerId="ADAL" clId="{2CA97A5D-0478-524F-8AC6-DE741AC65352}" dt="2024-05-31T07:58:59.547" v="3407" actId="14100"/>
          <ac:cxnSpMkLst>
            <pc:docMk/>
            <pc:sldMk cId="1956789192" sldId="446"/>
            <ac:cxnSpMk id="130060" creationId="{BEE0A25F-28E1-AD09-CDA4-4B627BA16590}"/>
          </ac:cxnSpMkLst>
        </pc:cxnChg>
        <pc:cxnChg chg="del mod">
          <ac:chgData name="Alberto Cantele" userId="6dcfd606-3c49-4e1e-8222-9e63454d6285" providerId="ADAL" clId="{2CA97A5D-0478-524F-8AC6-DE741AC65352}" dt="2024-05-31T07:38:42.375" v="3067" actId="478"/>
          <ac:cxnSpMkLst>
            <pc:docMk/>
            <pc:sldMk cId="1956789192" sldId="446"/>
            <ac:cxnSpMk id="130063" creationId="{084694BF-F553-FB80-9148-4BC6EFA0E91A}"/>
          </ac:cxnSpMkLst>
        </pc:cxnChg>
        <pc:cxnChg chg="mod">
          <ac:chgData name="Alberto Cantele" userId="6dcfd606-3c49-4e1e-8222-9e63454d6285" providerId="ADAL" clId="{2CA97A5D-0478-524F-8AC6-DE741AC65352}" dt="2024-05-31T07:58:59.547" v="3407" actId="14100"/>
          <ac:cxnSpMkLst>
            <pc:docMk/>
            <pc:sldMk cId="1956789192" sldId="446"/>
            <ac:cxnSpMk id="130066" creationId="{33F52ABB-BF14-A860-CDFF-3020E4CCEC9F}"/>
          </ac:cxnSpMkLst>
        </pc:cxnChg>
        <pc:cxnChg chg="mod">
          <ac:chgData name="Alberto Cantele" userId="6dcfd606-3c49-4e1e-8222-9e63454d6285" providerId="ADAL" clId="{2CA97A5D-0478-524F-8AC6-DE741AC65352}" dt="2024-05-31T07:58:59.547" v="3407" actId="14100"/>
          <ac:cxnSpMkLst>
            <pc:docMk/>
            <pc:sldMk cId="1956789192" sldId="446"/>
            <ac:cxnSpMk id="130069" creationId="{E651ACCF-F447-2414-3AEE-EEA10490244E}"/>
          </ac:cxnSpMkLst>
        </pc:cxnChg>
        <pc:cxnChg chg="mod">
          <ac:chgData name="Alberto Cantele" userId="6dcfd606-3c49-4e1e-8222-9e63454d6285" providerId="ADAL" clId="{2CA97A5D-0478-524F-8AC6-DE741AC65352}" dt="2024-05-31T07:58:59.547" v="3407" actId="14100"/>
          <ac:cxnSpMkLst>
            <pc:docMk/>
            <pc:sldMk cId="1956789192" sldId="446"/>
            <ac:cxnSpMk id="130072" creationId="{71207283-4982-7F84-56A6-1FF61622C604}"/>
          </ac:cxnSpMkLst>
        </pc:cxnChg>
        <pc:cxnChg chg="mod">
          <ac:chgData name="Alberto Cantele" userId="6dcfd606-3c49-4e1e-8222-9e63454d6285" providerId="ADAL" clId="{2CA97A5D-0478-524F-8AC6-DE741AC65352}" dt="2024-05-31T07:58:59.547" v="3407" actId="14100"/>
          <ac:cxnSpMkLst>
            <pc:docMk/>
            <pc:sldMk cId="1956789192" sldId="446"/>
            <ac:cxnSpMk id="130075" creationId="{54C89ACB-4AC8-572C-2AF3-BE9A8A069BA8}"/>
          </ac:cxnSpMkLst>
        </pc:cxnChg>
        <pc:cxnChg chg="mod">
          <ac:chgData name="Alberto Cantele" userId="6dcfd606-3c49-4e1e-8222-9e63454d6285" providerId="ADAL" clId="{2CA97A5D-0478-524F-8AC6-DE741AC65352}" dt="2024-05-31T07:58:59.547" v="3407" actId="14100"/>
          <ac:cxnSpMkLst>
            <pc:docMk/>
            <pc:sldMk cId="1956789192" sldId="446"/>
            <ac:cxnSpMk id="130088" creationId="{7A6474AE-5475-A4D4-6F9A-7ADCFB48BAE5}"/>
          </ac:cxnSpMkLst>
        </pc:cxnChg>
        <pc:cxnChg chg="del mod">
          <ac:chgData name="Alberto Cantele" userId="6dcfd606-3c49-4e1e-8222-9e63454d6285" providerId="ADAL" clId="{2CA97A5D-0478-524F-8AC6-DE741AC65352}" dt="2024-05-31T07:40:25.093" v="3089" actId="478"/>
          <ac:cxnSpMkLst>
            <pc:docMk/>
            <pc:sldMk cId="1956789192" sldId="446"/>
            <ac:cxnSpMk id="130096" creationId="{C21375EA-07C2-F0FA-BEDD-9612F3E1BAFD}"/>
          </ac:cxnSpMkLst>
        </pc:cxnChg>
        <pc:cxnChg chg="mod">
          <ac:chgData name="Alberto Cantele" userId="6dcfd606-3c49-4e1e-8222-9e63454d6285" providerId="ADAL" clId="{2CA97A5D-0478-524F-8AC6-DE741AC65352}" dt="2024-05-31T07:58:59.547" v="3407" actId="14100"/>
          <ac:cxnSpMkLst>
            <pc:docMk/>
            <pc:sldMk cId="1956789192" sldId="446"/>
            <ac:cxnSpMk id="130099" creationId="{1CFD959D-0305-6B8C-6106-5B759111D4E8}"/>
          </ac:cxnSpMkLst>
        </pc:cxnChg>
        <pc:cxnChg chg="mod">
          <ac:chgData name="Alberto Cantele" userId="6dcfd606-3c49-4e1e-8222-9e63454d6285" providerId="ADAL" clId="{2CA97A5D-0478-524F-8AC6-DE741AC65352}" dt="2024-05-31T07:58:59.547" v="3407" actId="14100"/>
          <ac:cxnSpMkLst>
            <pc:docMk/>
            <pc:sldMk cId="1956789192" sldId="446"/>
            <ac:cxnSpMk id="130102" creationId="{B776939E-F3C0-DF95-5CB4-F558A31BEA58}"/>
          </ac:cxnSpMkLst>
        </pc:cxnChg>
        <pc:cxnChg chg="mod">
          <ac:chgData name="Alberto Cantele" userId="6dcfd606-3c49-4e1e-8222-9e63454d6285" providerId="ADAL" clId="{2CA97A5D-0478-524F-8AC6-DE741AC65352}" dt="2024-05-31T07:58:59.547" v="3407" actId="14100"/>
          <ac:cxnSpMkLst>
            <pc:docMk/>
            <pc:sldMk cId="1956789192" sldId="446"/>
            <ac:cxnSpMk id="130114" creationId="{32E923E5-FFF1-6ACA-0658-8CEADD78887D}"/>
          </ac:cxnSpMkLst>
        </pc:cxnChg>
        <pc:cxnChg chg="mod">
          <ac:chgData name="Alberto Cantele" userId="6dcfd606-3c49-4e1e-8222-9e63454d6285" providerId="ADAL" clId="{2CA97A5D-0478-524F-8AC6-DE741AC65352}" dt="2024-05-31T07:58:59.547" v="3407" actId="14100"/>
          <ac:cxnSpMkLst>
            <pc:docMk/>
            <pc:sldMk cId="1956789192" sldId="446"/>
            <ac:cxnSpMk id="130121" creationId="{F59CF6A1-6A2E-D639-693A-1A4CCA20A191}"/>
          </ac:cxnSpMkLst>
        </pc:cxnChg>
      </pc:sldChg>
      <pc:sldChg chg="addSp delSp modSp add mod">
        <pc:chgData name="Alberto Cantele" userId="6dcfd606-3c49-4e1e-8222-9e63454d6285" providerId="ADAL" clId="{2CA97A5D-0478-524F-8AC6-DE741AC65352}" dt="2024-08-12T08:54:47.511" v="12309" actId="207"/>
        <pc:sldMkLst>
          <pc:docMk/>
          <pc:sldMk cId="1513730918" sldId="447"/>
        </pc:sldMkLst>
        <pc:spChg chg="mod">
          <ac:chgData name="Alberto Cantele" userId="6dcfd606-3c49-4e1e-8222-9e63454d6285" providerId="ADAL" clId="{2CA97A5D-0478-524F-8AC6-DE741AC65352}" dt="2024-07-21T16:54:08.686" v="11721" actId="20577"/>
          <ac:spMkLst>
            <pc:docMk/>
            <pc:sldMk cId="1513730918" sldId="447"/>
            <ac:spMk id="2" creationId="{B0DBBA7D-AF91-6D9B-09EB-C5CE605B00A9}"/>
          </ac:spMkLst>
        </pc:spChg>
        <pc:spChg chg="del">
          <ac:chgData name="Alberto Cantele" userId="6dcfd606-3c49-4e1e-8222-9e63454d6285" providerId="ADAL" clId="{2CA97A5D-0478-524F-8AC6-DE741AC65352}" dt="2024-05-31T15:34:52.821" v="4928" actId="478"/>
          <ac:spMkLst>
            <pc:docMk/>
            <pc:sldMk cId="1513730918" sldId="447"/>
            <ac:spMk id="4" creationId="{00000000-0000-0000-0000-000000000000}"/>
          </ac:spMkLst>
        </pc:spChg>
        <pc:spChg chg="add mod">
          <ac:chgData name="Alberto Cantele" userId="6dcfd606-3c49-4e1e-8222-9e63454d6285" providerId="ADAL" clId="{2CA97A5D-0478-524F-8AC6-DE741AC65352}" dt="2024-07-23T13:54:43.020" v="11747" actId="1076"/>
          <ac:spMkLst>
            <pc:docMk/>
            <pc:sldMk cId="1513730918" sldId="447"/>
            <ac:spMk id="5" creationId="{ADF1D8CC-A80B-C4ED-F693-E29628F3B901}"/>
          </ac:spMkLst>
        </pc:spChg>
        <pc:spChg chg="add mod">
          <ac:chgData name="Alberto Cantele" userId="6dcfd606-3c49-4e1e-8222-9e63454d6285" providerId="ADAL" clId="{2CA97A5D-0478-524F-8AC6-DE741AC65352}" dt="2024-07-23T13:54:43.020" v="11747" actId="1076"/>
          <ac:spMkLst>
            <pc:docMk/>
            <pc:sldMk cId="1513730918" sldId="447"/>
            <ac:spMk id="6" creationId="{5C9F5050-6FC7-62EE-62B2-4F6125526A16}"/>
          </ac:spMkLst>
        </pc:spChg>
        <pc:spChg chg="add mod">
          <ac:chgData name="Alberto Cantele" userId="6dcfd606-3c49-4e1e-8222-9e63454d6285" providerId="ADAL" clId="{2CA97A5D-0478-524F-8AC6-DE741AC65352}" dt="2024-07-23T13:54:43.020" v="11747" actId="1076"/>
          <ac:spMkLst>
            <pc:docMk/>
            <pc:sldMk cId="1513730918" sldId="447"/>
            <ac:spMk id="8" creationId="{65FCCBAA-6D1F-2CE0-1FA2-DE9C387FE602}"/>
          </ac:spMkLst>
        </pc:spChg>
        <pc:spChg chg="add mod">
          <ac:chgData name="Alberto Cantele" userId="6dcfd606-3c49-4e1e-8222-9e63454d6285" providerId="ADAL" clId="{2CA97A5D-0478-524F-8AC6-DE741AC65352}" dt="2024-07-23T13:54:43.020" v="11747" actId="1076"/>
          <ac:spMkLst>
            <pc:docMk/>
            <pc:sldMk cId="1513730918" sldId="447"/>
            <ac:spMk id="9" creationId="{556C5705-90F3-9F0E-D90A-D3C698DB3FD1}"/>
          </ac:spMkLst>
        </pc:spChg>
        <pc:spChg chg="mod">
          <ac:chgData name="Alberto Cantele" userId="6dcfd606-3c49-4e1e-8222-9e63454d6285" providerId="ADAL" clId="{2CA97A5D-0478-524F-8AC6-DE741AC65352}" dt="2024-08-12T08:52:44.047" v="12288" actId="207"/>
          <ac:spMkLst>
            <pc:docMk/>
            <pc:sldMk cId="1513730918" sldId="447"/>
            <ac:spMk id="11" creationId="{F3375911-2366-6E10-968D-863838AC81B4}"/>
          </ac:spMkLst>
        </pc:spChg>
        <pc:spChg chg="add mod">
          <ac:chgData name="Alberto Cantele" userId="6dcfd606-3c49-4e1e-8222-9e63454d6285" providerId="ADAL" clId="{2CA97A5D-0478-524F-8AC6-DE741AC65352}" dt="2024-07-23T13:54:43.020" v="11747" actId="1076"/>
          <ac:spMkLst>
            <pc:docMk/>
            <pc:sldMk cId="1513730918" sldId="447"/>
            <ac:spMk id="12" creationId="{00DD18D4-21B3-4CCE-32CC-F8146FDB5C24}"/>
          </ac:spMkLst>
        </pc:spChg>
        <pc:spChg chg="mod">
          <ac:chgData name="Alberto Cantele" userId="6dcfd606-3c49-4e1e-8222-9e63454d6285" providerId="ADAL" clId="{2CA97A5D-0478-524F-8AC6-DE741AC65352}" dt="2024-08-12T08:51:34.027" v="12285" actId="1076"/>
          <ac:spMkLst>
            <pc:docMk/>
            <pc:sldMk cId="1513730918" sldId="447"/>
            <ac:spMk id="14" creationId="{F8E6237E-F71A-465E-6255-A1823E5D6A12}"/>
          </ac:spMkLst>
        </pc:spChg>
        <pc:spChg chg="mod">
          <ac:chgData name="Alberto Cantele" userId="6dcfd606-3c49-4e1e-8222-9e63454d6285" providerId="ADAL" clId="{2CA97A5D-0478-524F-8AC6-DE741AC65352}" dt="2024-08-12T08:54:47.511" v="12309" actId="207"/>
          <ac:spMkLst>
            <pc:docMk/>
            <pc:sldMk cId="1513730918" sldId="447"/>
            <ac:spMk id="15" creationId="{30989306-2E4D-6CA1-B256-6FB2FD688AB2}"/>
          </ac:spMkLst>
        </pc:spChg>
        <pc:spChg chg="mod">
          <ac:chgData name="Alberto Cantele" userId="6dcfd606-3c49-4e1e-8222-9e63454d6285" providerId="ADAL" clId="{2CA97A5D-0478-524F-8AC6-DE741AC65352}" dt="2024-08-12T08:51:34.027" v="12285" actId="1076"/>
          <ac:spMkLst>
            <pc:docMk/>
            <pc:sldMk cId="1513730918" sldId="447"/>
            <ac:spMk id="16" creationId="{9791705F-A26D-1C97-FD46-D6AA9F7054EA}"/>
          </ac:spMkLst>
        </pc:spChg>
        <pc:spChg chg="mod">
          <ac:chgData name="Alberto Cantele" userId="6dcfd606-3c49-4e1e-8222-9e63454d6285" providerId="ADAL" clId="{2CA97A5D-0478-524F-8AC6-DE741AC65352}" dt="2024-08-12T08:51:34.027" v="12285" actId="1076"/>
          <ac:spMkLst>
            <pc:docMk/>
            <pc:sldMk cId="1513730918" sldId="447"/>
            <ac:spMk id="17" creationId="{286C81CA-4D66-0776-D194-3DCB59906BD6}"/>
          </ac:spMkLst>
        </pc:spChg>
        <pc:spChg chg="mod">
          <ac:chgData name="Alberto Cantele" userId="6dcfd606-3c49-4e1e-8222-9e63454d6285" providerId="ADAL" clId="{2CA97A5D-0478-524F-8AC6-DE741AC65352}" dt="2024-08-12T08:51:34.027" v="12285" actId="1076"/>
          <ac:spMkLst>
            <pc:docMk/>
            <pc:sldMk cId="1513730918" sldId="447"/>
            <ac:spMk id="18" creationId="{50912581-640A-5264-C995-9A7E76036C8D}"/>
          </ac:spMkLst>
        </pc:spChg>
        <pc:spChg chg="add mod">
          <ac:chgData name="Alberto Cantele" userId="6dcfd606-3c49-4e1e-8222-9e63454d6285" providerId="ADAL" clId="{2CA97A5D-0478-524F-8AC6-DE741AC65352}" dt="2024-07-23T13:54:43.020" v="11747" actId="1076"/>
          <ac:spMkLst>
            <pc:docMk/>
            <pc:sldMk cId="1513730918" sldId="447"/>
            <ac:spMk id="19" creationId="{7EB88114-864F-E579-A2BF-FC91D4B282E5}"/>
          </ac:spMkLst>
        </pc:spChg>
        <pc:spChg chg="mod">
          <ac:chgData name="Alberto Cantele" userId="6dcfd606-3c49-4e1e-8222-9e63454d6285" providerId="ADAL" clId="{2CA97A5D-0478-524F-8AC6-DE741AC65352}" dt="2024-08-12T08:52:44.047" v="12288" actId="207"/>
          <ac:spMkLst>
            <pc:docMk/>
            <pc:sldMk cId="1513730918" sldId="447"/>
            <ac:spMk id="21" creationId="{0249FF83-08C3-F42B-AF97-719858F75C72}"/>
          </ac:spMkLst>
        </pc:spChg>
        <pc:spChg chg="add mod">
          <ac:chgData name="Alberto Cantele" userId="6dcfd606-3c49-4e1e-8222-9e63454d6285" providerId="ADAL" clId="{2CA97A5D-0478-524F-8AC6-DE741AC65352}" dt="2024-07-23T13:54:43.020" v="11747" actId="1076"/>
          <ac:spMkLst>
            <pc:docMk/>
            <pc:sldMk cId="1513730918" sldId="447"/>
            <ac:spMk id="22" creationId="{8ED79A09-E2D8-1333-4D78-B55EC6F7961A}"/>
          </ac:spMkLst>
        </pc:spChg>
        <pc:spChg chg="mod">
          <ac:chgData name="Alberto Cantele" userId="6dcfd606-3c49-4e1e-8222-9e63454d6285" providerId="ADAL" clId="{2CA97A5D-0478-524F-8AC6-DE741AC65352}" dt="2024-08-12T08:51:34.027" v="12285" actId="1076"/>
          <ac:spMkLst>
            <pc:docMk/>
            <pc:sldMk cId="1513730918" sldId="447"/>
            <ac:spMk id="24" creationId="{4470A23F-FF65-026B-0ED5-270248F31799}"/>
          </ac:spMkLst>
        </pc:spChg>
        <pc:spChg chg="mod">
          <ac:chgData name="Alberto Cantele" userId="6dcfd606-3c49-4e1e-8222-9e63454d6285" providerId="ADAL" clId="{2CA97A5D-0478-524F-8AC6-DE741AC65352}" dt="2024-08-12T08:51:34.027" v="12285" actId="1076"/>
          <ac:spMkLst>
            <pc:docMk/>
            <pc:sldMk cId="1513730918" sldId="447"/>
            <ac:spMk id="25" creationId="{5F5D1CC0-1D0B-C0ED-F06F-88669CA0C687}"/>
          </ac:spMkLst>
        </pc:spChg>
        <pc:spChg chg="add mod">
          <ac:chgData name="Alberto Cantele" userId="6dcfd606-3c49-4e1e-8222-9e63454d6285" providerId="ADAL" clId="{2CA97A5D-0478-524F-8AC6-DE741AC65352}" dt="2024-07-23T13:54:43.020" v="11747" actId="1076"/>
          <ac:spMkLst>
            <pc:docMk/>
            <pc:sldMk cId="1513730918" sldId="447"/>
            <ac:spMk id="26" creationId="{CC12FF66-13C1-A0D6-6566-49E13A4066A4}"/>
          </ac:spMkLst>
        </pc:spChg>
        <pc:spChg chg="mod">
          <ac:chgData name="Alberto Cantele" userId="6dcfd606-3c49-4e1e-8222-9e63454d6285" providerId="ADAL" clId="{2CA97A5D-0478-524F-8AC6-DE741AC65352}" dt="2024-08-12T08:52:44.047" v="12288" actId="207"/>
          <ac:spMkLst>
            <pc:docMk/>
            <pc:sldMk cId="1513730918" sldId="447"/>
            <ac:spMk id="28" creationId="{5EDDE046-42B3-AD4C-9564-72E0002241F1}"/>
          </ac:spMkLst>
        </pc:spChg>
        <pc:spChg chg="mod">
          <ac:chgData name="Alberto Cantele" userId="6dcfd606-3c49-4e1e-8222-9e63454d6285" providerId="ADAL" clId="{2CA97A5D-0478-524F-8AC6-DE741AC65352}" dt="2024-08-12T08:51:34.027" v="12285" actId="1076"/>
          <ac:spMkLst>
            <pc:docMk/>
            <pc:sldMk cId="1513730918" sldId="447"/>
            <ac:spMk id="29" creationId="{4B1CCCFA-E78B-5ADE-0269-FC3F44819726}"/>
          </ac:spMkLst>
        </pc:spChg>
        <pc:spChg chg="mod">
          <ac:chgData name="Alberto Cantele" userId="6dcfd606-3c49-4e1e-8222-9e63454d6285" providerId="ADAL" clId="{2CA97A5D-0478-524F-8AC6-DE741AC65352}" dt="2024-08-12T08:51:34.027" v="12285" actId="1076"/>
          <ac:spMkLst>
            <pc:docMk/>
            <pc:sldMk cId="1513730918" sldId="447"/>
            <ac:spMk id="30" creationId="{44EE97A2-4370-C908-81A6-B6E6854C73AE}"/>
          </ac:spMkLst>
        </pc:spChg>
        <pc:spChg chg="mod">
          <ac:chgData name="Alberto Cantele" userId="6dcfd606-3c49-4e1e-8222-9e63454d6285" providerId="ADAL" clId="{2CA97A5D-0478-524F-8AC6-DE741AC65352}" dt="2024-08-12T08:52:44.047" v="12288" actId="207"/>
          <ac:spMkLst>
            <pc:docMk/>
            <pc:sldMk cId="1513730918" sldId="447"/>
            <ac:spMk id="32" creationId="{B4EA1F4B-35D0-81BA-916C-A6876CDDA9AA}"/>
          </ac:spMkLst>
        </pc:spChg>
        <pc:spChg chg="mod">
          <ac:chgData name="Alberto Cantele" userId="6dcfd606-3c49-4e1e-8222-9e63454d6285" providerId="ADAL" clId="{2CA97A5D-0478-524F-8AC6-DE741AC65352}" dt="2024-08-12T08:51:34.027" v="12285" actId="1076"/>
          <ac:spMkLst>
            <pc:docMk/>
            <pc:sldMk cId="1513730918" sldId="447"/>
            <ac:spMk id="33" creationId="{6C6A9AA9-6ED1-F44D-F3C8-0046B9705C5C}"/>
          </ac:spMkLst>
        </pc:spChg>
        <pc:spChg chg="mod">
          <ac:chgData name="Alberto Cantele" userId="6dcfd606-3c49-4e1e-8222-9e63454d6285" providerId="ADAL" clId="{2CA97A5D-0478-524F-8AC6-DE741AC65352}" dt="2024-08-12T08:51:34.027" v="12285" actId="1076"/>
          <ac:spMkLst>
            <pc:docMk/>
            <pc:sldMk cId="1513730918" sldId="447"/>
            <ac:spMk id="34" creationId="{8E9B2EAD-9AD8-50CF-3C25-1700006AA6C3}"/>
          </ac:spMkLst>
        </pc:spChg>
        <pc:spChg chg="mod">
          <ac:chgData name="Alberto Cantele" userId="6dcfd606-3c49-4e1e-8222-9e63454d6285" providerId="ADAL" clId="{2CA97A5D-0478-524F-8AC6-DE741AC65352}" dt="2024-08-12T08:52:44.047" v="12288" actId="207"/>
          <ac:spMkLst>
            <pc:docMk/>
            <pc:sldMk cId="1513730918" sldId="447"/>
            <ac:spMk id="36" creationId="{D19B69DD-F0CB-8D2B-18E8-69C209580200}"/>
          </ac:spMkLst>
        </pc:spChg>
        <pc:spChg chg="add del">
          <ac:chgData name="Alberto Cantele" userId="6dcfd606-3c49-4e1e-8222-9e63454d6285" providerId="ADAL" clId="{2CA97A5D-0478-524F-8AC6-DE741AC65352}" dt="2024-05-31T09:54:11.094" v="3587" actId="22"/>
          <ac:spMkLst>
            <pc:docMk/>
            <pc:sldMk cId="1513730918" sldId="447"/>
            <ac:spMk id="37" creationId="{2ACB2613-7EBA-3136-0AE8-61FE8369CA23}"/>
          </ac:spMkLst>
        </pc:spChg>
        <pc:spChg chg="add mod">
          <ac:chgData name="Alberto Cantele" userId="6dcfd606-3c49-4e1e-8222-9e63454d6285" providerId="ADAL" clId="{2CA97A5D-0478-524F-8AC6-DE741AC65352}" dt="2024-07-23T13:54:43.020" v="11747" actId="1076"/>
          <ac:spMkLst>
            <pc:docMk/>
            <pc:sldMk cId="1513730918" sldId="447"/>
            <ac:spMk id="38" creationId="{4E124D23-53B8-052D-64A8-DAEE56295932}"/>
          </ac:spMkLst>
        </pc:spChg>
        <pc:spChg chg="add mod">
          <ac:chgData name="Alberto Cantele" userId="6dcfd606-3c49-4e1e-8222-9e63454d6285" providerId="ADAL" clId="{2CA97A5D-0478-524F-8AC6-DE741AC65352}" dt="2024-07-23T13:54:43.020" v="11747" actId="1076"/>
          <ac:spMkLst>
            <pc:docMk/>
            <pc:sldMk cId="1513730918" sldId="447"/>
            <ac:spMk id="39" creationId="{FB25CB7A-F18C-29AF-F1EE-AF4D4ECD9FC1}"/>
          </ac:spMkLst>
        </pc:spChg>
        <pc:spChg chg="mod">
          <ac:chgData name="Alberto Cantele" userId="6dcfd606-3c49-4e1e-8222-9e63454d6285" providerId="ADAL" clId="{2CA97A5D-0478-524F-8AC6-DE741AC65352}" dt="2024-08-12T08:52:44.047" v="12288" actId="207"/>
          <ac:spMkLst>
            <pc:docMk/>
            <pc:sldMk cId="1513730918" sldId="447"/>
            <ac:spMk id="40" creationId="{5D1DBB97-EA49-DE4C-2293-B7978E46AAC3}"/>
          </ac:spMkLst>
        </pc:spChg>
        <pc:spChg chg="add mod">
          <ac:chgData name="Alberto Cantele" userId="6dcfd606-3c49-4e1e-8222-9e63454d6285" providerId="ADAL" clId="{2CA97A5D-0478-524F-8AC6-DE741AC65352}" dt="2024-07-23T13:54:43.020" v="11747" actId="1076"/>
          <ac:spMkLst>
            <pc:docMk/>
            <pc:sldMk cId="1513730918" sldId="447"/>
            <ac:spMk id="42" creationId="{3EB8CE09-BA60-C89A-EA15-16D4CB583BC6}"/>
          </ac:spMkLst>
        </pc:spChg>
        <pc:spChg chg="mod">
          <ac:chgData name="Alberto Cantele" userId="6dcfd606-3c49-4e1e-8222-9e63454d6285" providerId="ADAL" clId="{2CA97A5D-0478-524F-8AC6-DE741AC65352}" dt="2024-08-12T08:51:34.027" v="12285" actId="1076"/>
          <ac:spMkLst>
            <pc:docMk/>
            <pc:sldMk cId="1513730918" sldId="447"/>
            <ac:spMk id="43" creationId="{34F3FB37-9674-A840-9411-38FD798759A3}"/>
          </ac:spMkLst>
        </pc:spChg>
        <pc:spChg chg="mod">
          <ac:chgData name="Alberto Cantele" userId="6dcfd606-3c49-4e1e-8222-9e63454d6285" providerId="ADAL" clId="{2CA97A5D-0478-524F-8AC6-DE741AC65352}" dt="2024-08-12T08:51:34.027" v="12285" actId="1076"/>
          <ac:spMkLst>
            <pc:docMk/>
            <pc:sldMk cId="1513730918" sldId="447"/>
            <ac:spMk id="44" creationId="{CBBB73D7-4450-42C7-7AE2-DC74295651E3}"/>
          </ac:spMkLst>
        </pc:spChg>
        <pc:spChg chg="add del">
          <ac:chgData name="Alberto Cantele" userId="6dcfd606-3c49-4e1e-8222-9e63454d6285" providerId="ADAL" clId="{2CA97A5D-0478-524F-8AC6-DE741AC65352}" dt="2024-05-31T09:55:23.849" v="3601" actId="22"/>
          <ac:spMkLst>
            <pc:docMk/>
            <pc:sldMk cId="1513730918" sldId="447"/>
            <ac:spMk id="46" creationId="{3DE1B03D-A061-A8FF-B664-83BA61ED37D6}"/>
          </ac:spMkLst>
        </pc:spChg>
        <pc:spChg chg="mod">
          <ac:chgData name="Alberto Cantele" userId="6dcfd606-3c49-4e1e-8222-9e63454d6285" providerId="ADAL" clId="{2CA97A5D-0478-524F-8AC6-DE741AC65352}" dt="2024-08-12T08:52:44.047" v="12288" actId="207"/>
          <ac:spMkLst>
            <pc:docMk/>
            <pc:sldMk cId="1513730918" sldId="447"/>
            <ac:spMk id="46" creationId="{6E8E3B4F-B333-7CD1-6A20-ACCBB7996E9B}"/>
          </ac:spMkLst>
        </pc:spChg>
        <pc:spChg chg="add mod">
          <ac:chgData name="Alberto Cantele" userId="6dcfd606-3c49-4e1e-8222-9e63454d6285" providerId="ADAL" clId="{2CA97A5D-0478-524F-8AC6-DE741AC65352}" dt="2024-07-23T13:54:43.020" v="11747" actId="1076"/>
          <ac:spMkLst>
            <pc:docMk/>
            <pc:sldMk cId="1513730918" sldId="447"/>
            <ac:spMk id="47" creationId="{60C95693-6B40-2D70-2CA5-A28E69AEFF37}"/>
          </ac:spMkLst>
        </pc:spChg>
        <pc:spChg chg="add mod">
          <ac:chgData name="Alberto Cantele" userId="6dcfd606-3c49-4e1e-8222-9e63454d6285" providerId="ADAL" clId="{2CA97A5D-0478-524F-8AC6-DE741AC65352}" dt="2024-07-23T13:54:43.020" v="11747" actId="1076"/>
          <ac:spMkLst>
            <pc:docMk/>
            <pc:sldMk cId="1513730918" sldId="447"/>
            <ac:spMk id="48" creationId="{E0C3BFB6-65A0-A29C-F95B-7C77366AA142}"/>
          </ac:spMkLst>
        </pc:spChg>
        <pc:spChg chg="add mod">
          <ac:chgData name="Alberto Cantele" userId="6dcfd606-3c49-4e1e-8222-9e63454d6285" providerId="ADAL" clId="{2CA97A5D-0478-524F-8AC6-DE741AC65352}" dt="2024-07-23T13:54:43.020" v="11747" actId="1076"/>
          <ac:spMkLst>
            <pc:docMk/>
            <pc:sldMk cId="1513730918" sldId="447"/>
            <ac:spMk id="51" creationId="{D53A9138-2011-3BB5-197F-1F394A58EC87}"/>
          </ac:spMkLst>
        </pc:spChg>
        <pc:spChg chg="mod">
          <ac:chgData name="Alberto Cantele" userId="6dcfd606-3c49-4e1e-8222-9e63454d6285" providerId="ADAL" clId="{2CA97A5D-0478-524F-8AC6-DE741AC65352}" dt="2024-08-12T08:52:44.047" v="12288" actId="207"/>
          <ac:spMkLst>
            <pc:docMk/>
            <pc:sldMk cId="1513730918" sldId="447"/>
            <ac:spMk id="52" creationId="{4C22BE43-CF10-0478-4D64-C60F3CC566A4}"/>
          </ac:spMkLst>
        </pc:spChg>
        <pc:spChg chg="mod">
          <ac:chgData name="Alberto Cantele" userId="6dcfd606-3c49-4e1e-8222-9e63454d6285" providerId="ADAL" clId="{2CA97A5D-0478-524F-8AC6-DE741AC65352}" dt="2024-08-12T08:51:34.027" v="12285" actId="1076"/>
          <ac:spMkLst>
            <pc:docMk/>
            <pc:sldMk cId="1513730918" sldId="447"/>
            <ac:spMk id="53" creationId="{2680B435-6834-18D4-FE9D-833816E1848B}"/>
          </ac:spMkLst>
        </pc:spChg>
        <pc:spChg chg="mod">
          <ac:chgData name="Alberto Cantele" userId="6dcfd606-3c49-4e1e-8222-9e63454d6285" providerId="ADAL" clId="{2CA97A5D-0478-524F-8AC6-DE741AC65352}" dt="2024-08-12T08:51:34.027" v="12285" actId="1076"/>
          <ac:spMkLst>
            <pc:docMk/>
            <pc:sldMk cId="1513730918" sldId="447"/>
            <ac:spMk id="54" creationId="{A6FCFF8F-3BBE-C408-F55A-CD62ACF2F337}"/>
          </ac:spMkLst>
        </pc:spChg>
        <pc:spChg chg="add mod">
          <ac:chgData name="Alberto Cantele" userId="6dcfd606-3c49-4e1e-8222-9e63454d6285" providerId="ADAL" clId="{2CA97A5D-0478-524F-8AC6-DE741AC65352}" dt="2024-07-23T13:54:43.020" v="11747" actId="1076"/>
          <ac:spMkLst>
            <pc:docMk/>
            <pc:sldMk cId="1513730918" sldId="447"/>
            <ac:spMk id="55" creationId="{748738E6-9C29-DB09-4EAD-EFA3729D238B}"/>
          </ac:spMkLst>
        </pc:spChg>
        <pc:spChg chg="add mod">
          <ac:chgData name="Alberto Cantele" userId="6dcfd606-3c49-4e1e-8222-9e63454d6285" providerId="ADAL" clId="{2CA97A5D-0478-524F-8AC6-DE741AC65352}" dt="2024-07-23T13:55:03.601" v="11757" actId="20577"/>
          <ac:spMkLst>
            <pc:docMk/>
            <pc:sldMk cId="1513730918" sldId="447"/>
            <ac:spMk id="56" creationId="{0D939AE8-D947-3B96-FFC6-852781C48BB0}"/>
          </ac:spMkLst>
        </pc:spChg>
        <pc:spChg chg="add mod">
          <ac:chgData name="Alberto Cantele" userId="6dcfd606-3c49-4e1e-8222-9e63454d6285" providerId="ADAL" clId="{2CA97A5D-0478-524F-8AC6-DE741AC65352}" dt="2024-07-23T13:54:43.020" v="11747" actId="1076"/>
          <ac:spMkLst>
            <pc:docMk/>
            <pc:sldMk cId="1513730918" sldId="447"/>
            <ac:spMk id="59" creationId="{BE4ECA73-C1DA-679F-FD88-BAB3C60409B6}"/>
          </ac:spMkLst>
        </pc:spChg>
        <pc:spChg chg="mod">
          <ac:chgData name="Alberto Cantele" userId="6dcfd606-3c49-4e1e-8222-9e63454d6285" providerId="ADAL" clId="{2CA97A5D-0478-524F-8AC6-DE741AC65352}" dt="2024-08-12T08:52:44.047" v="12288" actId="207"/>
          <ac:spMkLst>
            <pc:docMk/>
            <pc:sldMk cId="1513730918" sldId="447"/>
            <ac:spMk id="61" creationId="{61A7E0D0-AC59-B799-AC0C-1C11ECFA9992}"/>
          </ac:spMkLst>
        </pc:spChg>
        <pc:spChg chg="add mod">
          <ac:chgData name="Alberto Cantele" userId="6dcfd606-3c49-4e1e-8222-9e63454d6285" providerId="ADAL" clId="{2CA97A5D-0478-524F-8AC6-DE741AC65352}" dt="2024-07-23T13:54:43.020" v="11747" actId="1076"/>
          <ac:spMkLst>
            <pc:docMk/>
            <pc:sldMk cId="1513730918" sldId="447"/>
            <ac:spMk id="62" creationId="{52FA05A8-C0A7-04BC-3969-FDA7D81CF5F6}"/>
          </ac:spMkLst>
        </pc:spChg>
        <pc:spChg chg="add mod">
          <ac:chgData name="Alberto Cantele" userId="6dcfd606-3c49-4e1e-8222-9e63454d6285" providerId="ADAL" clId="{2CA97A5D-0478-524F-8AC6-DE741AC65352}" dt="2024-07-23T13:54:43.020" v="11747" actId="1076"/>
          <ac:spMkLst>
            <pc:docMk/>
            <pc:sldMk cId="1513730918" sldId="447"/>
            <ac:spMk id="63" creationId="{71A85716-C686-B196-DA03-E59BDFD4CBD7}"/>
          </ac:spMkLst>
        </pc:spChg>
        <pc:spChg chg="add mod">
          <ac:chgData name="Alberto Cantele" userId="6dcfd606-3c49-4e1e-8222-9e63454d6285" providerId="ADAL" clId="{2CA97A5D-0478-524F-8AC6-DE741AC65352}" dt="2024-07-23T13:54:43.020" v="11747" actId="1076"/>
          <ac:spMkLst>
            <pc:docMk/>
            <pc:sldMk cId="1513730918" sldId="447"/>
            <ac:spMk id="64" creationId="{1761229F-DD58-202B-44E4-CC75B1A3FC46}"/>
          </ac:spMkLst>
        </pc:spChg>
        <pc:spChg chg="add mod">
          <ac:chgData name="Alberto Cantele" userId="6dcfd606-3c49-4e1e-8222-9e63454d6285" providerId="ADAL" clId="{2CA97A5D-0478-524F-8AC6-DE741AC65352}" dt="2024-07-23T13:54:43.020" v="11747" actId="1076"/>
          <ac:spMkLst>
            <pc:docMk/>
            <pc:sldMk cId="1513730918" sldId="447"/>
            <ac:spMk id="65" creationId="{6F5D1C3E-BE4E-3443-0ECB-1E4F8B1FCDB7}"/>
          </ac:spMkLst>
        </pc:spChg>
        <pc:spChg chg="add mod">
          <ac:chgData name="Alberto Cantele" userId="6dcfd606-3c49-4e1e-8222-9e63454d6285" providerId="ADAL" clId="{2CA97A5D-0478-524F-8AC6-DE741AC65352}" dt="2024-07-23T13:54:43.020" v="11747" actId="1076"/>
          <ac:spMkLst>
            <pc:docMk/>
            <pc:sldMk cId="1513730918" sldId="447"/>
            <ac:spMk id="70" creationId="{41EAE1B7-3211-B2E9-6057-3C8B12F4967D}"/>
          </ac:spMkLst>
        </pc:spChg>
        <pc:spChg chg="add del mod">
          <ac:chgData name="Alberto Cantele" userId="6dcfd606-3c49-4e1e-8222-9e63454d6285" providerId="ADAL" clId="{2CA97A5D-0478-524F-8AC6-DE741AC65352}" dt="2024-05-31T10:55:23.413" v="4050" actId="478"/>
          <ac:spMkLst>
            <pc:docMk/>
            <pc:sldMk cId="1513730918" sldId="447"/>
            <ac:spMk id="78" creationId="{0DD8E348-0A40-9EB5-407B-33CDAB84D4BA}"/>
          </ac:spMkLst>
        </pc:spChg>
        <pc:spChg chg="add mod">
          <ac:chgData name="Alberto Cantele" userId="6dcfd606-3c49-4e1e-8222-9e63454d6285" providerId="ADAL" clId="{2CA97A5D-0478-524F-8AC6-DE741AC65352}" dt="2024-07-23T13:54:43.020" v="11747" actId="1076"/>
          <ac:spMkLst>
            <pc:docMk/>
            <pc:sldMk cId="1513730918" sldId="447"/>
            <ac:spMk id="99" creationId="{2C9159C4-0839-9D4E-D391-98E434C57246}"/>
          </ac:spMkLst>
        </pc:spChg>
        <pc:spChg chg="add del mod">
          <ac:chgData name="Alberto Cantele" userId="6dcfd606-3c49-4e1e-8222-9e63454d6285" providerId="ADAL" clId="{2CA97A5D-0478-524F-8AC6-DE741AC65352}" dt="2024-05-31T15:32:29.208" v="4808"/>
          <ac:spMkLst>
            <pc:docMk/>
            <pc:sldMk cId="1513730918" sldId="447"/>
            <ac:spMk id="101" creationId="{5589D5E9-595C-B0D0-28D3-3738BCE49439}"/>
          </ac:spMkLst>
        </pc:spChg>
        <pc:spChg chg="add mod">
          <ac:chgData name="Alberto Cantele" userId="6dcfd606-3c49-4e1e-8222-9e63454d6285" providerId="ADAL" clId="{2CA97A5D-0478-524F-8AC6-DE741AC65352}" dt="2024-05-31T15:34:53.115" v="4929"/>
          <ac:spMkLst>
            <pc:docMk/>
            <pc:sldMk cId="1513730918" sldId="447"/>
            <ac:spMk id="102" creationId="{3FAF3A22-AED4-39CA-2868-60F42003930D}"/>
          </ac:spMkLst>
        </pc:spChg>
        <pc:spChg chg="add mod">
          <ac:chgData name="Alberto Cantele" userId="6dcfd606-3c49-4e1e-8222-9e63454d6285" providerId="ADAL" clId="{2CA97A5D-0478-524F-8AC6-DE741AC65352}" dt="2024-07-23T13:54:43.020" v="11747" actId="1076"/>
          <ac:spMkLst>
            <pc:docMk/>
            <pc:sldMk cId="1513730918" sldId="447"/>
            <ac:spMk id="18433" creationId="{F5BFB15D-CA5D-599C-6755-3F75D018C513}"/>
          </ac:spMkLst>
        </pc:spChg>
        <pc:spChg chg="mod">
          <ac:chgData name="Alberto Cantele" userId="6dcfd606-3c49-4e1e-8222-9e63454d6285" providerId="ADAL" clId="{2CA97A5D-0478-524F-8AC6-DE741AC65352}" dt="2024-08-12T08:52:44.047" v="12288" actId="207"/>
          <ac:spMkLst>
            <pc:docMk/>
            <pc:sldMk cId="1513730918" sldId="447"/>
            <ac:spMk id="18434" creationId="{B641E7ED-62DD-A956-7C23-D0F8CE76AC15}"/>
          </ac:spMkLst>
        </pc:spChg>
        <pc:spChg chg="mod">
          <ac:chgData name="Alberto Cantele" userId="6dcfd606-3c49-4e1e-8222-9e63454d6285" providerId="ADAL" clId="{2CA97A5D-0478-524F-8AC6-DE741AC65352}" dt="2024-08-12T08:51:34.027" v="12285" actId="1076"/>
          <ac:spMkLst>
            <pc:docMk/>
            <pc:sldMk cId="1513730918" sldId="447"/>
            <ac:spMk id="18435" creationId="{8EB8A565-DC3F-D597-2CC4-3EC3373CCC1E}"/>
          </ac:spMkLst>
        </pc:spChg>
        <pc:spChg chg="add mod">
          <ac:chgData name="Alberto Cantele" userId="6dcfd606-3c49-4e1e-8222-9e63454d6285" providerId="ADAL" clId="{2CA97A5D-0478-524F-8AC6-DE741AC65352}" dt="2024-07-23T13:54:43.020" v="11747" actId="1076"/>
          <ac:spMkLst>
            <pc:docMk/>
            <pc:sldMk cId="1513730918" sldId="447"/>
            <ac:spMk id="18437" creationId="{778EB758-EC77-B21C-26A9-1DE36B1E7B78}"/>
          </ac:spMkLst>
        </pc:spChg>
        <pc:spChg chg="add mod">
          <ac:chgData name="Alberto Cantele" userId="6dcfd606-3c49-4e1e-8222-9e63454d6285" providerId="ADAL" clId="{2CA97A5D-0478-524F-8AC6-DE741AC65352}" dt="2024-07-23T13:54:43.020" v="11747" actId="1076"/>
          <ac:spMkLst>
            <pc:docMk/>
            <pc:sldMk cId="1513730918" sldId="447"/>
            <ac:spMk id="18438" creationId="{52C01BE0-1218-24EC-8914-A250D50DCA87}"/>
          </ac:spMkLst>
        </pc:spChg>
        <pc:spChg chg="add mod">
          <ac:chgData name="Alberto Cantele" userId="6dcfd606-3c49-4e1e-8222-9e63454d6285" providerId="ADAL" clId="{2CA97A5D-0478-524F-8AC6-DE741AC65352}" dt="2024-07-23T13:54:43.020" v="11747" actId="1076"/>
          <ac:spMkLst>
            <pc:docMk/>
            <pc:sldMk cId="1513730918" sldId="447"/>
            <ac:spMk id="18440" creationId="{3E56E2A3-0D2F-504E-991C-9865782F1B9B}"/>
          </ac:spMkLst>
        </pc:spChg>
        <pc:spChg chg="add mod">
          <ac:chgData name="Alberto Cantele" userId="6dcfd606-3c49-4e1e-8222-9e63454d6285" providerId="ADAL" clId="{2CA97A5D-0478-524F-8AC6-DE741AC65352}" dt="2024-07-23T13:54:43.020" v="11747" actId="1076"/>
          <ac:spMkLst>
            <pc:docMk/>
            <pc:sldMk cId="1513730918" sldId="447"/>
            <ac:spMk id="18441" creationId="{A3174D1C-ECD9-51DF-5C36-7ECAD86F9DA9}"/>
          </ac:spMkLst>
        </pc:spChg>
        <pc:spChg chg="add mod">
          <ac:chgData name="Alberto Cantele" userId="6dcfd606-3c49-4e1e-8222-9e63454d6285" providerId="ADAL" clId="{2CA97A5D-0478-524F-8AC6-DE741AC65352}" dt="2024-07-23T13:54:43.020" v="11747" actId="1076"/>
          <ac:spMkLst>
            <pc:docMk/>
            <pc:sldMk cId="1513730918" sldId="447"/>
            <ac:spMk id="18442" creationId="{B95BCF4E-C03A-EAF1-5EB6-19004334ED60}"/>
          </ac:spMkLst>
        </pc:spChg>
        <pc:spChg chg="mod">
          <ac:chgData name="Alberto Cantele" userId="6dcfd606-3c49-4e1e-8222-9e63454d6285" providerId="ADAL" clId="{2CA97A5D-0478-524F-8AC6-DE741AC65352}" dt="2024-08-12T08:51:34.027" v="12285" actId="1076"/>
          <ac:spMkLst>
            <pc:docMk/>
            <pc:sldMk cId="1513730918" sldId="447"/>
            <ac:spMk id="18443" creationId="{2B8BF46A-7370-4809-B5A1-7A4FEE87EC36}"/>
          </ac:spMkLst>
        </pc:spChg>
        <pc:spChg chg="mod">
          <ac:chgData name="Alberto Cantele" userId="6dcfd606-3c49-4e1e-8222-9e63454d6285" providerId="ADAL" clId="{2CA97A5D-0478-524F-8AC6-DE741AC65352}" dt="2024-08-12T08:52:44.047" v="12288" actId="207"/>
          <ac:spMkLst>
            <pc:docMk/>
            <pc:sldMk cId="1513730918" sldId="447"/>
            <ac:spMk id="18446" creationId="{31BF0ABE-4325-2FC1-D938-2A5371D7A54F}"/>
          </ac:spMkLst>
        </pc:spChg>
        <pc:spChg chg="mod">
          <ac:chgData name="Alberto Cantele" userId="6dcfd606-3c49-4e1e-8222-9e63454d6285" providerId="ADAL" clId="{2CA97A5D-0478-524F-8AC6-DE741AC65352}" dt="2024-08-12T08:51:34.027" v="12285" actId="1076"/>
          <ac:spMkLst>
            <pc:docMk/>
            <pc:sldMk cId="1513730918" sldId="447"/>
            <ac:spMk id="18447" creationId="{B8DE8946-BF7A-53D3-239C-E169A78CBA1C}"/>
          </ac:spMkLst>
        </pc:spChg>
        <pc:spChg chg="mod">
          <ac:chgData name="Alberto Cantele" userId="6dcfd606-3c49-4e1e-8222-9e63454d6285" providerId="ADAL" clId="{2CA97A5D-0478-524F-8AC6-DE741AC65352}" dt="2024-08-12T08:51:34.027" v="12285" actId="1076"/>
          <ac:spMkLst>
            <pc:docMk/>
            <pc:sldMk cId="1513730918" sldId="447"/>
            <ac:spMk id="18448" creationId="{733D5D74-3914-2C2E-C887-9668BD573E62}"/>
          </ac:spMkLst>
        </pc:spChg>
        <pc:spChg chg="mod">
          <ac:chgData name="Alberto Cantele" userId="6dcfd606-3c49-4e1e-8222-9e63454d6285" providerId="ADAL" clId="{2CA97A5D-0478-524F-8AC6-DE741AC65352}" dt="2024-08-12T08:52:44.047" v="12288" actId="207"/>
          <ac:spMkLst>
            <pc:docMk/>
            <pc:sldMk cId="1513730918" sldId="447"/>
            <ac:spMk id="18451" creationId="{28AFCF52-04D0-D626-C7B5-07A16C54BFEA}"/>
          </ac:spMkLst>
        </pc:spChg>
        <pc:spChg chg="mod">
          <ac:chgData name="Alberto Cantele" userId="6dcfd606-3c49-4e1e-8222-9e63454d6285" providerId="ADAL" clId="{2CA97A5D-0478-524F-8AC6-DE741AC65352}" dt="2024-08-12T08:53:11.904" v="12290" actId="208"/>
          <ac:spMkLst>
            <pc:docMk/>
            <pc:sldMk cId="1513730918" sldId="447"/>
            <ac:spMk id="18452" creationId="{7EE0E032-FF26-5A09-C7F0-A71977F45646}"/>
          </ac:spMkLst>
        </pc:spChg>
        <pc:spChg chg="mod">
          <ac:chgData name="Alberto Cantele" userId="6dcfd606-3c49-4e1e-8222-9e63454d6285" providerId="ADAL" clId="{2CA97A5D-0478-524F-8AC6-DE741AC65352}" dt="2024-08-12T08:51:34.027" v="12285" actId="1076"/>
          <ac:spMkLst>
            <pc:docMk/>
            <pc:sldMk cId="1513730918" sldId="447"/>
            <ac:spMk id="18453" creationId="{38F1179D-619D-C6C3-D11E-51152BA33991}"/>
          </ac:spMkLst>
        </pc:spChg>
        <pc:spChg chg="mod">
          <ac:chgData name="Alberto Cantele" userId="6dcfd606-3c49-4e1e-8222-9e63454d6285" providerId="ADAL" clId="{2CA97A5D-0478-524F-8AC6-DE741AC65352}" dt="2024-08-12T08:51:34.027" v="12285" actId="1076"/>
          <ac:spMkLst>
            <pc:docMk/>
            <pc:sldMk cId="1513730918" sldId="447"/>
            <ac:spMk id="18456" creationId="{94D17AA9-B16C-56FC-44B1-4B6148D9CAED}"/>
          </ac:spMkLst>
        </pc:spChg>
        <pc:spChg chg="mod">
          <ac:chgData name="Alberto Cantele" userId="6dcfd606-3c49-4e1e-8222-9e63454d6285" providerId="ADAL" clId="{2CA97A5D-0478-524F-8AC6-DE741AC65352}" dt="2024-08-12T08:51:34.027" v="12285" actId="1076"/>
          <ac:spMkLst>
            <pc:docMk/>
            <pc:sldMk cId="1513730918" sldId="447"/>
            <ac:spMk id="18458" creationId="{5A3D4E43-CEC1-BC5A-6181-B50AA5D384F8}"/>
          </ac:spMkLst>
        </pc:spChg>
        <pc:spChg chg="add mod">
          <ac:chgData name="Alberto Cantele" userId="6dcfd606-3c49-4e1e-8222-9e63454d6285" providerId="ADAL" clId="{2CA97A5D-0478-524F-8AC6-DE741AC65352}" dt="2024-07-23T13:54:43.020" v="11747" actId="1076"/>
          <ac:spMkLst>
            <pc:docMk/>
            <pc:sldMk cId="1513730918" sldId="447"/>
            <ac:spMk id="18459" creationId="{789006C4-5DB6-7DB1-D190-9BD04B6E8557}"/>
          </ac:spMkLst>
        </pc:spChg>
        <pc:spChg chg="add mod">
          <ac:chgData name="Alberto Cantele" userId="6dcfd606-3c49-4e1e-8222-9e63454d6285" providerId="ADAL" clId="{2CA97A5D-0478-524F-8AC6-DE741AC65352}" dt="2024-07-23T13:54:43.020" v="11747" actId="1076"/>
          <ac:spMkLst>
            <pc:docMk/>
            <pc:sldMk cId="1513730918" sldId="447"/>
            <ac:spMk id="18460" creationId="{2001993A-ACD5-D8E8-4725-66C4E186018E}"/>
          </ac:spMkLst>
        </pc:spChg>
        <pc:spChg chg="add mod">
          <ac:chgData name="Alberto Cantele" userId="6dcfd606-3c49-4e1e-8222-9e63454d6285" providerId="ADAL" clId="{2CA97A5D-0478-524F-8AC6-DE741AC65352}" dt="2024-07-23T13:54:43.020" v="11747" actId="1076"/>
          <ac:spMkLst>
            <pc:docMk/>
            <pc:sldMk cId="1513730918" sldId="447"/>
            <ac:spMk id="18461" creationId="{AE451519-A093-3CF2-BB99-C1010A2B9B8F}"/>
          </ac:spMkLst>
        </pc:spChg>
        <pc:spChg chg="add mod">
          <ac:chgData name="Alberto Cantele" userId="6dcfd606-3c49-4e1e-8222-9e63454d6285" providerId="ADAL" clId="{2CA97A5D-0478-524F-8AC6-DE741AC65352}" dt="2024-07-23T13:54:43.020" v="11747" actId="1076"/>
          <ac:spMkLst>
            <pc:docMk/>
            <pc:sldMk cId="1513730918" sldId="447"/>
            <ac:spMk id="18462" creationId="{0C1559BC-F1A1-86B1-8836-76304E9980A3}"/>
          </ac:spMkLst>
        </pc:spChg>
        <pc:spChg chg="add mod">
          <ac:chgData name="Alberto Cantele" userId="6dcfd606-3c49-4e1e-8222-9e63454d6285" providerId="ADAL" clId="{2CA97A5D-0478-524F-8AC6-DE741AC65352}" dt="2024-07-23T13:54:43.020" v="11747" actId="1076"/>
          <ac:spMkLst>
            <pc:docMk/>
            <pc:sldMk cId="1513730918" sldId="447"/>
            <ac:spMk id="18463" creationId="{818C624C-A457-ACCE-A45B-DFB23C9C7451}"/>
          </ac:spMkLst>
        </pc:spChg>
        <pc:spChg chg="add mod">
          <ac:chgData name="Alberto Cantele" userId="6dcfd606-3c49-4e1e-8222-9e63454d6285" providerId="ADAL" clId="{2CA97A5D-0478-524F-8AC6-DE741AC65352}" dt="2024-07-23T13:54:43.020" v="11747" actId="1076"/>
          <ac:spMkLst>
            <pc:docMk/>
            <pc:sldMk cId="1513730918" sldId="447"/>
            <ac:spMk id="18465" creationId="{156ADB44-60E4-4F04-5904-20564E0D4908}"/>
          </ac:spMkLst>
        </pc:spChg>
        <pc:spChg chg="mod">
          <ac:chgData name="Alberto Cantele" userId="6dcfd606-3c49-4e1e-8222-9e63454d6285" providerId="ADAL" clId="{2CA97A5D-0478-524F-8AC6-DE741AC65352}" dt="2024-08-12T08:53:08.744" v="12289" actId="208"/>
          <ac:spMkLst>
            <pc:docMk/>
            <pc:sldMk cId="1513730918" sldId="447"/>
            <ac:spMk id="18466" creationId="{221FFC50-5AE6-445D-A002-896B98457826}"/>
          </ac:spMkLst>
        </pc:spChg>
        <pc:spChg chg="mod">
          <ac:chgData name="Alberto Cantele" userId="6dcfd606-3c49-4e1e-8222-9e63454d6285" providerId="ADAL" clId="{2CA97A5D-0478-524F-8AC6-DE741AC65352}" dt="2024-08-12T08:51:34.027" v="12285" actId="1076"/>
          <ac:spMkLst>
            <pc:docMk/>
            <pc:sldMk cId="1513730918" sldId="447"/>
            <ac:spMk id="18467" creationId="{D8B72125-30AB-C582-68FD-AC7717EC97AC}"/>
          </ac:spMkLst>
        </pc:spChg>
        <pc:spChg chg="add mod">
          <ac:chgData name="Alberto Cantele" userId="6dcfd606-3c49-4e1e-8222-9e63454d6285" providerId="ADAL" clId="{2CA97A5D-0478-524F-8AC6-DE741AC65352}" dt="2024-07-23T13:54:43.020" v="11747" actId="1076"/>
          <ac:spMkLst>
            <pc:docMk/>
            <pc:sldMk cId="1513730918" sldId="447"/>
            <ac:spMk id="18469" creationId="{E59E8FBB-8CEF-72C7-A54B-941482D65AA9}"/>
          </ac:spMkLst>
        </pc:spChg>
        <pc:spChg chg="add mod">
          <ac:chgData name="Alberto Cantele" userId="6dcfd606-3c49-4e1e-8222-9e63454d6285" providerId="ADAL" clId="{2CA97A5D-0478-524F-8AC6-DE741AC65352}" dt="2024-07-23T13:54:55.186" v="11753" actId="20577"/>
          <ac:spMkLst>
            <pc:docMk/>
            <pc:sldMk cId="1513730918" sldId="447"/>
            <ac:spMk id="18470" creationId="{95CDB818-1D03-5C75-DCC5-677EE48AC8A2}"/>
          </ac:spMkLst>
        </pc:spChg>
        <pc:spChg chg="mod">
          <ac:chgData name="Alberto Cantele" userId="6dcfd606-3c49-4e1e-8222-9e63454d6285" providerId="ADAL" clId="{2CA97A5D-0478-524F-8AC6-DE741AC65352}" dt="2024-08-12T08:51:34.027" v="12285" actId="1076"/>
          <ac:spMkLst>
            <pc:docMk/>
            <pc:sldMk cId="1513730918" sldId="447"/>
            <ac:spMk id="18473" creationId="{39AAFFF1-87B4-3B80-42CC-5D007016350B}"/>
          </ac:spMkLst>
        </pc:spChg>
        <pc:spChg chg="add mod">
          <ac:chgData name="Alberto Cantele" userId="6dcfd606-3c49-4e1e-8222-9e63454d6285" providerId="ADAL" clId="{2CA97A5D-0478-524F-8AC6-DE741AC65352}" dt="2024-07-23T13:54:43.020" v="11747" actId="1076"/>
          <ac:spMkLst>
            <pc:docMk/>
            <pc:sldMk cId="1513730918" sldId="447"/>
            <ac:spMk id="18481" creationId="{215A609E-6F16-7D4A-966E-3FBCE82B128D}"/>
          </ac:spMkLst>
        </pc:spChg>
        <pc:spChg chg="add mod">
          <ac:chgData name="Alberto Cantele" userId="6dcfd606-3c49-4e1e-8222-9e63454d6285" providerId="ADAL" clId="{2CA97A5D-0478-524F-8AC6-DE741AC65352}" dt="2024-07-23T13:54:43.020" v="11747" actId="1076"/>
          <ac:spMkLst>
            <pc:docMk/>
            <pc:sldMk cId="1513730918" sldId="447"/>
            <ac:spMk id="18482" creationId="{34245A22-5B51-3C42-110F-A97EAA488A38}"/>
          </ac:spMkLst>
        </pc:spChg>
        <pc:spChg chg="add mod">
          <ac:chgData name="Alberto Cantele" userId="6dcfd606-3c49-4e1e-8222-9e63454d6285" providerId="ADAL" clId="{2CA97A5D-0478-524F-8AC6-DE741AC65352}" dt="2024-07-23T13:54:43.020" v="11747" actId="1076"/>
          <ac:spMkLst>
            <pc:docMk/>
            <pc:sldMk cId="1513730918" sldId="447"/>
            <ac:spMk id="18483" creationId="{7685244B-C725-EC92-1D57-1FCD85109C16}"/>
          </ac:spMkLst>
        </pc:spChg>
        <pc:spChg chg="add mod">
          <ac:chgData name="Alberto Cantele" userId="6dcfd606-3c49-4e1e-8222-9e63454d6285" providerId="ADAL" clId="{2CA97A5D-0478-524F-8AC6-DE741AC65352}" dt="2024-07-23T13:54:43.020" v="11747" actId="1076"/>
          <ac:spMkLst>
            <pc:docMk/>
            <pc:sldMk cId="1513730918" sldId="447"/>
            <ac:spMk id="18484" creationId="{03FB400C-F970-42B1-B6FA-FFC4B6B90870}"/>
          </ac:spMkLst>
        </pc:spChg>
        <pc:spChg chg="add mod">
          <ac:chgData name="Alberto Cantele" userId="6dcfd606-3c49-4e1e-8222-9e63454d6285" providerId="ADAL" clId="{2CA97A5D-0478-524F-8AC6-DE741AC65352}" dt="2024-07-23T13:54:43.020" v="11747" actId="1076"/>
          <ac:spMkLst>
            <pc:docMk/>
            <pc:sldMk cId="1513730918" sldId="447"/>
            <ac:spMk id="18485" creationId="{29531EB9-D404-540C-38CE-2E3CD89C5BBB}"/>
          </ac:spMkLst>
        </pc:spChg>
        <pc:spChg chg="add mod">
          <ac:chgData name="Alberto Cantele" userId="6dcfd606-3c49-4e1e-8222-9e63454d6285" providerId="ADAL" clId="{2CA97A5D-0478-524F-8AC6-DE741AC65352}" dt="2024-07-23T13:54:43.020" v="11747" actId="1076"/>
          <ac:spMkLst>
            <pc:docMk/>
            <pc:sldMk cId="1513730918" sldId="447"/>
            <ac:spMk id="18487" creationId="{9F25BBAB-13B8-F89B-9053-F832056129BA}"/>
          </ac:spMkLst>
        </pc:spChg>
        <pc:spChg chg="add mod">
          <ac:chgData name="Alberto Cantele" userId="6dcfd606-3c49-4e1e-8222-9e63454d6285" providerId="ADAL" clId="{2CA97A5D-0478-524F-8AC6-DE741AC65352}" dt="2024-07-23T13:54:43.020" v="11747" actId="1076"/>
          <ac:spMkLst>
            <pc:docMk/>
            <pc:sldMk cId="1513730918" sldId="447"/>
            <ac:spMk id="18493" creationId="{552C0F80-B884-B741-5C5A-50B70AA66847}"/>
          </ac:spMkLst>
        </pc:spChg>
        <pc:spChg chg="mod">
          <ac:chgData name="Alberto Cantele" userId="6dcfd606-3c49-4e1e-8222-9e63454d6285" providerId="ADAL" clId="{2CA97A5D-0478-524F-8AC6-DE741AC65352}" dt="2024-07-21T14:13:01.556" v="11632" actId="20577"/>
          <ac:spMkLst>
            <pc:docMk/>
            <pc:sldMk cId="1513730918" sldId="447"/>
            <ac:spMk id="130050" creationId="{00000000-0000-0000-0000-000000000000}"/>
          </ac:spMkLst>
        </pc:spChg>
        <pc:grpChg chg="add mod">
          <ac:chgData name="Alberto Cantele" userId="6dcfd606-3c49-4e1e-8222-9e63454d6285" providerId="ADAL" clId="{2CA97A5D-0478-524F-8AC6-DE741AC65352}" dt="2024-08-12T08:51:34.027" v="12285" actId="1076"/>
          <ac:grpSpMkLst>
            <pc:docMk/>
            <pc:sldMk cId="1513730918" sldId="447"/>
            <ac:grpSpMk id="3" creationId="{A9F602C6-0255-5634-3528-12A41690045A}"/>
          </ac:grpSpMkLst>
        </pc:grpChg>
        <pc:grpChg chg="mod">
          <ac:chgData name="Alberto Cantele" userId="6dcfd606-3c49-4e1e-8222-9e63454d6285" providerId="ADAL" clId="{2CA97A5D-0478-524F-8AC6-DE741AC65352}" dt="2024-08-12T08:51:34.027" v="12285" actId="1076"/>
          <ac:grpSpMkLst>
            <pc:docMk/>
            <pc:sldMk cId="1513730918" sldId="447"/>
            <ac:grpSpMk id="4" creationId="{7E51E0D7-C339-238A-13C3-245733414DC1}"/>
          </ac:grpSpMkLst>
        </pc:grpChg>
        <pc:grpChg chg="mod">
          <ac:chgData name="Alberto Cantele" userId="6dcfd606-3c49-4e1e-8222-9e63454d6285" providerId="ADAL" clId="{2CA97A5D-0478-524F-8AC6-DE741AC65352}" dt="2024-08-12T08:51:34.027" v="12285" actId="1076"/>
          <ac:grpSpMkLst>
            <pc:docMk/>
            <pc:sldMk cId="1513730918" sldId="447"/>
            <ac:grpSpMk id="13" creationId="{D3002854-50C9-F2E2-5567-31BE8B2E4C73}"/>
          </ac:grpSpMkLst>
        </pc:grpChg>
        <pc:grpChg chg="del">
          <ac:chgData name="Alberto Cantele" userId="6dcfd606-3c49-4e1e-8222-9e63454d6285" providerId="ADAL" clId="{2CA97A5D-0478-524F-8AC6-DE741AC65352}" dt="2024-05-31T08:38:48.193" v="3520" actId="478"/>
          <ac:grpSpMkLst>
            <pc:docMk/>
            <pc:sldMk cId="1513730918" sldId="447"/>
            <ac:grpSpMk id="57" creationId="{E441BA27-8F1F-B605-CA5D-035CD350CBB1}"/>
          </ac:grpSpMkLst>
        </pc:grpChg>
        <pc:grpChg chg="add mod">
          <ac:chgData name="Alberto Cantele" userId="6dcfd606-3c49-4e1e-8222-9e63454d6285" providerId="ADAL" clId="{2CA97A5D-0478-524F-8AC6-DE741AC65352}" dt="2024-07-23T13:54:43.020" v="11747" actId="1076"/>
          <ac:grpSpMkLst>
            <pc:docMk/>
            <pc:sldMk cId="1513730918" sldId="447"/>
            <ac:grpSpMk id="94" creationId="{94297602-4DBF-1B38-1E65-159E807D69CD}"/>
          </ac:grpSpMkLst>
        </pc:grpChg>
        <pc:grpChg chg="add del mod">
          <ac:chgData name="Alberto Cantele" userId="6dcfd606-3c49-4e1e-8222-9e63454d6285" providerId="ADAL" clId="{2CA97A5D-0478-524F-8AC6-DE741AC65352}" dt="2024-08-12T08:51:23.918" v="12283" actId="478"/>
          <ac:grpSpMkLst>
            <pc:docMk/>
            <pc:sldMk cId="1513730918" sldId="447"/>
            <ac:grpSpMk id="100" creationId="{EDF1B628-DD02-2DCF-D3A9-32A804604C59}"/>
          </ac:grpSpMkLst>
        </pc:grpChg>
        <pc:cxnChg chg="mod">
          <ac:chgData name="Alberto Cantele" userId="6dcfd606-3c49-4e1e-8222-9e63454d6285" providerId="ADAL" clId="{2CA97A5D-0478-524F-8AC6-DE741AC65352}" dt="2024-08-12T08:51:34.027" v="12285" actId="1076"/>
          <ac:cxnSpMkLst>
            <pc:docMk/>
            <pc:sldMk cId="1513730918" sldId="447"/>
            <ac:cxnSpMk id="7" creationId="{7DE7DBBF-59AF-4BF1-F344-FF1F78EDF122}"/>
          </ac:cxnSpMkLst>
        </pc:cxnChg>
        <pc:cxnChg chg="add mod">
          <ac:chgData name="Alberto Cantele" userId="6dcfd606-3c49-4e1e-8222-9e63454d6285" providerId="ADAL" clId="{2CA97A5D-0478-524F-8AC6-DE741AC65352}" dt="2024-07-23T13:54:43.020" v="11747" actId="1076"/>
          <ac:cxnSpMkLst>
            <pc:docMk/>
            <pc:sldMk cId="1513730918" sldId="447"/>
            <ac:cxnSpMk id="10" creationId="{EC9871AA-7F02-FF68-57A3-CC3D8082469B}"/>
          </ac:cxnSpMkLst>
        </pc:cxnChg>
        <pc:cxnChg chg="mod">
          <ac:chgData name="Alberto Cantele" userId="6dcfd606-3c49-4e1e-8222-9e63454d6285" providerId="ADAL" clId="{2CA97A5D-0478-524F-8AC6-DE741AC65352}" dt="2024-08-12T08:51:34.027" v="12285" actId="1076"/>
          <ac:cxnSpMkLst>
            <pc:docMk/>
            <pc:sldMk cId="1513730918" sldId="447"/>
            <ac:cxnSpMk id="20" creationId="{AAFD0516-5BB0-E225-E439-3C19754832AB}"/>
          </ac:cxnSpMkLst>
        </pc:cxnChg>
        <pc:cxnChg chg="add mod">
          <ac:chgData name="Alberto Cantele" userId="6dcfd606-3c49-4e1e-8222-9e63454d6285" providerId="ADAL" clId="{2CA97A5D-0478-524F-8AC6-DE741AC65352}" dt="2024-07-23T13:54:43.020" v="11747" actId="1076"/>
          <ac:cxnSpMkLst>
            <pc:docMk/>
            <pc:sldMk cId="1513730918" sldId="447"/>
            <ac:cxnSpMk id="23" creationId="{A053F065-F8C0-D8AB-9A5B-84808F6C3C46}"/>
          </ac:cxnSpMkLst>
        </pc:cxnChg>
        <pc:cxnChg chg="mod">
          <ac:chgData name="Alberto Cantele" userId="6dcfd606-3c49-4e1e-8222-9e63454d6285" providerId="ADAL" clId="{2CA97A5D-0478-524F-8AC6-DE741AC65352}" dt="2024-08-12T08:51:34.027" v="12285" actId="1076"/>
          <ac:cxnSpMkLst>
            <pc:docMk/>
            <pc:sldMk cId="1513730918" sldId="447"/>
            <ac:cxnSpMk id="27" creationId="{83CC65EE-21E2-496D-1ACA-A7F7D3C7E2EB}"/>
          </ac:cxnSpMkLst>
        </pc:cxnChg>
        <pc:cxnChg chg="mod">
          <ac:chgData name="Alberto Cantele" userId="6dcfd606-3c49-4e1e-8222-9e63454d6285" providerId="ADAL" clId="{2CA97A5D-0478-524F-8AC6-DE741AC65352}" dt="2024-08-12T08:51:34.027" v="12285" actId="1076"/>
          <ac:cxnSpMkLst>
            <pc:docMk/>
            <pc:sldMk cId="1513730918" sldId="447"/>
            <ac:cxnSpMk id="31" creationId="{30E9BABF-F683-D40B-CB47-AC622ED1E80D}"/>
          </ac:cxnSpMkLst>
        </pc:cxnChg>
        <pc:cxnChg chg="mod">
          <ac:chgData name="Alberto Cantele" userId="6dcfd606-3c49-4e1e-8222-9e63454d6285" providerId="ADAL" clId="{2CA97A5D-0478-524F-8AC6-DE741AC65352}" dt="2024-08-12T08:51:34.027" v="12285" actId="1076"/>
          <ac:cxnSpMkLst>
            <pc:docMk/>
            <pc:sldMk cId="1513730918" sldId="447"/>
            <ac:cxnSpMk id="35" creationId="{876D7F89-396C-B7CD-74F1-97BC5585D5B7}"/>
          </ac:cxnSpMkLst>
        </pc:cxnChg>
        <pc:cxnChg chg="mod">
          <ac:chgData name="Alberto Cantele" userId="6dcfd606-3c49-4e1e-8222-9e63454d6285" providerId="ADAL" clId="{2CA97A5D-0478-524F-8AC6-DE741AC65352}" dt="2024-08-12T08:51:34.027" v="12285" actId="1076"/>
          <ac:cxnSpMkLst>
            <pc:docMk/>
            <pc:sldMk cId="1513730918" sldId="447"/>
            <ac:cxnSpMk id="37" creationId="{C21E6684-89AD-55B8-69A0-715A675F70CE}"/>
          </ac:cxnSpMkLst>
        </pc:cxnChg>
        <pc:cxnChg chg="add mod">
          <ac:chgData name="Alberto Cantele" userId="6dcfd606-3c49-4e1e-8222-9e63454d6285" providerId="ADAL" clId="{2CA97A5D-0478-524F-8AC6-DE741AC65352}" dt="2024-07-23T13:54:43.020" v="11747" actId="1076"/>
          <ac:cxnSpMkLst>
            <pc:docMk/>
            <pc:sldMk cId="1513730918" sldId="447"/>
            <ac:cxnSpMk id="41" creationId="{275B6A75-521A-1534-644F-BEA6416D66E2}"/>
          </ac:cxnSpMkLst>
        </pc:cxnChg>
        <pc:cxnChg chg="mod">
          <ac:chgData name="Alberto Cantele" userId="6dcfd606-3c49-4e1e-8222-9e63454d6285" providerId="ADAL" clId="{2CA97A5D-0478-524F-8AC6-DE741AC65352}" dt="2024-08-12T08:51:34.027" v="12285" actId="1076"/>
          <ac:cxnSpMkLst>
            <pc:docMk/>
            <pc:sldMk cId="1513730918" sldId="447"/>
            <ac:cxnSpMk id="45" creationId="{7C97C969-4A62-F2E3-66A7-9F09F454997B}"/>
          </ac:cxnSpMkLst>
        </pc:cxnChg>
        <pc:cxnChg chg="mod">
          <ac:chgData name="Alberto Cantele" userId="6dcfd606-3c49-4e1e-8222-9e63454d6285" providerId="ADAL" clId="{2CA97A5D-0478-524F-8AC6-DE741AC65352}" dt="2024-08-12T08:51:34.027" v="12285" actId="1076"/>
          <ac:cxnSpMkLst>
            <pc:docMk/>
            <pc:sldMk cId="1513730918" sldId="447"/>
            <ac:cxnSpMk id="49" creationId="{5321E4C3-EDDE-5215-1E3E-E4908E8B91A9}"/>
          </ac:cxnSpMkLst>
        </pc:cxnChg>
        <pc:cxnChg chg="add mod">
          <ac:chgData name="Alberto Cantele" userId="6dcfd606-3c49-4e1e-8222-9e63454d6285" providerId="ADAL" clId="{2CA97A5D-0478-524F-8AC6-DE741AC65352}" dt="2024-07-23T13:54:43.020" v="11747" actId="1076"/>
          <ac:cxnSpMkLst>
            <pc:docMk/>
            <pc:sldMk cId="1513730918" sldId="447"/>
            <ac:cxnSpMk id="50" creationId="{BB48CF88-22C8-C884-0726-660F9D396288}"/>
          </ac:cxnSpMkLst>
        </pc:cxnChg>
        <pc:cxnChg chg="mod">
          <ac:chgData name="Alberto Cantele" userId="6dcfd606-3c49-4e1e-8222-9e63454d6285" providerId="ADAL" clId="{2CA97A5D-0478-524F-8AC6-DE741AC65352}" dt="2024-08-12T08:51:34.027" v="12285" actId="1076"/>
          <ac:cxnSpMkLst>
            <pc:docMk/>
            <pc:sldMk cId="1513730918" sldId="447"/>
            <ac:cxnSpMk id="57" creationId="{044FDE59-3130-A6BB-7AF5-268AB0E690D7}"/>
          </ac:cxnSpMkLst>
        </pc:cxnChg>
        <pc:cxnChg chg="add mod">
          <ac:chgData name="Alberto Cantele" userId="6dcfd606-3c49-4e1e-8222-9e63454d6285" providerId="ADAL" clId="{2CA97A5D-0478-524F-8AC6-DE741AC65352}" dt="2024-07-23T13:54:43.020" v="11747" actId="1076"/>
          <ac:cxnSpMkLst>
            <pc:docMk/>
            <pc:sldMk cId="1513730918" sldId="447"/>
            <ac:cxnSpMk id="58" creationId="{C5EFD8A3-CEF0-937A-16EC-4A5844D7DB93}"/>
          </ac:cxnSpMkLst>
        </pc:cxnChg>
        <pc:cxnChg chg="mod">
          <ac:chgData name="Alberto Cantele" userId="6dcfd606-3c49-4e1e-8222-9e63454d6285" providerId="ADAL" clId="{2CA97A5D-0478-524F-8AC6-DE741AC65352}" dt="2024-08-12T08:51:34.027" v="12285" actId="1076"/>
          <ac:cxnSpMkLst>
            <pc:docMk/>
            <pc:sldMk cId="1513730918" sldId="447"/>
            <ac:cxnSpMk id="60" creationId="{7D2C6713-383A-DED9-1F93-E14BBDD25D29}"/>
          </ac:cxnSpMkLst>
        </pc:cxnChg>
        <pc:cxnChg chg="add mod">
          <ac:chgData name="Alberto Cantele" userId="6dcfd606-3c49-4e1e-8222-9e63454d6285" providerId="ADAL" clId="{2CA97A5D-0478-524F-8AC6-DE741AC65352}" dt="2024-07-23T13:54:43.020" v="11747" actId="1076"/>
          <ac:cxnSpMkLst>
            <pc:docMk/>
            <pc:sldMk cId="1513730918" sldId="447"/>
            <ac:cxnSpMk id="66" creationId="{30B8931A-FA3F-F715-DADF-1BF6DC3EF2BC}"/>
          </ac:cxnSpMkLst>
        </pc:cxnChg>
        <pc:cxnChg chg="add mod">
          <ac:chgData name="Alberto Cantele" userId="6dcfd606-3c49-4e1e-8222-9e63454d6285" providerId="ADAL" clId="{2CA97A5D-0478-524F-8AC6-DE741AC65352}" dt="2024-07-23T13:54:43.020" v="11747" actId="1076"/>
          <ac:cxnSpMkLst>
            <pc:docMk/>
            <pc:sldMk cId="1513730918" sldId="447"/>
            <ac:cxnSpMk id="69" creationId="{8887E4A4-C9F3-5A96-CED8-E4C801A88A2D}"/>
          </ac:cxnSpMkLst>
        </pc:cxnChg>
        <pc:cxnChg chg="add mod">
          <ac:chgData name="Alberto Cantele" userId="6dcfd606-3c49-4e1e-8222-9e63454d6285" providerId="ADAL" clId="{2CA97A5D-0478-524F-8AC6-DE741AC65352}" dt="2024-08-12T08:54:23.906" v="12308" actId="1076"/>
          <ac:cxnSpMkLst>
            <pc:docMk/>
            <pc:sldMk cId="1513730918" sldId="447"/>
            <ac:cxnSpMk id="73" creationId="{2643B6E3-20F7-C824-5210-1D6200E7DB41}"/>
          </ac:cxnSpMkLst>
        </pc:cxnChg>
        <pc:cxnChg chg="add mod">
          <ac:chgData name="Alberto Cantele" userId="6dcfd606-3c49-4e1e-8222-9e63454d6285" providerId="ADAL" clId="{2CA97A5D-0478-524F-8AC6-DE741AC65352}" dt="2024-08-12T08:54:23.906" v="12308" actId="1076"/>
          <ac:cxnSpMkLst>
            <pc:docMk/>
            <pc:sldMk cId="1513730918" sldId="447"/>
            <ac:cxnSpMk id="74" creationId="{FD278E22-E510-2AC2-2413-7278C96D595D}"/>
          </ac:cxnSpMkLst>
        </pc:cxnChg>
        <pc:cxnChg chg="add mod">
          <ac:chgData name="Alberto Cantele" userId="6dcfd606-3c49-4e1e-8222-9e63454d6285" providerId="ADAL" clId="{2CA97A5D-0478-524F-8AC6-DE741AC65352}" dt="2024-07-23T13:54:43.020" v="11747" actId="1076"/>
          <ac:cxnSpMkLst>
            <pc:docMk/>
            <pc:sldMk cId="1513730918" sldId="447"/>
            <ac:cxnSpMk id="80" creationId="{F0639E3E-03C9-F71E-341F-D868761D1C48}"/>
          </ac:cxnSpMkLst>
        </pc:cxnChg>
        <pc:cxnChg chg="add mod">
          <ac:chgData name="Alberto Cantele" userId="6dcfd606-3c49-4e1e-8222-9e63454d6285" providerId="ADAL" clId="{2CA97A5D-0478-524F-8AC6-DE741AC65352}" dt="2024-07-23T13:54:43.020" v="11747" actId="1076"/>
          <ac:cxnSpMkLst>
            <pc:docMk/>
            <pc:sldMk cId="1513730918" sldId="447"/>
            <ac:cxnSpMk id="81" creationId="{4C1CC84F-0030-61DE-0750-AD07D327C7EE}"/>
          </ac:cxnSpMkLst>
        </pc:cxnChg>
        <pc:cxnChg chg="add mod">
          <ac:chgData name="Alberto Cantele" userId="6dcfd606-3c49-4e1e-8222-9e63454d6285" providerId="ADAL" clId="{2CA97A5D-0478-524F-8AC6-DE741AC65352}" dt="2024-07-23T13:54:43.020" v="11747" actId="1076"/>
          <ac:cxnSpMkLst>
            <pc:docMk/>
            <pc:sldMk cId="1513730918" sldId="447"/>
            <ac:cxnSpMk id="88" creationId="{4C49AD41-ED7B-B0D4-89C3-4E961363BA9A}"/>
          </ac:cxnSpMkLst>
        </pc:cxnChg>
        <pc:cxnChg chg="add mod">
          <ac:chgData name="Alberto Cantele" userId="6dcfd606-3c49-4e1e-8222-9e63454d6285" providerId="ADAL" clId="{2CA97A5D-0478-524F-8AC6-DE741AC65352}" dt="2024-07-23T13:54:43.020" v="11747" actId="1076"/>
          <ac:cxnSpMkLst>
            <pc:docMk/>
            <pc:sldMk cId="1513730918" sldId="447"/>
            <ac:cxnSpMk id="92" creationId="{0F969781-D125-7F8D-2A3C-056228DE4FD1}"/>
          </ac:cxnSpMkLst>
        </pc:cxnChg>
        <pc:cxnChg chg="add mod">
          <ac:chgData name="Alberto Cantele" userId="6dcfd606-3c49-4e1e-8222-9e63454d6285" providerId="ADAL" clId="{2CA97A5D-0478-524F-8AC6-DE741AC65352}" dt="2024-07-23T13:54:43.020" v="11747" actId="1076"/>
          <ac:cxnSpMkLst>
            <pc:docMk/>
            <pc:sldMk cId="1513730918" sldId="447"/>
            <ac:cxnSpMk id="93" creationId="{332218DC-F918-CBDC-F8D9-92DF0819E014}"/>
          </ac:cxnSpMkLst>
        </pc:cxnChg>
        <pc:cxnChg chg="add mod">
          <ac:chgData name="Alberto Cantele" userId="6dcfd606-3c49-4e1e-8222-9e63454d6285" providerId="ADAL" clId="{2CA97A5D-0478-524F-8AC6-DE741AC65352}" dt="2024-07-23T13:54:43.020" v="11747" actId="1076"/>
          <ac:cxnSpMkLst>
            <pc:docMk/>
            <pc:sldMk cId="1513730918" sldId="447"/>
            <ac:cxnSpMk id="18432" creationId="{72EFA4D4-4BAD-82CE-D9AD-AB9ADB841921}"/>
          </ac:cxnSpMkLst>
        </pc:cxnChg>
        <pc:cxnChg chg="add mod">
          <ac:chgData name="Alberto Cantele" userId="6dcfd606-3c49-4e1e-8222-9e63454d6285" providerId="ADAL" clId="{2CA97A5D-0478-524F-8AC6-DE741AC65352}" dt="2024-07-23T13:54:43.020" v="11747" actId="1076"/>
          <ac:cxnSpMkLst>
            <pc:docMk/>
            <pc:sldMk cId="1513730918" sldId="447"/>
            <ac:cxnSpMk id="18439" creationId="{373894F7-B67E-41AC-9CB4-BC3C62422F99}"/>
          </ac:cxnSpMkLst>
        </pc:cxnChg>
        <pc:cxnChg chg="add mod">
          <ac:chgData name="Alberto Cantele" userId="6dcfd606-3c49-4e1e-8222-9e63454d6285" providerId="ADAL" clId="{2CA97A5D-0478-524F-8AC6-DE741AC65352}" dt="2024-07-23T13:54:43.020" v="11747" actId="1076"/>
          <ac:cxnSpMkLst>
            <pc:docMk/>
            <pc:sldMk cId="1513730918" sldId="447"/>
            <ac:cxnSpMk id="18444" creationId="{E3AE3A86-4DB5-CD57-E442-385EE8784517}"/>
          </ac:cxnSpMkLst>
        </pc:cxnChg>
        <pc:cxnChg chg="mod">
          <ac:chgData name="Alberto Cantele" userId="6dcfd606-3c49-4e1e-8222-9e63454d6285" providerId="ADAL" clId="{2CA97A5D-0478-524F-8AC6-DE741AC65352}" dt="2024-08-12T08:51:47.975" v="12286" actId="14100"/>
          <ac:cxnSpMkLst>
            <pc:docMk/>
            <pc:sldMk cId="1513730918" sldId="447"/>
            <ac:cxnSpMk id="18445" creationId="{2E7EB393-17CD-7BE6-9E9F-C505A5F17430}"/>
          </ac:cxnSpMkLst>
        </pc:cxnChg>
        <pc:cxnChg chg="mod">
          <ac:chgData name="Alberto Cantele" userId="6dcfd606-3c49-4e1e-8222-9e63454d6285" providerId="ADAL" clId="{2CA97A5D-0478-524F-8AC6-DE741AC65352}" dt="2024-08-12T08:51:34.027" v="12285" actId="1076"/>
          <ac:cxnSpMkLst>
            <pc:docMk/>
            <pc:sldMk cId="1513730918" sldId="447"/>
            <ac:cxnSpMk id="18449" creationId="{4523FA0B-2BAF-2705-8FE0-39B0894B5BAD}"/>
          </ac:cxnSpMkLst>
        </pc:cxnChg>
        <pc:cxnChg chg="add mod">
          <ac:chgData name="Alberto Cantele" userId="6dcfd606-3c49-4e1e-8222-9e63454d6285" providerId="ADAL" clId="{2CA97A5D-0478-524F-8AC6-DE741AC65352}" dt="2024-07-23T13:54:43.020" v="11747" actId="1076"/>
          <ac:cxnSpMkLst>
            <pc:docMk/>
            <pc:sldMk cId="1513730918" sldId="447"/>
            <ac:cxnSpMk id="18450" creationId="{AFA3ABD6-8FA7-C67F-5184-78F133FAEF50}"/>
          </ac:cxnSpMkLst>
        </pc:cxnChg>
        <pc:cxnChg chg="mod">
          <ac:chgData name="Alberto Cantele" userId="6dcfd606-3c49-4e1e-8222-9e63454d6285" providerId="ADAL" clId="{2CA97A5D-0478-524F-8AC6-DE741AC65352}" dt="2024-08-12T08:51:34.027" v="12285" actId="1076"/>
          <ac:cxnSpMkLst>
            <pc:docMk/>
            <pc:sldMk cId="1513730918" sldId="447"/>
            <ac:cxnSpMk id="18454" creationId="{70B9CEDA-813F-317A-92EC-E03A23E14989}"/>
          </ac:cxnSpMkLst>
        </pc:cxnChg>
        <pc:cxnChg chg="add mod">
          <ac:chgData name="Alberto Cantele" userId="6dcfd606-3c49-4e1e-8222-9e63454d6285" providerId="ADAL" clId="{2CA97A5D-0478-524F-8AC6-DE741AC65352}" dt="2024-07-23T13:54:43.020" v="11747" actId="1076"/>
          <ac:cxnSpMkLst>
            <pc:docMk/>
            <pc:sldMk cId="1513730918" sldId="447"/>
            <ac:cxnSpMk id="18455" creationId="{DAFB7863-0578-845F-3C35-28D957AE862C}"/>
          </ac:cxnSpMkLst>
        </pc:cxnChg>
        <pc:cxnChg chg="mod">
          <ac:chgData name="Alberto Cantele" userId="6dcfd606-3c49-4e1e-8222-9e63454d6285" providerId="ADAL" clId="{2CA97A5D-0478-524F-8AC6-DE741AC65352}" dt="2024-08-12T08:51:34.027" v="12285" actId="1076"/>
          <ac:cxnSpMkLst>
            <pc:docMk/>
            <pc:sldMk cId="1513730918" sldId="447"/>
            <ac:cxnSpMk id="18457" creationId="{4E1B0730-98FA-8C1B-5E97-A4B220A3CB95}"/>
          </ac:cxnSpMkLst>
        </pc:cxnChg>
        <pc:cxnChg chg="add mod">
          <ac:chgData name="Alberto Cantele" userId="6dcfd606-3c49-4e1e-8222-9e63454d6285" providerId="ADAL" clId="{2CA97A5D-0478-524F-8AC6-DE741AC65352}" dt="2024-07-23T13:54:43.020" v="11747" actId="1076"/>
          <ac:cxnSpMkLst>
            <pc:docMk/>
            <pc:sldMk cId="1513730918" sldId="447"/>
            <ac:cxnSpMk id="18464" creationId="{FE4CF7A2-C7E4-9A54-7A43-62D1CDDF7B48}"/>
          </ac:cxnSpMkLst>
        </pc:cxnChg>
        <pc:cxnChg chg="mod">
          <ac:chgData name="Alberto Cantele" userId="6dcfd606-3c49-4e1e-8222-9e63454d6285" providerId="ADAL" clId="{2CA97A5D-0478-524F-8AC6-DE741AC65352}" dt="2024-08-12T08:51:34.027" v="12285" actId="1076"/>
          <ac:cxnSpMkLst>
            <pc:docMk/>
            <pc:sldMk cId="1513730918" sldId="447"/>
            <ac:cxnSpMk id="18468" creationId="{8719855C-E6D5-B318-5F3E-26403F16E375}"/>
          </ac:cxnSpMkLst>
        </pc:cxnChg>
        <pc:cxnChg chg="add mod">
          <ac:chgData name="Alberto Cantele" userId="6dcfd606-3c49-4e1e-8222-9e63454d6285" providerId="ADAL" clId="{2CA97A5D-0478-524F-8AC6-DE741AC65352}" dt="2024-07-23T13:54:43.020" v="11747" actId="1076"/>
          <ac:cxnSpMkLst>
            <pc:docMk/>
            <pc:sldMk cId="1513730918" sldId="447"/>
            <ac:cxnSpMk id="18471" creationId="{4AF8EA3F-0103-8DF2-3AC2-86EC6BB5EA00}"/>
          </ac:cxnSpMkLst>
        </pc:cxnChg>
        <pc:cxnChg chg="mod">
          <ac:chgData name="Alberto Cantele" userId="6dcfd606-3c49-4e1e-8222-9e63454d6285" providerId="ADAL" clId="{2CA97A5D-0478-524F-8AC6-DE741AC65352}" dt="2024-08-12T08:51:34.027" v="12285" actId="1076"/>
          <ac:cxnSpMkLst>
            <pc:docMk/>
            <pc:sldMk cId="1513730918" sldId="447"/>
            <ac:cxnSpMk id="18472" creationId="{EA876DCE-37C0-7D17-B9D1-EBDF1911F37E}"/>
          </ac:cxnSpMkLst>
        </pc:cxnChg>
        <pc:cxnChg chg="mod">
          <ac:chgData name="Alberto Cantele" userId="6dcfd606-3c49-4e1e-8222-9e63454d6285" providerId="ADAL" clId="{2CA97A5D-0478-524F-8AC6-DE741AC65352}" dt="2024-08-12T08:51:34.027" v="12285" actId="1076"/>
          <ac:cxnSpMkLst>
            <pc:docMk/>
            <pc:sldMk cId="1513730918" sldId="447"/>
            <ac:cxnSpMk id="18474" creationId="{B045F2F6-D103-A40D-17ED-AE101409D723}"/>
          </ac:cxnSpMkLst>
        </pc:cxnChg>
        <pc:cxnChg chg="add mod">
          <ac:chgData name="Alberto Cantele" userId="6dcfd606-3c49-4e1e-8222-9e63454d6285" providerId="ADAL" clId="{2CA97A5D-0478-524F-8AC6-DE741AC65352}" dt="2024-07-23T13:54:43.020" v="11747" actId="1076"/>
          <ac:cxnSpMkLst>
            <pc:docMk/>
            <pc:sldMk cId="1513730918" sldId="447"/>
            <ac:cxnSpMk id="18475" creationId="{DC3CDB83-8C34-49EB-AD8A-FE21D8F261C5}"/>
          </ac:cxnSpMkLst>
        </pc:cxnChg>
        <pc:cxnChg chg="add mod">
          <ac:chgData name="Alberto Cantele" userId="6dcfd606-3c49-4e1e-8222-9e63454d6285" providerId="ADAL" clId="{2CA97A5D-0478-524F-8AC6-DE741AC65352}" dt="2024-07-23T13:54:43.020" v="11747" actId="1076"/>
          <ac:cxnSpMkLst>
            <pc:docMk/>
            <pc:sldMk cId="1513730918" sldId="447"/>
            <ac:cxnSpMk id="18478" creationId="{DC3AD1E5-5D55-C253-26BF-29D733256AE6}"/>
          </ac:cxnSpMkLst>
        </pc:cxnChg>
        <pc:cxnChg chg="add mod">
          <ac:chgData name="Alberto Cantele" userId="6dcfd606-3c49-4e1e-8222-9e63454d6285" providerId="ADAL" clId="{2CA97A5D-0478-524F-8AC6-DE741AC65352}" dt="2024-08-12T08:54:13.638" v="12306" actId="14100"/>
          <ac:cxnSpMkLst>
            <pc:docMk/>
            <pc:sldMk cId="1513730918" sldId="447"/>
            <ac:cxnSpMk id="18479" creationId="{9EE3A073-6027-DFCE-FA5D-C0E34C625295}"/>
          </ac:cxnSpMkLst>
        </pc:cxnChg>
        <pc:cxnChg chg="add mod">
          <ac:chgData name="Alberto Cantele" userId="6dcfd606-3c49-4e1e-8222-9e63454d6285" providerId="ADAL" clId="{2CA97A5D-0478-524F-8AC6-DE741AC65352}" dt="2024-08-12T08:54:10.908" v="12305" actId="14100"/>
          <ac:cxnSpMkLst>
            <pc:docMk/>
            <pc:sldMk cId="1513730918" sldId="447"/>
            <ac:cxnSpMk id="18480" creationId="{655AD5DC-C9CF-E7F7-F10A-B5C9DF4FAB5D}"/>
          </ac:cxnSpMkLst>
        </pc:cxnChg>
        <pc:cxnChg chg="add mod">
          <ac:chgData name="Alberto Cantele" userId="6dcfd606-3c49-4e1e-8222-9e63454d6285" providerId="ADAL" clId="{2CA97A5D-0478-524F-8AC6-DE741AC65352}" dt="2024-07-23T13:54:43.020" v="11747" actId="1076"/>
          <ac:cxnSpMkLst>
            <pc:docMk/>
            <pc:sldMk cId="1513730918" sldId="447"/>
            <ac:cxnSpMk id="18486" creationId="{EC78C381-6BCF-FCB5-7CE4-26162214A69E}"/>
          </ac:cxnSpMkLst>
        </pc:cxnChg>
        <pc:cxnChg chg="add mod">
          <ac:chgData name="Alberto Cantele" userId="6dcfd606-3c49-4e1e-8222-9e63454d6285" providerId="ADAL" clId="{2CA97A5D-0478-524F-8AC6-DE741AC65352}" dt="2024-07-23T13:54:43.020" v="11747" actId="1076"/>
          <ac:cxnSpMkLst>
            <pc:docMk/>
            <pc:sldMk cId="1513730918" sldId="447"/>
            <ac:cxnSpMk id="18492" creationId="{C326BA99-9800-824C-950C-1C5F24299F2D}"/>
          </ac:cxnSpMkLst>
        </pc:cxnChg>
      </pc:sldChg>
      <pc:sldChg chg="delSp modSp add del mod">
        <pc:chgData name="Alberto Cantele" userId="6dcfd606-3c49-4e1e-8222-9e63454d6285" providerId="ADAL" clId="{2CA97A5D-0478-524F-8AC6-DE741AC65352}" dt="2024-05-31T08:20:53.567" v="3518" actId="2696"/>
        <pc:sldMkLst>
          <pc:docMk/>
          <pc:sldMk cId="2751188692" sldId="447"/>
        </pc:sldMkLst>
        <pc:spChg chg="mod">
          <ac:chgData name="Alberto Cantele" userId="6dcfd606-3c49-4e1e-8222-9e63454d6285" providerId="ADAL" clId="{2CA97A5D-0478-524F-8AC6-DE741AC65352}" dt="2024-05-31T08:20:47.999" v="3517" actId="1076"/>
          <ac:spMkLst>
            <pc:docMk/>
            <pc:sldMk cId="2751188692" sldId="447"/>
            <ac:spMk id="11" creationId="{F720089C-39AC-32AA-3FCD-72019849614E}"/>
          </ac:spMkLst>
        </pc:spChg>
        <pc:spChg chg="mod">
          <ac:chgData name="Alberto Cantele" userId="6dcfd606-3c49-4e1e-8222-9e63454d6285" providerId="ADAL" clId="{2CA97A5D-0478-524F-8AC6-DE741AC65352}" dt="2024-05-31T08:20:47.999" v="3517" actId="1076"/>
          <ac:spMkLst>
            <pc:docMk/>
            <pc:sldMk cId="2751188692" sldId="447"/>
            <ac:spMk id="15" creationId="{9D273295-1A68-C293-E8BD-74096BD7CF1A}"/>
          </ac:spMkLst>
        </pc:spChg>
        <pc:spChg chg="mod">
          <ac:chgData name="Alberto Cantele" userId="6dcfd606-3c49-4e1e-8222-9e63454d6285" providerId="ADAL" clId="{2CA97A5D-0478-524F-8AC6-DE741AC65352}" dt="2024-05-31T08:20:47.999" v="3517" actId="1076"/>
          <ac:spMkLst>
            <pc:docMk/>
            <pc:sldMk cId="2751188692" sldId="447"/>
            <ac:spMk id="24" creationId="{B33A9EF5-8F8C-AC2E-7BE7-E0C7AF17956A}"/>
          </ac:spMkLst>
        </pc:spChg>
        <pc:spChg chg="mod">
          <ac:chgData name="Alberto Cantele" userId="6dcfd606-3c49-4e1e-8222-9e63454d6285" providerId="ADAL" clId="{2CA97A5D-0478-524F-8AC6-DE741AC65352}" dt="2024-05-31T08:20:47.999" v="3517" actId="1076"/>
          <ac:spMkLst>
            <pc:docMk/>
            <pc:sldMk cId="2751188692" sldId="447"/>
            <ac:spMk id="25" creationId="{FD65EAAB-084A-C3BF-BAF2-05F0ECDA2343}"/>
          </ac:spMkLst>
        </pc:spChg>
        <pc:spChg chg="mod">
          <ac:chgData name="Alberto Cantele" userId="6dcfd606-3c49-4e1e-8222-9e63454d6285" providerId="ADAL" clId="{2CA97A5D-0478-524F-8AC6-DE741AC65352}" dt="2024-05-31T08:20:47.999" v="3517" actId="1076"/>
          <ac:spMkLst>
            <pc:docMk/>
            <pc:sldMk cId="2751188692" sldId="447"/>
            <ac:spMk id="30" creationId="{E4FD94E1-6A12-E6DB-4381-2FC197B57651}"/>
          </ac:spMkLst>
        </pc:spChg>
        <pc:spChg chg="mod">
          <ac:chgData name="Alberto Cantele" userId="6dcfd606-3c49-4e1e-8222-9e63454d6285" providerId="ADAL" clId="{2CA97A5D-0478-524F-8AC6-DE741AC65352}" dt="2024-05-31T08:20:47.999" v="3517" actId="1076"/>
          <ac:spMkLst>
            <pc:docMk/>
            <pc:sldMk cId="2751188692" sldId="447"/>
            <ac:spMk id="31" creationId="{C178BC3E-A39A-383F-7852-5CF7B9AAB743}"/>
          </ac:spMkLst>
        </pc:spChg>
        <pc:spChg chg="mod">
          <ac:chgData name="Alberto Cantele" userId="6dcfd606-3c49-4e1e-8222-9e63454d6285" providerId="ADAL" clId="{2CA97A5D-0478-524F-8AC6-DE741AC65352}" dt="2024-05-31T08:20:47.999" v="3517" actId="1076"/>
          <ac:spMkLst>
            <pc:docMk/>
            <pc:sldMk cId="2751188692" sldId="447"/>
            <ac:spMk id="34" creationId="{1025D546-CCC3-D653-8C9F-A5108327B257}"/>
          </ac:spMkLst>
        </pc:spChg>
        <pc:spChg chg="mod">
          <ac:chgData name="Alberto Cantele" userId="6dcfd606-3c49-4e1e-8222-9e63454d6285" providerId="ADAL" clId="{2CA97A5D-0478-524F-8AC6-DE741AC65352}" dt="2024-05-31T08:20:47.999" v="3517" actId="1076"/>
          <ac:spMkLst>
            <pc:docMk/>
            <pc:sldMk cId="2751188692" sldId="447"/>
            <ac:spMk id="35" creationId="{8F012E1F-E844-747C-B4B3-D70DF655D77E}"/>
          </ac:spMkLst>
        </pc:spChg>
        <pc:spChg chg="mod">
          <ac:chgData name="Alberto Cantele" userId="6dcfd606-3c49-4e1e-8222-9e63454d6285" providerId="ADAL" clId="{2CA97A5D-0478-524F-8AC6-DE741AC65352}" dt="2024-05-31T08:20:47.999" v="3517" actId="1076"/>
          <ac:spMkLst>
            <pc:docMk/>
            <pc:sldMk cId="2751188692" sldId="447"/>
            <ac:spMk id="68" creationId="{CD005CAA-5A69-FFCB-B40A-EE8126648AF8}"/>
          </ac:spMkLst>
        </pc:spChg>
        <pc:spChg chg="mod">
          <ac:chgData name="Alberto Cantele" userId="6dcfd606-3c49-4e1e-8222-9e63454d6285" providerId="ADAL" clId="{2CA97A5D-0478-524F-8AC6-DE741AC65352}" dt="2024-05-31T08:20:47.999" v="3517" actId="1076"/>
          <ac:spMkLst>
            <pc:docMk/>
            <pc:sldMk cId="2751188692" sldId="447"/>
            <ac:spMk id="84" creationId="{351B7C4F-3C75-EEB3-DB9E-056A0946BD39}"/>
          </ac:spMkLst>
        </pc:spChg>
        <pc:spChg chg="mod">
          <ac:chgData name="Alberto Cantele" userId="6dcfd606-3c49-4e1e-8222-9e63454d6285" providerId="ADAL" clId="{2CA97A5D-0478-524F-8AC6-DE741AC65352}" dt="2024-05-31T08:20:47.999" v="3517" actId="1076"/>
          <ac:spMkLst>
            <pc:docMk/>
            <pc:sldMk cId="2751188692" sldId="447"/>
            <ac:spMk id="98" creationId="{A709C4B6-B90F-3C45-7774-0E18331E947E}"/>
          </ac:spMkLst>
        </pc:spChg>
        <pc:spChg chg="mod">
          <ac:chgData name="Alberto Cantele" userId="6dcfd606-3c49-4e1e-8222-9e63454d6285" providerId="ADAL" clId="{2CA97A5D-0478-524F-8AC6-DE741AC65352}" dt="2024-05-31T08:20:47.999" v="3517" actId="1076"/>
          <ac:spMkLst>
            <pc:docMk/>
            <pc:sldMk cId="2751188692" sldId="447"/>
            <ac:spMk id="105" creationId="{96C2D3CA-BA64-37B8-91E9-7AE94576B901}"/>
          </ac:spMkLst>
        </pc:spChg>
        <pc:spChg chg="mod">
          <ac:chgData name="Alberto Cantele" userId="6dcfd606-3c49-4e1e-8222-9e63454d6285" providerId="ADAL" clId="{2CA97A5D-0478-524F-8AC6-DE741AC65352}" dt="2024-05-31T08:20:47.999" v="3517" actId="1076"/>
          <ac:spMkLst>
            <pc:docMk/>
            <pc:sldMk cId="2751188692" sldId="447"/>
            <ac:spMk id="106" creationId="{C1B56F23-4AFD-9E4F-F02B-EC7E27CB048A}"/>
          </ac:spMkLst>
        </pc:spChg>
        <pc:spChg chg="mod">
          <ac:chgData name="Alberto Cantele" userId="6dcfd606-3c49-4e1e-8222-9e63454d6285" providerId="ADAL" clId="{2CA97A5D-0478-524F-8AC6-DE741AC65352}" dt="2024-05-31T08:20:47.999" v="3517" actId="1076"/>
          <ac:spMkLst>
            <pc:docMk/>
            <pc:sldMk cId="2751188692" sldId="447"/>
            <ac:spMk id="108" creationId="{A18B1A84-4285-7375-F3E4-1A812364DE61}"/>
          </ac:spMkLst>
        </pc:spChg>
        <pc:spChg chg="mod">
          <ac:chgData name="Alberto Cantele" userId="6dcfd606-3c49-4e1e-8222-9e63454d6285" providerId="ADAL" clId="{2CA97A5D-0478-524F-8AC6-DE741AC65352}" dt="2024-05-31T08:20:47.999" v="3517" actId="1076"/>
          <ac:spMkLst>
            <pc:docMk/>
            <pc:sldMk cId="2751188692" sldId="447"/>
            <ac:spMk id="109" creationId="{F8D6A858-9C3A-7D03-593E-CE230C772B45}"/>
          </ac:spMkLst>
        </pc:spChg>
        <pc:spChg chg="mod">
          <ac:chgData name="Alberto Cantele" userId="6dcfd606-3c49-4e1e-8222-9e63454d6285" providerId="ADAL" clId="{2CA97A5D-0478-524F-8AC6-DE741AC65352}" dt="2024-05-31T08:20:47.999" v="3517" actId="1076"/>
          <ac:spMkLst>
            <pc:docMk/>
            <pc:sldMk cId="2751188692" sldId="447"/>
            <ac:spMk id="114" creationId="{31E38692-8005-BD8C-CB3B-A57F064213BC}"/>
          </ac:spMkLst>
        </pc:spChg>
        <pc:spChg chg="mod">
          <ac:chgData name="Alberto Cantele" userId="6dcfd606-3c49-4e1e-8222-9e63454d6285" providerId="ADAL" clId="{2CA97A5D-0478-524F-8AC6-DE741AC65352}" dt="2024-05-31T08:20:47.999" v="3517" actId="1076"/>
          <ac:spMkLst>
            <pc:docMk/>
            <pc:sldMk cId="2751188692" sldId="447"/>
            <ac:spMk id="115" creationId="{48099221-A3F5-C3BB-3D4A-FDE8FA1EBDDA}"/>
          </ac:spMkLst>
        </pc:spChg>
        <pc:spChg chg="mod">
          <ac:chgData name="Alberto Cantele" userId="6dcfd606-3c49-4e1e-8222-9e63454d6285" providerId="ADAL" clId="{2CA97A5D-0478-524F-8AC6-DE741AC65352}" dt="2024-05-31T08:20:47.999" v="3517" actId="1076"/>
          <ac:spMkLst>
            <pc:docMk/>
            <pc:sldMk cId="2751188692" sldId="447"/>
            <ac:spMk id="116" creationId="{E0284E26-3829-9731-4B77-BF84E8B02CC0}"/>
          </ac:spMkLst>
        </pc:spChg>
        <pc:spChg chg="mod">
          <ac:chgData name="Alberto Cantele" userId="6dcfd606-3c49-4e1e-8222-9e63454d6285" providerId="ADAL" clId="{2CA97A5D-0478-524F-8AC6-DE741AC65352}" dt="2024-05-31T08:20:47.999" v="3517" actId="1076"/>
          <ac:spMkLst>
            <pc:docMk/>
            <pc:sldMk cId="2751188692" sldId="447"/>
            <ac:spMk id="121" creationId="{3E91CDD1-DD5D-3270-FC7D-666D9C29D082}"/>
          </ac:spMkLst>
        </pc:spChg>
        <pc:spChg chg="mod">
          <ac:chgData name="Alberto Cantele" userId="6dcfd606-3c49-4e1e-8222-9e63454d6285" providerId="ADAL" clId="{2CA97A5D-0478-524F-8AC6-DE741AC65352}" dt="2024-05-31T08:20:47.999" v="3517" actId="1076"/>
          <ac:spMkLst>
            <pc:docMk/>
            <pc:sldMk cId="2751188692" sldId="447"/>
            <ac:spMk id="122" creationId="{76D5D50C-812D-87CE-875D-CDEBE34FA9C4}"/>
          </ac:spMkLst>
        </pc:spChg>
        <pc:spChg chg="mod">
          <ac:chgData name="Alberto Cantele" userId="6dcfd606-3c49-4e1e-8222-9e63454d6285" providerId="ADAL" clId="{2CA97A5D-0478-524F-8AC6-DE741AC65352}" dt="2024-05-31T08:20:47.999" v="3517" actId="1076"/>
          <ac:spMkLst>
            <pc:docMk/>
            <pc:sldMk cId="2751188692" sldId="447"/>
            <ac:spMk id="123" creationId="{4E86F3DD-69A1-3C2E-996E-4C52F790E18D}"/>
          </ac:spMkLst>
        </pc:spChg>
        <pc:spChg chg="mod">
          <ac:chgData name="Alberto Cantele" userId="6dcfd606-3c49-4e1e-8222-9e63454d6285" providerId="ADAL" clId="{2CA97A5D-0478-524F-8AC6-DE741AC65352}" dt="2024-05-31T08:20:47.999" v="3517" actId="1076"/>
          <ac:spMkLst>
            <pc:docMk/>
            <pc:sldMk cId="2751188692" sldId="447"/>
            <ac:spMk id="124" creationId="{76AE17C9-12C7-17E2-D07F-D576DDACBBA2}"/>
          </ac:spMkLst>
        </pc:spChg>
        <pc:spChg chg="mod">
          <ac:chgData name="Alberto Cantele" userId="6dcfd606-3c49-4e1e-8222-9e63454d6285" providerId="ADAL" clId="{2CA97A5D-0478-524F-8AC6-DE741AC65352}" dt="2024-05-31T08:20:47.999" v="3517" actId="1076"/>
          <ac:spMkLst>
            <pc:docMk/>
            <pc:sldMk cId="2751188692" sldId="447"/>
            <ac:spMk id="126" creationId="{57588F90-4580-79C6-64EA-1C59C33E9EDE}"/>
          </ac:spMkLst>
        </pc:spChg>
        <pc:spChg chg="mod">
          <ac:chgData name="Alberto Cantele" userId="6dcfd606-3c49-4e1e-8222-9e63454d6285" providerId="ADAL" clId="{2CA97A5D-0478-524F-8AC6-DE741AC65352}" dt="2024-05-31T08:20:47.999" v="3517" actId="1076"/>
          <ac:spMkLst>
            <pc:docMk/>
            <pc:sldMk cId="2751188692" sldId="447"/>
            <ac:spMk id="127" creationId="{C1E51E2E-38FB-B213-E13D-43F67DB95666}"/>
          </ac:spMkLst>
        </pc:spChg>
        <pc:spChg chg="mod">
          <ac:chgData name="Alberto Cantele" userId="6dcfd606-3c49-4e1e-8222-9e63454d6285" providerId="ADAL" clId="{2CA97A5D-0478-524F-8AC6-DE741AC65352}" dt="2024-05-31T08:20:47.999" v="3517" actId="1076"/>
          <ac:spMkLst>
            <pc:docMk/>
            <pc:sldMk cId="2751188692" sldId="447"/>
            <ac:spMk id="130051" creationId="{681C7386-0576-B762-E160-DD7136BF0EDF}"/>
          </ac:spMkLst>
        </pc:spChg>
        <pc:spChg chg="mod">
          <ac:chgData name="Alberto Cantele" userId="6dcfd606-3c49-4e1e-8222-9e63454d6285" providerId="ADAL" clId="{2CA97A5D-0478-524F-8AC6-DE741AC65352}" dt="2024-05-31T08:20:47.999" v="3517" actId="1076"/>
          <ac:spMkLst>
            <pc:docMk/>
            <pc:sldMk cId="2751188692" sldId="447"/>
            <ac:spMk id="130052" creationId="{D9A0D6DA-7030-602D-3EF8-4132A33F6359}"/>
          </ac:spMkLst>
        </pc:spChg>
        <pc:spChg chg="mod">
          <ac:chgData name="Alberto Cantele" userId="6dcfd606-3c49-4e1e-8222-9e63454d6285" providerId="ADAL" clId="{2CA97A5D-0478-524F-8AC6-DE741AC65352}" dt="2024-05-31T08:20:47.999" v="3517" actId="1076"/>
          <ac:spMkLst>
            <pc:docMk/>
            <pc:sldMk cId="2751188692" sldId="447"/>
            <ac:spMk id="130078" creationId="{A50C783A-CB96-0457-C331-088D01A4D637}"/>
          </ac:spMkLst>
        </pc:spChg>
        <pc:spChg chg="mod">
          <ac:chgData name="Alberto Cantele" userId="6dcfd606-3c49-4e1e-8222-9e63454d6285" providerId="ADAL" clId="{2CA97A5D-0478-524F-8AC6-DE741AC65352}" dt="2024-05-31T08:20:47.999" v="3517" actId="1076"/>
          <ac:spMkLst>
            <pc:docMk/>
            <pc:sldMk cId="2751188692" sldId="447"/>
            <ac:spMk id="130079" creationId="{9A6AC8EC-3BED-54A1-F4C8-70C7FD78AAC1}"/>
          </ac:spMkLst>
        </pc:spChg>
        <pc:spChg chg="mod">
          <ac:chgData name="Alberto Cantele" userId="6dcfd606-3c49-4e1e-8222-9e63454d6285" providerId="ADAL" clId="{2CA97A5D-0478-524F-8AC6-DE741AC65352}" dt="2024-05-31T08:20:47.999" v="3517" actId="1076"/>
          <ac:spMkLst>
            <pc:docMk/>
            <pc:sldMk cId="2751188692" sldId="447"/>
            <ac:spMk id="130080" creationId="{73896877-E0FB-9EDF-6FE2-DA08EA141AB5}"/>
          </ac:spMkLst>
        </pc:spChg>
        <pc:spChg chg="mod">
          <ac:chgData name="Alberto Cantele" userId="6dcfd606-3c49-4e1e-8222-9e63454d6285" providerId="ADAL" clId="{2CA97A5D-0478-524F-8AC6-DE741AC65352}" dt="2024-05-31T08:20:47.999" v="3517" actId="1076"/>
          <ac:spMkLst>
            <pc:docMk/>
            <pc:sldMk cId="2751188692" sldId="447"/>
            <ac:spMk id="130081" creationId="{76871A7D-9268-FFDF-034A-E47E3E9A880C}"/>
          </ac:spMkLst>
        </pc:spChg>
        <pc:spChg chg="mod">
          <ac:chgData name="Alberto Cantele" userId="6dcfd606-3c49-4e1e-8222-9e63454d6285" providerId="ADAL" clId="{2CA97A5D-0478-524F-8AC6-DE741AC65352}" dt="2024-05-31T08:20:47.999" v="3517" actId="1076"/>
          <ac:spMkLst>
            <pc:docMk/>
            <pc:sldMk cId="2751188692" sldId="447"/>
            <ac:spMk id="130082" creationId="{429CAB71-35A3-A5AE-1421-AF98AA5E5B59}"/>
          </ac:spMkLst>
        </pc:spChg>
        <pc:spChg chg="mod">
          <ac:chgData name="Alberto Cantele" userId="6dcfd606-3c49-4e1e-8222-9e63454d6285" providerId="ADAL" clId="{2CA97A5D-0478-524F-8AC6-DE741AC65352}" dt="2024-05-31T08:20:47.999" v="3517" actId="1076"/>
          <ac:spMkLst>
            <pc:docMk/>
            <pc:sldMk cId="2751188692" sldId="447"/>
            <ac:spMk id="130083" creationId="{9244F49F-3D79-72D3-FFD4-4BEC4A9EE3A3}"/>
          </ac:spMkLst>
        </pc:spChg>
        <pc:spChg chg="mod">
          <ac:chgData name="Alberto Cantele" userId="6dcfd606-3c49-4e1e-8222-9e63454d6285" providerId="ADAL" clId="{2CA97A5D-0478-524F-8AC6-DE741AC65352}" dt="2024-05-31T08:20:47.999" v="3517" actId="1076"/>
          <ac:spMkLst>
            <pc:docMk/>
            <pc:sldMk cId="2751188692" sldId="447"/>
            <ac:spMk id="130084" creationId="{6E5B7D6F-23EF-C10C-DB05-045552D9CD94}"/>
          </ac:spMkLst>
        </pc:spChg>
        <pc:spChg chg="mod">
          <ac:chgData name="Alberto Cantele" userId="6dcfd606-3c49-4e1e-8222-9e63454d6285" providerId="ADAL" clId="{2CA97A5D-0478-524F-8AC6-DE741AC65352}" dt="2024-05-31T08:20:47.999" v="3517" actId="1076"/>
          <ac:spMkLst>
            <pc:docMk/>
            <pc:sldMk cId="2751188692" sldId="447"/>
            <ac:spMk id="130085" creationId="{911723B6-34F5-D389-4B10-E4995C3923AD}"/>
          </ac:spMkLst>
        </pc:spChg>
        <pc:spChg chg="mod">
          <ac:chgData name="Alberto Cantele" userId="6dcfd606-3c49-4e1e-8222-9e63454d6285" providerId="ADAL" clId="{2CA97A5D-0478-524F-8AC6-DE741AC65352}" dt="2024-05-31T08:20:47.999" v="3517" actId="1076"/>
          <ac:spMkLst>
            <pc:docMk/>
            <pc:sldMk cId="2751188692" sldId="447"/>
            <ac:spMk id="130086" creationId="{2E99A999-8BAB-D176-8FF4-4ABFC303ED08}"/>
          </ac:spMkLst>
        </pc:spChg>
        <pc:spChg chg="mod">
          <ac:chgData name="Alberto Cantele" userId="6dcfd606-3c49-4e1e-8222-9e63454d6285" providerId="ADAL" clId="{2CA97A5D-0478-524F-8AC6-DE741AC65352}" dt="2024-05-31T08:20:47.999" v="3517" actId="1076"/>
          <ac:spMkLst>
            <pc:docMk/>
            <pc:sldMk cId="2751188692" sldId="447"/>
            <ac:spMk id="130087" creationId="{AE00C038-7AEB-D32C-CD52-5F3A436906F4}"/>
          </ac:spMkLst>
        </pc:spChg>
        <pc:spChg chg="mod">
          <ac:chgData name="Alberto Cantele" userId="6dcfd606-3c49-4e1e-8222-9e63454d6285" providerId="ADAL" clId="{2CA97A5D-0478-524F-8AC6-DE741AC65352}" dt="2024-05-31T08:20:47.999" v="3517" actId="1076"/>
          <ac:spMkLst>
            <pc:docMk/>
            <pc:sldMk cId="2751188692" sldId="447"/>
            <ac:spMk id="130093" creationId="{4F936826-8A0E-F7A1-12DA-3829483F1857}"/>
          </ac:spMkLst>
        </pc:spChg>
        <pc:spChg chg="mod">
          <ac:chgData name="Alberto Cantele" userId="6dcfd606-3c49-4e1e-8222-9e63454d6285" providerId="ADAL" clId="{2CA97A5D-0478-524F-8AC6-DE741AC65352}" dt="2024-05-31T08:20:47.999" v="3517" actId="1076"/>
          <ac:spMkLst>
            <pc:docMk/>
            <pc:sldMk cId="2751188692" sldId="447"/>
            <ac:spMk id="130094" creationId="{7CE79047-878C-8BA6-B7CE-75FE6A5A5FE2}"/>
          </ac:spMkLst>
        </pc:spChg>
        <pc:spChg chg="mod">
          <ac:chgData name="Alberto Cantele" userId="6dcfd606-3c49-4e1e-8222-9e63454d6285" providerId="ADAL" clId="{2CA97A5D-0478-524F-8AC6-DE741AC65352}" dt="2024-05-31T08:20:47.999" v="3517" actId="1076"/>
          <ac:spMkLst>
            <pc:docMk/>
            <pc:sldMk cId="2751188692" sldId="447"/>
            <ac:spMk id="130105" creationId="{EAF29CB5-717E-94FA-9BE3-8A36AD8ABEB3}"/>
          </ac:spMkLst>
        </pc:spChg>
        <pc:spChg chg="mod">
          <ac:chgData name="Alberto Cantele" userId="6dcfd606-3c49-4e1e-8222-9e63454d6285" providerId="ADAL" clId="{2CA97A5D-0478-524F-8AC6-DE741AC65352}" dt="2024-05-31T08:20:47.999" v="3517" actId="1076"/>
          <ac:spMkLst>
            <pc:docMk/>
            <pc:sldMk cId="2751188692" sldId="447"/>
            <ac:spMk id="130106" creationId="{C48455E7-9E7B-4917-8BB2-490558022DAB}"/>
          </ac:spMkLst>
        </pc:spChg>
        <pc:spChg chg="mod">
          <ac:chgData name="Alberto Cantele" userId="6dcfd606-3c49-4e1e-8222-9e63454d6285" providerId="ADAL" clId="{2CA97A5D-0478-524F-8AC6-DE741AC65352}" dt="2024-05-31T08:20:47.999" v="3517" actId="1076"/>
          <ac:spMkLst>
            <pc:docMk/>
            <pc:sldMk cId="2751188692" sldId="447"/>
            <ac:spMk id="130107" creationId="{A7E960CF-CEA6-386F-A5B5-50657B9B6687}"/>
          </ac:spMkLst>
        </pc:spChg>
        <pc:spChg chg="mod">
          <ac:chgData name="Alberto Cantele" userId="6dcfd606-3c49-4e1e-8222-9e63454d6285" providerId="ADAL" clId="{2CA97A5D-0478-524F-8AC6-DE741AC65352}" dt="2024-05-31T08:20:47.999" v="3517" actId="1076"/>
          <ac:spMkLst>
            <pc:docMk/>
            <pc:sldMk cId="2751188692" sldId="447"/>
            <ac:spMk id="130108" creationId="{86F67DCA-3145-B943-2DB5-FA264662F5E2}"/>
          </ac:spMkLst>
        </pc:spChg>
        <pc:grpChg chg="mod">
          <ac:chgData name="Alberto Cantele" userId="6dcfd606-3c49-4e1e-8222-9e63454d6285" providerId="ADAL" clId="{2CA97A5D-0478-524F-8AC6-DE741AC65352}" dt="2024-05-31T08:20:47.999" v="3517" actId="1076"/>
          <ac:grpSpMkLst>
            <pc:docMk/>
            <pc:sldMk cId="2751188692" sldId="447"/>
            <ac:grpSpMk id="3" creationId="{B91CB585-9D84-2E46-E564-C7991A1D4479}"/>
          </ac:grpSpMkLst>
        </pc:grpChg>
        <pc:grpChg chg="mod">
          <ac:chgData name="Alberto Cantele" userId="6dcfd606-3c49-4e1e-8222-9e63454d6285" providerId="ADAL" clId="{2CA97A5D-0478-524F-8AC6-DE741AC65352}" dt="2024-05-31T08:20:47.999" v="3517" actId="1076"/>
          <ac:grpSpMkLst>
            <pc:docMk/>
            <pc:sldMk cId="2751188692" sldId="447"/>
            <ac:grpSpMk id="7" creationId="{EBF1DE60-CF69-590B-1829-24A9D52966E0}"/>
          </ac:grpSpMkLst>
        </pc:grpChg>
        <pc:grpChg chg="mod">
          <ac:chgData name="Alberto Cantele" userId="6dcfd606-3c49-4e1e-8222-9e63454d6285" providerId="ADAL" clId="{2CA97A5D-0478-524F-8AC6-DE741AC65352}" dt="2024-05-31T08:20:47.999" v="3517" actId="1076"/>
          <ac:grpSpMkLst>
            <pc:docMk/>
            <pc:sldMk cId="2751188692" sldId="447"/>
            <ac:grpSpMk id="57" creationId="{E441BA27-8F1F-B605-CA5D-035CD350CBB1}"/>
          </ac:grpSpMkLst>
        </pc:grpChg>
        <pc:grpChg chg="mod">
          <ac:chgData name="Alberto Cantele" userId="6dcfd606-3c49-4e1e-8222-9e63454d6285" providerId="ADAL" clId="{2CA97A5D-0478-524F-8AC6-DE741AC65352}" dt="2024-05-31T08:20:47.999" v="3517" actId="1076"/>
          <ac:grpSpMkLst>
            <pc:docMk/>
            <pc:sldMk cId="2751188692" sldId="447"/>
            <ac:grpSpMk id="104" creationId="{D08C331A-C483-C7D9-AB67-BE718FBB1CDD}"/>
          </ac:grpSpMkLst>
        </pc:grpChg>
        <pc:grpChg chg="mod">
          <ac:chgData name="Alberto Cantele" userId="6dcfd606-3c49-4e1e-8222-9e63454d6285" providerId="ADAL" clId="{2CA97A5D-0478-524F-8AC6-DE741AC65352}" dt="2024-05-31T08:20:47.999" v="3517" actId="1076"/>
          <ac:grpSpMkLst>
            <pc:docMk/>
            <pc:sldMk cId="2751188692" sldId="447"/>
            <ac:grpSpMk id="130054" creationId="{859AC2E1-2D10-BF57-84AC-9EFBAE35D120}"/>
          </ac:grpSpMkLst>
        </pc:grpChg>
        <pc:grpChg chg="mod">
          <ac:chgData name="Alberto Cantele" userId="6dcfd606-3c49-4e1e-8222-9e63454d6285" providerId="ADAL" clId="{2CA97A5D-0478-524F-8AC6-DE741AC65352}" dt="2024-05-31T08:20:47.999" v="3517" actId="1076"/>
          <ac:grpSpMkLst>
            <pc:docMk/>
            <pc:sldMk cId="2751188692" sldId="447"/>
            <ac:grpSpMk id="130091" creationId="{7CCD8E39-16D2-9889-1BF3-6279010E82FC}"/>
          </ac:grpSpMkLst>
        </pc:grpChg>
        <pc:grpChg chg="mod">
          <ac:chgData name="Alberto Cantele" userId="6dcfd606-3c49-4e1e-8222-9e63454d6285" providerId="ADAL" clId="{2CA97A5D-0478-524F-8AC6-DE741AC65352}" dt="2024-05-31T08:20:47.999" v="3517" actId="1076"/>
          <ac:grpSpMkLst>
            <pc:docMk/>
            <pc:sldMk cId="2751188692" sldId="447"/>
            <ac:grpSpMk id="130092" creationId="{876004DB-6383-A9EF-C9BE-AEA18B6974D4}"/>
          </ac:grpSpMkLst>
        </pc:grpChg>
        <pc:grpChg chg="mod">
          <ac:chgData name="Alberto Cantele" userId="6dcfd606-3c49-4e1e-8222-9e63454d6285" providerId="ADAL" clId="{2CA97A5D-0478-524F-8AC6-DE741AC65352}" dt="2024-05-31T08:20:47.999" v="3517" actId="1076"/>
          <ac:grpSpMkLst>
            <pc:docMk/>
            <pc:sldMk cId="2751188692" sldId="447"/>
            <ac:grpSpMk id="130095" creationId="{43E3C7E2-3837-538F-2318-CF0321DBB814}"/>
          </ac:grpSpMkLst>
        </pc:grpChg>
        <pc:grpChg chg="mod">
          <ac:chgData name="Alberto Cantele" userId="6dcfd606-3c49-4e1e-8222-9e63454d6285" providerId="ADAL" clId="{2CA97A5D-0478-524F-8AC6-DE741AC65352}" dt="2024-05-31T08:20:47.999" v="3517" actId="1076"/>
          <ac:grpSpMkLst>
            <pc:docMk/>
            <pc:sldMk cId="2751188692" sldId="447"/>
            <ac:grpSpMk id="130126" creationId="{310572EE-C1FA-8316-9D60-6A35DFB84B02}"/>
          </ac:grpSpMkLst>
        </pc:grpChg>
        <pc:cxnChg chg="mod">
          <ac:chgData name="Alberto Cantele" userId="6dcfd606-3c49-4e1e-8222-9e63454d6285" providerId="ADAL" clId="{2CA97A5D-0478-524F-8AC6-DE741AC65352}" dt="2024-05-31T08:20:47.999" v="3517" actId="1076"/>
          <ac:cxnSpMkLst>
            <pc:docMk/>
            <pc:sldMk cId="2751188692" sldId="447"/>
            <ac:cxnSpMk id="17" creationId="{1CE59237-03C3-5E25-0CE8-28921788C5BC}"/>
          </ac:cxnSpMkLst>
        </pc:cxnChg>
        <pc:cxnChg chg="mod">
          <ac:chgData name="Alberto Cantele" userId="6dcfd606-3c49-4e1e-8222-9e63454d6285" providerId="ADAL" clId="{2CA97A5D-0478-524F-8AC6-DE741AC65352}" dt="2024-05-31T08:20:47.999" v="3517" actId="1076"/>
          <ac:cxnSpMkLst>
            <pc:docMk/>
            <pc:sldMk cId="2751188692" sldId="447"/>
            <ac:cxnSpMk id="20" creationId="{9E9E9786-3C76-CA10-A837-12C9FE0AC6B4}"/>
          </ac:cxnSpMkLst>
        </pc:cxnChg>
        <pc:cxnChg chg="mod">
          <ac:chgData name="Alberto Cantele" userId="6dcfd606-3c49-4e1e-8222-9e63454d6285" providerId="ADAL" clId="{2CA97A5D-0478-524F-8AC6-DE741AC65352}" dt="2024-05-31T08:20:47.999" v="3517" actId="1076"/>
          <ac:cxnSpMkLst>
            <pc:docMk/>
            <pc:sldMk cId="2751188692" sldId="447"/>
            <ac:cxnSpMk id="21" creationId="{9A8A3072-55D3-BF6E-49D2-2503BA613395}"/>
          </ac:cxnSpMkLst>
        </pc:cxnChg>
        <pc:cxnChg chg="del mod">
          <ac:chgData name="Alberto Cantele" userId="6dcfd606-3c49-4e1e-8222-9e63454d6285" providerId="ADAL" clId="{2CA97A5D-0478-524F-8AC6-DE741AC65352}" dt="2024-05-31T08:03:11.073" v="3413" actId="478"/>
          <ac:cxnSpMkLst>
            <pc:docMk/>
            <pc:sldMk cId="2751188692" sldId="447"/>
            <ac:cxnSpMk id="27" creationId="{778DCFA1-21E4-C2CA-D144-A673150BC21E}"/>
          </ac:cxnSpMkLst>
        </pc:cxnChg>
        <pc:cxnChg chg="mod">
          <ac:chgData name="Alberto Cantele" userId="6dcfd606-3c49-4e1e-8222-9e63454d6285" providerId="ADAL" clId="{2CA97A5D-0478-524F-8AC6-DE741AC65352}" dt="2024-05-31T08:20:47.999" v="3517" actId="1076"/>
          <ac:cxnSpMkLst>
            <pc:docMk/>
            <pc:sldMk cId="2751188692" sldId="447"/>
            <ac:cxnSpMk id="32" creationId="{CC9C86E5-1C00-BAB8-CFB3-83D76D743C79}"/>
          </ac:cxnSpMkLst>
        </pc:cxnChg>
        <pc:cxnChg chg="mod">
          <ac:chgData name="Alberto Cantele" userId="6dcfd606-3c49-4e1e-8222-9e63454d6285" providerId="ADAL" clId="{2CA97A5D-0478-524F-8AC6-DE741AC65352}" dt="2024-05-31T08:20:47.999" v="3517" actId="1076"/>
          <ac:cxnSpMkLst>
            <pc:docMk/>
            <pc:sldMk cId="2751188692" sldId="447"/>
            <ac:cxnSpMk id="33" creationId="{327E5554-7B33-A3D1-A6D0-497439BFC16C}"/>
          </ac:cxnSpMkLst>
        </pc:cxnChg>
        <pc:cxnChg chg="mod">
          <ac:chgData name="Alberto Cantele" userId="6dcfd606-3c49-4e1e-8222-9e63454d6285" providerId="ADAL" clId="{2CA97A5D-0478-524F-8AC6-DE741AC65352}" dt="2024-05-31T08:20:47.999" v="3517" actId="1076"/>
          <ac:cxnSpMkLst>
            <pc:docMk/>
            <pc:sldMk cId="2751188692" sldId="447"/>
            <ac:cxnSpMk id="40" creationId="{C0BEE388-7006-751E-2184-A44CF186C39F}"/>
          </ac:cxnSpMkLst>
        </pc:cxnChg>
        <pc:cxnChg chg="mod">
          <ac:chgData name="Alberto Cantele" userId="6dcfd606-3c49-4e1e-8222-9e63454d6285" providerId="ADAL" clId="{2CA97A5D-0478-524F-8AC6-DE741AC65352}" dt="2024-05-31T08:20:47.999" v="3517" actId="1076"/>
          <ac:cxnSpMkLst>
            <pc:docMk/>
            <pc:sldMk cId="2751188692" sldId="447"/>
            <ac:cxnSpMk id="49" creationId="{21D2EF16-7BB5-91CE-8C9C-70538650EDE4}"/>
          </ac:cxnSpMkLst>
        </pc:cxnChg>
        <pc:cxnChg chg="mod">
          <ac:chgData name="Alberto Cantele" userId="6dcfd606-3c49-4e1e-8222-9e63454d6285" providerId="ADAL" clId="{2CA97A5D-0478-524F-8AC6-DE741AC65352}" dt="2024-05-31T08:20:47.999" v="3517" actId="1076"/>
          <ac:cxnSpMkLst>
            <pc:docMk/>
            <pc:sldMk cId="2751188692" sldId="447"/>
            <ac:cxnSpMk id="130057" creationId="{539D1406-2433-EFF7-CA6E-497CB38D2F1A}"/>
          </ac:cxnSpMkLst>
        </pc:cxnChg>
        <pc:cxnChg chg="mod">
          <ac:chgData name="Alberto Cantele" userId="6dcfd606-3c49-4e1e-8222-9e63454d6285" providerId="ADAL" clId="{2CA97A5D-0478-524F-8AC6-DE741AC65352}" dt="2024-05-31T08:20:47.999" v="3517" actId="1076"/>
          <ac:cxnSpMkLst>
            <pc:docMk/>
            <pc:sldMk cId="2751188692" sldId="447"/>
            <ac:cxnSpMk id="130060" creationId="{BEE0A25F-28E1-AD09-CDA4-4B627BA16590}"/>
          </ac:cxnSpMkLst>
        </pc:cxnChg>
        <pc:cxnChg chg="mod">
          <ac:chgData name="Alberto Cantele" userId="6dcfd606-3c49-4e1e-8222-9e63454d6285" providerId="ADAL" clId="{2CA97A5D-0478-524F-8AC6-DE741AC65352}" dt="2024-05-31T08:20:47.999" v="3517" actId="1076"/>
          <ac:cxnSpMkLst>
            <pc:docMk/>
            <pc:sldMk cId="2751188692" sldId="447"/>
            <ac:cxnSpMk id="130066" creationId="{33F52ABB-BF14-A860-CDFF-3020E4CCEC9F}"/>
          </ac:cxnSpMkLst>
        </pc:cxnChg>
        <pc:cxnChg chg="mod">
          <ac:chgData name="Alberto Cantele" userId="6dcfd606-3c49-4e1e-8222-9e63454d6285" providerId="ADAL" clId="{2CA97A5D-0478-524F-8AC6-DE741AC65352}" dt="2024-05-31T08:20:47.999" v="3517" actId="1076"/>
          <ac:cxnSpMkLst>
            <pc:docMk/>
            <pc:sldMk cId="2751188692" sldId="447"/>
            <ac:cxnSpMk id="130069" creationId="{E651ACCF-F447-2414-3AEE-EEA10490244E}"/>
          </ac:cxnSpMkLst>
        </pc:cxnChg>
        <pc:cxnChg chg="mod">
          <ac:chgData name="Alberto Cantele" userId="6dcfd606-3c49-4e1e-8222-9e63454d6285" providerId="ADAL" clId="{2CA97A5D-0478-524F-8AC6-DE741AC65352}" dt="2024-05-31T08:20:47.999" v="3517" actId="1076"/>
          <ac:cxnSpMkLst>
            <pc:docMk/>
            <pc:sldMk cId="2751188692" sldId="447"/>
            <ac:cxnSpMk id="130072" creationId="{71207283-4982-7F84-56A6-1FF61622C604}"/>
          </ac:cxnSpMkLst>
        </pc:cxnChg>
        <pc:cxnChg chg="mod">
          <ac:chgData name="Alberto Cantele" userId="6dcfd606-3c49-4e1e-8222-9e63454d6285" providerId="ADAL" clId="{2CA97A5D-0478-524F-8AC6-DE741AC65352}" dt="2024-05-31T08:20:47.999" v="3517" actId="1076"/>
          <ac:cxnSpMkLst>
            <pc:docMk/>
            <pc:sldMk cId="2751188692" sldId="447"/>
            <ac:cxnSpMk id="130075" creationId="{54C89ACB-4AC8-572C-2AF3-BE9A8A069BA8}"/>
          </ac:cxnSpMkLst>
        </pc:cxnChg>
        <pc:cxnChg chg="mod">
          <ac:chgData name="Alberto Cantele" userId="6dcfd606-3c49-4e1e-8222-9e63454d6285" providerId="ADAL" clId="{2CA97A5D-0478-524F-8AC6-DE741AC65352}" dt="2024-05-31T08:20:47.999" v="3517" actId="1076"/>
          <ac:cxnSpMkLst>
            <pc:docMk/>
            <pc:sldMk cId="2751188692" sldId="447"/>
            <ac:cxnSpMk id="130088" creationId="{7A6474AE-5475-A4D4-6F9A-7ADCFB48BAE5}"/>
          </ac:cxnSpMkLst>
        </pc:cxnChg>
        <pc:cxnChg chg="mod">
          <ac:chgData name="Alberto Cantele" userId="6dcfd606-3c49-4e1e-8222-9e63454d6285" providerId="ADAL" clId="{2CA97A5D-0478-524F-8AC6-DE741AC65352}" dt="2024-05-31T08:20:47.999" v="3517" actId="1076"/>
          <ac:cxnSpMkLst>
            <pc:docMk/>
            <pc:sldMk cId="2751188692" sldId="447"/>
            <ac:cxnSpMk id="130099" creationId="{1CFD959D-0305-6B8C-6106-5B759111D4E8}"/>
          </ac:cxnSpMkLst>
        </pc:cxnChg>
        <pc:cxnChg chg="mod">
          <ac:chgData name="Alberto Cantele" userId="6dcfd606-3c49-4e1e-8222-9e63454d6285" providerId="ADAL" clId="{2CA97A5D-0478-524F-8AC6-DE741AC65352}" dt="2024-05-31T08:20:47.999" v="3517" actId="1076"/>
          <ac:cxnSpMkLst>
            <pc:docMk/>
            <pc:sldMk cId="2751188692" sldId="447"/>
            <ac:cxnSpMk id="130102" creationId="{B776939E-F3C0-DF95-5CB4-F558A31BEA58}"/>
          </ac:cxnSpMkLst>
        </pc:cxnChg>
        <pc:cxnChg chg="del mod">
          <ac:chgData name="Alberto Cantele" userId="6dcfd606-3c49-4e1e-8222-9e63454d6285" providerId="ADAL" clId="{2CA97A5D-0478-524F-8AC6-DE741AC65352}" dt="2024-05-31T08:03:05" v="3412" actId="478"/>
          <ac:cxnSpMkLst>
            <pc:docMk/>
            <pc:sldMk cId="2751188692" sldId="447"/>
            <ac:cxnSpMk id="130114" creationId="{32E923E5-FFF1-6ACA-0658-8CEADD78887D}"/>
          </ac:cxnSpMkLst>
        </pc:cxnChg>
        <pc:cxnChg chg="del mod">
          <ac:chgData name="Alberto Cantele" userId="6dcfd606-3c49-4e1e-8222-9e63454d6285" providerId="ADAL" clId="{2CA97A5D-0478-524F-8AC6-DE741AC65352}" dt="2024-05-31T08:03:01.771" v="3411" actId="478"/>
          <ac:cxnSpMkLst>
            <pc:docMk/>
            <pc:sldMk cId="2751188692" sldId="447"/>
            <ac:cxnSpMk id="130121" creationId="{F59CF6A1-6A2E-D639-693A-1A4CCA20A191}"/>
          </ac:cxnSpMkLst>
        </pc:cxnChg>
      </pc:sldChg>
      <pc:sldChg chg="delSp modSp add del mod">
        <pc:chgData name="Alberto Cantele" userId="6dcfd606-3c49-4e1e-8222-9e63454d6285" providerId="ADAL" clId="{2CA97A5D-0478-524F-8AC6-DE741AC65352}" dt="2024-05-31T11:03:42.721" v="4254" actId="2696"/>
        <pc:sldMkLst>
          <pc:docMk/>
          <pc:sldMk cId="2641442153" sldId="448"/>
        </pc:sldMkLst>
        <pc:spChg chg="del mod">
          <ac:chgData name="Alberto Cantele" userId="6dcfd606-3c49-4e1e-8222-9e63454d6285" providerId="ADAL" clId="{2CA97A5D-0478-524F-8AC6-DE741AC65352}" dt="2024-05-31T11:03:37.059" v="4253" actId="478"/>
          <ac:spMkLst>
            <pc:docMk/>
            <pc:sldMk cId="2641442153" sldId="448"/>
            <ac:spMk id="34819" creationId="{00000000-0000-0000-0000-000000000000}"/>
          </ac:spMkLst>
        </pc:spChg>
      </pc:sldChg>
      <pc:sldChg chg="addSp delSp modSp add mod ord">
        <pc:chgData name="Alberto Cantele" userId="6dcfd606-3c49-4e1e-8222-9e63454d6285" providerId="ADAL" clId="{2CA97A5D-0478-524F-8AC6-DE741AC65352}" dt="2024-08-16T13:17:21.610" v="12692" actId="20577"/>
        <pc:sldMkLst>
          <pc:docMk/>
          <pc:sldMk cId="2761513770" sldId="448"/>
        </pc:sldMkLst>
        <pc:spChg chg="del mod">
          <ac:chgData name="Alberto Cantele" userId="6dcfd606-3c49-4e1e-8222-9e63454d6285" providerId="ADAL" clId="{2CA97A5D-0478-524F-8AC6-DE741AC65352}" dt="2024-05-31T11:11:45.590" v="4709" actId="478"/>
          <ac:spMkLst>
            <pc:docMk/>
            <pc:sldMk cId="2761513770" sldId="448"/>
            <ac:spMk id="2" creationId="{B0DBBA7D-AF91-6D9B-09EB-C5CE605B00A9}"/>
          </ac:spMkLst>
        </pc:spChg>
        <pc:spChg chg="add del mod">
          <ac:chgData name="Alberto Cantele" userId="6dcfd606-3c49-4e1e-8222-9e63454d6285" providerId="ADAL" clId="{2CA97A5D-0478-524F-8AC6-DE741AC65352}" dt="2024-05-31T15:32:29.208" v="4808"/>
          <ac:spMkLst>
            <pc:docMk/>
            <pc:sldMk cId="2761513770" sldId="448"/>
            <ac:spMk id="3" creationId="{FA9DDF47-230E-A67E-77F5-69C93FD97CDA}"/>
          </ac:spMkLst>
        </pc:spChg>
        <pc:spChg chg="del">
          <ac:chgData name="Alberto Cantele" userId="6dcfd606-3c49-4e1e-8222-9e63454d6285" providerId="ADAL" clId="{2CA97A5D-0478-524F-8AC6-DE741AC65352}" dt="2024-05-31T15:35:03.371" v="4932" actId="478"/>
          <ac:spMkLst>
            <pc:docMk/>
            <pc:sldMk cId="2761513770" sldId="448"/>
            <ac:spMk id="4" creationId="{00000000-0000-0000-0000-000000000000}"/>
          </ac:spMkLst>
        </pc:spChg>
        <pc:spChg chg="mod">
          <ac:chgData name="Alberto Cantele" userId="6dcfd606-3c49-4e1e-8222-9e63454d6285" providerId="ADAL" clId="{2CA97A5D-0478-524F-8AC6-DE741AC65352}" dt="2024-07-23T13:55:56.862" v="11774" actId="1076"/>
          <ac:spMkLst>
            <pc:docMk/>
            <pc:sldMk cId="2761513770" sldId="448"/>
            <ac:spMk id="5" creationId="{ADF1D8CC-A80B-C4ED-F693-E29628F3B901}"/>
          </ac:spMkLst>
        </pc:spChg>
        <pc:spChg chg="mod">
          <ac:chgData name="Alberto Cantele" userId="6dcfd606-3c49-4e1e-8222-9e63454d6285" providerId="ADAL" clId="{2CA97A5D-0478-524F-8AC6-DE741AC65352}" dt="2024-07-23T13:55:56.862" v="11774" actId="1076"/>
          <ac:spMkLst>
            <pc:docMk/>
            <pc:sldMk cId="2761513770" sldId="448"/>
            <ac:spMk id="6" creationId="{5C9F5050-6FC7-62EE-62B2-4F6125526A16}"/>
          </ac:spMkLst>
        </pc:spChg>
        <pc:spChg chg="add mod">
          <ac:chgData name="Alberto Cantele" userId="6dcfd606-3c49-4e1e-8222-9e63454d6285" providerId="ADAL" clId="{2CA97A5D-0478-524F-8AC6-DE741AC65352}" dt="2024-05-31T15:35:03.699" v="4933"/>
          <ac:spMkLst>
            <pc:docMk/>
            <pc:sldMk cId="2761513770" sldId="448"/>
            <ac:spMk id="7" creationId="{FF1A30E1-FE6D-B121-A204-FAE016764FE6}"/>
          </ac:spMkLst>
        </pc:spChg>
        <pc:spChg chg="mod">
          <ac:chgData name="Alberto Cantele" userId="6dcfd606-3c49-4e1e-8222-9e63454d6285" providerId="ADAL" clId="{2CA97A5D-0478-524F-8AC6-DE741AC65352}" dt="2024-07-23T13:55:56.862" v="11774" actId="1076"/>
          <ac:spMkLst>
            <pc:docMk/>
            <pc:sldMk cId="2761513770" sldId="448"/>
            <ac:spMk id="8" creationId="{65FCCBAA-6D1F-2CE0-1FA2-DE9C387FE602}"/>
          </ac:spMkLst>
        </pc:spChg>
        <pc:spChg chg="mod">
          <ac:chgData name="Alberto Cantele" userId="6dcfd606-3c49-4e1e-8222-9e63454d6285" providerId="ADAL" clId="{2CA97A5D-0478-524F-8AC6-DE741AC65352}" dt="2024-07-23T13:55:56.862" v="11774" actId="1076"/>
          <ac:spMkLst>
            <pc:docMk/>
            <pc:sldMk cId="2761513770" sldId="448"/>
            <ac:spMk id="9" creationId="{556C5705-90F3-9F0E-D90A-D3C698DB3FD1}"/>
          </ac:spMkLst>
        </pc:spChg>
        <pc:spChg chg="mod">
          <ac:chgData name="Alberto Cantele" userId="6dcfd606-3c49-4e1e-8222-9e63454d6285" providerId="ADAL" clId="{2CA97A5D-0478-524F-8AC6-DE741AC65352}" dt="2024-07-23T13:55:56.862" v="11774" actId="1076"/>
          <ac:spMkLst>
            <pc:docMk/>
            <pc:sldMk cId="2761513770" sldId="448"/>
            <ac:spMk id="12" creationId="{00DD18D4-21B3-4CCE-32CC-F8146FDB5C24}"/>
          </ac:spMkLst>
        </pc:spChg>
        <pc:spChg chg="mod">
          <ac:chgData name="Alberto Cantele" userId="6dcfd606-3c49-4e1e-8222-9e63454d6285" providerId="ADAL" clId="{2CA97A5D-0478-524F-8AC6-DE741AC65352}" dt="2024-08-12T08:56:11.166" v="12317" actId="207"/>
          <ac:spMkLst>
            <pc:docMk/>
            <pc:sldMk cId="2761513770" sldId="448"/>
            <ac:spMk id="14" creationId="{B539C254-8C45-154B-F274-6CBF9B997628}"/>
          </ac:spMkLst>
        </pc:spChg>
        <pc:spChg chg="del mod">
          <ac:chgData name="Alberto Cantele" userId="6dcfd606-3c49-4e1e-8222-9e63454d6285" providerId="ADAL" clId="{2CA97A5D-0478-524F-8AC6-DE741AC65352}" dt="2024-08-12T08:55:52.486" v="12316" actId="478"/>
          <ac:spMkLst>
            <pc:docMk/>
            <pc:sldMk cId="2761513770" sldId="448"/>
            <ac:spMk id="16" creationId="{C17FC4F3-CF75-069A-E163-46852BC50C82}"/>
          </ac:spMkLst>
        </pc:spChg>
        <pc:spChg chg="mod">
          <ac:chgData name="Alberto Cantele" userId="6dcfd606-3c49-4e1e-8222-9e63454d6285" providerId="ADAL" clId="{2CA97A5D-0478-524F-8AC6-DE741AC65352}" dt="2024-08-12T08:55:52.486" v="12316" actId="478"/>
          <ac:spMkLst>
            <pc:docMk/>
            <pc:sldMk cId="2761513770" sldId="448"/>
            <ac:spMk id="17" creationId="{5262327F-D017-8441-A3F8-A28E79936CE9}"/>
          </ac:spMkLst>
        </pc:spChg>
        <pc:spChg chg="mod">
          <ac:chgData name="Alberto Cantele" userId="6dcfd606-3c49-4e1e-8222-9e63454d6285" providerId="ADAL" clId="{2CA97A5D-0478-524F-8AC6-DE741AC65352}" dt="2024-08-12T08:55:52.486" v="12316" actId="478"/>
          <ac:spMkLst>
            <pc:docMk/>
            <pc:sldMk cId="2761513770" sldId="448"/>
            <ac:spMk id="18" creationId="{D6DD8F53-3F6A-42AD-CB55-DECF721DD3A9}"/>
          </ac:spMkLst>
        </pc:spChg>
        <pc:spChg chg="mod">
          <ac:chgData name="Alberto Cantele" userId="6dcfd606-3c49-4e1e-8222-9e63454d6285" providerId="ADAL" clId="{2CA97A5D-0478-524F-8AC6-DE741AC65352}" dt="2024-07-23T13:55:56.862" v="11774" actId="1076"/>
          <ac:spMkLst>
            <pc:docMk/>
            <pc:sldMk cId="2761513770" sldId="448"/>
            <ac:spMk id="19" creationId="{7EB88114-864F-E579-A2BF-FC91D4B282E5}"/>
          </ac:spMkLst>
        </pc:spChg>
        <pc:spChg chg="mod">
          <ac:chgData name="Alberto Cantele" userId="6dcfd606-3c49-4e1e-8222-9e63454d6285" providerId="ADAL" clId="{2CA97A5D-0478-524F-8AC6-DE741AC65352}" dt="2024-08-12T08:55:52.486" v="12316" actId="478"/>
          <ac:spMkLst>
            <pc:docMk/>
            <pc:sldMk cId="2761513770" sldId="448"/>
            <ac:spMk id="20" creationId="{5F771985-88FA-D9D9-5C7D-C1172A5E936C}"/>
          </ac:spMkLst>
        </pc:spChg>
        <pc:spChg chg="mod">
          <ac:chgData name="Alberto Cantele" userId="6dcfd606-3c49-4e1e-8222-9e63454d6285" providerId="ADAL" clId="{2CA97A5D-0478-524F-8AC6-DE741AC65352}" dt="2024-08-12T08:55:52.486" v="12316" actId="478"/>
          <ac:spMkLst>
            <pc:docMk/>
            <pc:sldMk cId="2761513770" sldId="448"/>
            <ac:spMk id="21" creationId="{04367C0C-665C-BD7E-8799-29AAC5AD5C73}"/>
          </ac:spMkLst>
        </pc:spChg>
        <pc:spChg chg="mod">
          <ac:chgData name="Alberto Cantele" userId="6dcfd606-3c49-4e1e-8222-9e63454d6285" providerId="ADAL" clId="{2CA97A5D-0478-524F-8AC6-DE741AC65352}" dt="2024-07-23T13:55:56.862" v="11774" actId="1076"/>
          <ac:spMkLst>
            <pc:docMk/>
            <pc:sldMk cId="2761513770" sldId="448"/>
            <ac:spMk id="22" creationId="{8ED79A09-E2D8-1333-4D78-B55EC6F7961A}"/>
          </ac:spMkLst>
        </pc:spChg>
        <pc:spChg chg="mod">
          <ac:chgData name="Alberto Cantele" userId="6dcfd606-3c49-4e1e-8222-9e63454d6285" providerId="ADAL" clId="{2CA97A5D-0478-524F-8AC6-DE741AC65352}" dt="2024-08-12T08:56:11.166" v="12317" actId="207"/>
          <ac:spMkLst>
            <pc:docMk/>
            <pc:sldMk cId="2761513770" sldId="448"/>
            <ac:spMk id="25" creationId="{30DD0B93-EE54-D65B-5D96-1EBE97BAEE99}"/>
          </ac:spMkLst>
        </pc:spChg>
        <pc:spChg chg="mod">
          <ac:chgData name="Alberto Cantele" userId="6dcfd606-3c49-4e1e-8222-9e63454d6285" providerId="ADAL" clId="{2CA97A5D-0478-524F-8AC6-DE741AC65352}" dt="2024-07-23T13:55:56.862" v="11774" actId="1076"/>
          <ac:spMkLst>
            <pc:docMk/>
            <pc:sldMk cId="2761513770" sldId="448"/>
            <ac:spMk id="26" creationId="{CC12FF66-13C1-A0D6-6566-49E13A4066A4}"/>
          </ac:spMkLst>
        </pc:spChg>
        <pc:spChg chg="mod">
          <ac:chgData name="Alberto Cantele" userId="6dcfd606-3c49-4e1e-8222-9e63454d6285" providerId="ADAL" clId="{2CA97A5D-0478-524F-8AC6-DE741AC65352}" dt="2024-08-12T08:55:52.486" v="12316" actId="478"/>
          <ac:spMkLst>
            <pc:docMk/>
            <pc:sldMk cId="2761513770" sldId="448"/>
            <ac:spMk id="27" creationId="{C879DBC6-68B0-8264-1858-77E8661BEE1D}"/>
          </ac:spMkLst>
        </pc:spChg>
        <pc:spChg chg="mod">
          <ac:chgData name="Alberto Cantele" userId="6dcfd606-3c49-4e1e-8222-9e63454d6285" providerId="ADAL" clId="{2CA97A5D-0478-524F-8AC6-DE741AC65352}" dt="2024-08-12T08:55:52.486" v="12316" actId="478"/>
          <ac:spMkLst>
            <pc:docMk/>
            <pc:sldMk cId="2761513770" sldId="448"/>
            <ac:spMk id="28" creationId="{6FD1D8BB-BF2E-9D2F-BDDE-238DC0AEC953}"/>
          </ac:spMkLst>
        </pc:spChg>
        <pc:spChg chg="mod">
          <ac:chgData name="Alberto Cantele" userId="6dcfd606-3c49-4e1e-8222-9e63454d6285" providerId="ADAL" clId="{2CA97A5D-0478-524F-8AC6-DE741AC65352}" dt="2024-08-12T08:56:11.166" v="12317" actId="207"/>
          <ac:spMkLst>
            <pc:docMk/>
            <pc:sldMk cId="2761513770" sldId="448"/>
            <ac:spMk id="30" creationId="{3A28C186-3746-9DC7-6516-C2F70A3E1410}"/>
          </ac:spMkLst>
        </pc:spChg>
        <pc:spChg chg="mod">
          <ac:chgData name="Alberto Cantele" userId="6dcfd606-3c49-4e1e-8222-9e63454d6285" providerId="ADAL" clId="{2CA97A5D-0478-524F-8AC6-DE741AC65352}" dt="2024-08-12T08:55:52.486" v="12316" actId="478"/>
          <ac:spMkLst>
            <pc:docMk/>
            <pc:sldMk cId="2761513770" sldId="448"/>
            <ac:spMk id="31" creationId="{543B3FEF-302A-845B-8088-AD6371E2A8AD}"/>
          </ac:spMkLst>
        </pc:spChg>
        <pc:spChg chg="mod">
          <ac:chgData name="Alberto Cantele" userId="6dcfd606-3c49-4e1e-8222-9e63454d6285" providerId="ADAL" clId="{2CA97A5D-0478-524F-8AC6-DE741AC65352}" dt="2024-08-12T08:55:52.486" v="12316" actId="478"/>
          <ac:spMkLst>
            <pc:docMk/>
            <pc:sldMk cId="2761513770" sldId="448"/>
            <ac:spMk id="32" creationId="{23DFEE52-E1B9-9FD7-7FFE-7D5145E2A932}"/>
          </ac:spMkLst>
        </pc:spChg>
        <pc:spChg chg="mod">
          <ac:chgData name="Alberto Cantele" userId="6dcfd606-3c49-4e1e-8222-9e63454d6285" providerId="ADAL" clId="{2CA97A5D-0478-524F-8AC6-DE741AC65352}" dt="2024-08-12T08:56:11.166" v="12317" actId="207"/>
          <ac:spMkLst>
            <pc:docMk/>
            <pc:sldMk cId="2761513770" sldId="448"/>
            <ac:spMk id="34" creationId="{177CCFDA-3054-3546-5CED-6E874C7F29B0}"/>
          </ac:spMkLst>
        </pc:spChg>
        <pc:spChg chg="mod">
          <ac:chgData name="Alberto Cantele" userId="6dcfd606-3c49-4e1e-8222-9e63454d6285" providerId="ADAL" clId="{2CA97A5D-0478-524F-8AC6-DE741AC65352}" dt="2024-08-12T08:55:52.486" v="12316" actId="478"/>
          <ac:spMkLst>
            <pc:docMk/>
            <pc:sldMk cId="2761513770" sldId="448"/>
            <ac:spMk id="35" creationId="{2F9EBE74-5B9D-556F-ECEB-0546874E1A5C}"/>
          </ac:spMkLst>
        </pc:spChg>
        <pc:spChg chg="mod">
          <ac:chgData name="Alberto Cantele" userId="6dcfd606-3c49-4e1e-8222-9e63454d6285" providerId="ADAL" clId="{2CA97A5D-0478-524F-8AC6-DE741AC65352}" dt="2024-08-12T08:55:52.486" v="12316" actId="478"/>
          <ac:spMkLst>
            <pc:docMk/>
            <pc:sldMk cId="2761513770" sldId="448"/>
            <ac:spMk id="36" creationId="{FB624FA2-1AF4-2FC8-3039-CBE2CC8CA25B}"/>
          </ac:spMkLst>
        </pc:spChg>
        <pc:spChg chg="mod">
          <ac:chgData name="Alberto Cantele" userId="6dcfd606-3c49-4e1e-8222-9e63454d6285" providerId="ADAL" clId="{2CA97A5D-0478-524F-8AC6-DE741AC65352}" dt="2024-07-23T13:55:56.862" v="11774" actId="1076"/>
          <ac:spMkLst>
            <pc:docMk/>
            <pc:sldMk cId="2761513770" sldId="448"/>
            <ac:spMk id="38" creationId="{4E124D23-53B8-052D-64A8-DAEE56295932}"/>
          </ac:spMkLst>
        </pc:spChg>
        <pc:spChg chg="mod">
          <ac:chgData name="Alberto Cantele" userId="6dcfd606-3c49-4e1e-8222-9e63454d6285" providerId="ADAL" clId="{2CA97A5D-0478-524F-8AC6-DE741AC65352}" dt="2024-07-23T13:55:56.862" v="11774" actId="1076"/>
          <ac:spMkLst>
            <pc:docMk/>
            <pc:sldMk cId="2761513770" sldId="448"/>
            <ac:spMk id="39" creationId="{FB25CB7A-F18C-29AF-F1EE-AF4D4ECD9FC1}"/>
          </ac:spMkLst>
        </pc:spChg>
        <pc:spChg chg="mod">
          <ac:chgData name="Alberto Cantele" userId="6dcfd606-3c49-4e1e-8222-9e63454d6285" providerId="ADAL" clId="{2CA97A5D-0478-524F-8AC6-DE741AC65352}" dt="2024-08-12T08:56:11.166" v="12317" actId="207"/>
          <ac:spMkLst>
            <pc:docMk/>
            <pc:sldMk cId="2761513770" sldId="448"/>
            <ac:spMk id="40" creationId="{6FE54EB4-4E95-4844-40BE-8E103C2F1EA8}"/>
          </ac:spMkLst>
        </pc:spChg>
        <pc:spChg chg="mod">
          <ac:chgData name="Alberto Cantele" userId="6dcfd606-3c49-4e1e-8222-9e63454d6285" providerId="ADAL" clId="{2CA97A5D-0478-524F-8AC6-DE741AC65352}" dt="2024-07-23T13:55:56.862" v="11774" actId="1076"/>
          <ac:spMkLst>
            <pc:docMk/>
            <pc:sldMk cId="2761513770" sldId="448"/>
            <ac:spMk id="42" creationId="{3EB8CE09-BA60-C89A-EA15-16D4CB583BC6}"/>
          </ac:spMkLst>
        </pc:spChg>
        <pc:spChg chg="mod">
          <ac:chgData name="Alberto Cantele" userId="6dcfd606-3c49-4e1e-8222-9e63454d6285" providerId="ADAL" clId="{2CA97A5D-0478-524F-8AC6-DE741AC65352}" dt="2024-08-12T08:56:11.166" v="12317" actId="207"/>
          <ac:spMkLst>
            <pc:docMk/>
            <pc:sldMk cId="2761513770" sldId="448"/>
            <ac:spMk id="44" creationId="{28A38DFB-090A-654D-F6F3-619F34CCE49F}"/>
          </ac:spMkLst>
        </pc:spChg>
        <pc:spChg chg="mod">
          <ac:chgData name="Alberto Cantele" userId="6dcfd606-3c49-4e1e-8222-9e63454d6285" providerId="ADAL" clId="{2CA97A5D-0478-524F-8AC6-DE741AC65352}" dt="2024-08-12T08:55:52.486" v="12316" actId="478"/>
          <ac:spMkLst>
            <pc:docMk/>
            <pc:sldMk cId="2761513770" sldId="448"/>
            <ac:spMk id="45" creationId="{65047996-92C5-3FED-F6E5-626052F83132}"/>
          </ac:spMkLst>
        </pc:spChg>
        <pc:spChg chg="mod">
          <ac:chgData name="Alberto Cantele" userId="6dcfd606-3c49-4e1e-8222-9e63454d6285" providerId="ADAL" clId="{2CA97A5D-0478-524F-8AC6-DE741AC65352}" dt="2024-08-12T08:55:52.486" v="12316" actId="478"/>
          <ac:spMkLst>
            <pc:docMk/>
            <pc:sldMk cId="2761513770" sldId="448"/>
            <ac:spMk id="46" creationId="{0FC69B5A-B560-B35F-E6D8-03A5A630F343}"/>
          </ac:spMkLst>
        </pc:spChg>
        <pc:spChg chg="mod">
          <ac:chgData name="Alberto Cantele" userId="6dcfd606-3c49-4e1e-8222-9e63454d6285" providerId="ADAL" clId="{2CA97A5D-0478-524F-8AC6-DE741AC65352}" dt="2024-07-23T13:55:56.862" v="11774" actId="1076"/>
          <ac:spMkLst>
            <pc:docMk/>
            <pc:sldMk cId="2761513770" sldId="448"/>
            <ac:spMk id="47" creationId="{60C95693-6B40-2D70-2CA5-A28E69AEFF37}"/>
          </ac:spMkLst>
        </pc:spChg>
        <pc:spChg chg="mod">
          <ac:chgData name="Alberto Cantele" userId="6dcfd606-3c49-4e1e-8222-9e63454d6285" providerId="ADAL" clId="{2CA97A5D-0478-524F-8AC6-DE741AC65352}" dt="2024-07-23T13:55:56.862" v="11774" actId="1076"/>
          <ac:spMkLst>
            <pc:docMk/>
            <pc:sldMk cId="2761513770" sldId="448"/>
            <ac:spMk id="48" creationId="{E0C3BFB6-65A0-A29C-F95B-7C77366AA142}"/>
          </ac:spMkLst>
        </pc:spChg>
        <pc:spChg chg="mod">
          <ac:chgData name="Alberto Cantele" userId="6dcfd606-3c49-4e1e-8222-9e63454d6285" providerId="ADAL" clId="{2CA97A5D-0478-524F-8AC6-DE741AC65352}" dt="2024-07-23T13:55:56.862" v="11774" actId="1076"/>
          <ac:spMkLst>
            <pc:docMk/>
            <pc:sldMk cId="2761513770" sldId="448"/>
            <ac:spMk id="51" creationId="{D53A9138-2011-3BB5-197F-1F394A58EC87}"/>
          </ac:spMkLst>
        </pc:spChg>
        <pc:spChg chg="mod">
          <ac:chgData name="Alberto Cantele" userId="6dcfd606-3c49-4e1e-8222-9e63454d6285" providerId="ADAL" clId="{2CA97A5D-0478-524F-8AC6-DE741AC65352}" dt="2024-08-12T08:56:11.166" v="12317" actId="207"/>
          <ac:spMkLst>
            <pc:docMk/>
            <pc:sldMk cId="2761513770" sldId="448"/>
            <ac:spMk id="52" creationId="{558A7691-B9F2-51EB-8001-DAAB556A1457}"/>
          </ac:spMkLst>
        </pc:spChg>
        <pc:spChg chg="mod">
          <ac:chgData name="Alberto Cantele" userId="6dcfd606-3c49-4e1e-8222-9e63454d6285" providerId="ADAL" clId="{2CA97A5D-0478-524F-8AC6-DE741AC65352}" dt="2024-08-12T08:56:11.166" v="12317" actId="207"/>
          <ac:spMkLst>
            <pc:docMk/>
            <pc:sldMk cId="2761513770" sldId="448"/>
            <ac:spMk id="54" creationId="{A37AF1BD-6D74-AA4A-92D1-D34B6C1C4831}"/>
          </ac:spMkLst>
        </pc:spChg>
        <pc:spChg chg="mod">
          <ac:chgData name="Alberto Cantele" userId="6dcfd606-3c49-4e1e-8222-9e63454d6285" providerId="ADAL" clId="{2CA97A5D-0478-524F-8AC6-DE741AC65352}" dt="2024-07-23T13:55:56.862" v="11774" actId="1076"/>
          <ac:spMkLst>
            <pc:docMk/>
            <pc:sldMk cId="2761513770" sldId="448"/>
            <ac:spMk id="55" creationId="{748738E6-9C29-DB09-4EAD-EFA3729D238B}"/>
          </ac:spMkLst>
        </pc:spChg>
        <pc:spChg chg="mod">
          <ac:chgData name="Alberto Cantele" userId="6dcfd606-3c49-4e1e-8222-9e63454d6285" providerId="ADAL" clId="{2CA97A5D-0478-524F-8AC6-DE741AC65352}" dt="2024-07-23T13:56:02.653" v="11778" actId="20577"/>
          <ac:spMkLst>
            <pc:docMk/>
            <pc:sldMk cId="2761513770" sldId="448"/>
            <ac:spMk id="56" creationId="{0D939AE8-D947-3B96-FFC6-852781C48BB0}"/>
          </ac:spMkLst>
        </pc:spChg>
        <pc:spChg chg="mod">
          <ac:chgData name="Alberto Cantele" userId="6dcfd606-3c49-4e1e-8222-9e63454d6285" providerId="ADAL" clId="{2CA97A5D-0478-524F-8AC6-DE741AC65352}" dt="2024-08-12T08:55:52.486" v="12316" actId="478"/>
          <ac:spMkLst>
            <pc:docMk/>
            <pc:sldMk cId="2761513770" sldId="448"/>
            <ac:spMk id="57" creationId="{37D4D0ED-197C-CA51-18A9-CFFDCCFCD2FA}"/>
          </ac:spMkLst>
        </pc:spChg>
        <pc:spChg chg="mod">
          <ac:chgData name="Alberto Cantele" userId="6dcfd606-3c49-4e1e-8222-9e63454d6285" providerId="ADAL" clId="{2CA97A5D-0478-524F-8AC6-DE741AC65352}" dt="2024-07-23T13:55:56.862" v="11774" actId="1076"/>
          <ac:spMkLst>
            <pc:docMk/>
            <pc:sldMk cId="2761513770" sldId="448"/>
            <ac:spMk id="59" creationId="{BE4ECA73-C1DA-679F-FD88-BAB3C60409B6}"/>
          </ac:spMkLst>
        </pc:spChg>
        <pc:spChg chg="mod">
          <ac:chgData name="Alberto Cantele" userId="6dcfd606-3c49-4e1e-8222-9e63454d6285" providerId="ADAL" clId="{2CA97A5D-0478-524F-8AC6-DE741AC65352}" dt="2024-08-12T08:55:52.486" v="12316" actId="478"/>
          <ac:spMkLst>
            <pc:docMk/>
            <pc:sldMk cId="2761513770" sldId="448"/>
            <ac:spMk id="60" creationId="{3D4B20FD-EC90-DB3F-72A6-E400F81C0981}"/>
          </ac:spMkLst>
        </pc:spChg>
        <pc:spChg chg="mod">
          <ac:chgData name="Alberto Cantele" userId="6dcfd606-3c49-4e1e-8222-9e63454d6285" providerId="ADAL" clId="{2CA97A5D-0478-524F-8AC6-DE741AC65352}" dt="2024-07-23T13:55:56.862" v="11774" actId="1076"/>
          <ac:spMkLst>
            <pc:docMk/>
            <pc:sldMk cId="2761513770" sldId="448"/>
            <ac:spMk id="62" creationId="{52FA05A8-C0A7-04BC-3969-FDA7D81CF5F6}"/>
          </ac:spMkLst>
        </pc:spChg>
        <pc:spChg chg="mod">
          <ac:chgData name="Alberto Cantele" userId="6dcfd606-3c49-4e1e-8222-9e63454d6285" providerId="ADAL" clId="{2CA97A5D-0478-524F-8AC6-DE741AC65352}" dt="2024-07-23T13:55:56.862" v="11774" actId="1076"/>
          <ac:spMkLst>
            <pc:docMk/>
            <pc:sldMk cId="2761513770" sldId="448"/>
            <ac:spMk id="63" creationId="{71A85716-C686-B196-DA03-E59BDFD4CBD7}"/>
          </ac:spMkLst>
        </pc:spChg>
        <pc:spChg chg="del mod">
          <ac:chgData name="Alberto Cantele" userId="6dcfd606-3c49-4e1e-8222-9e63454d6285" providerId="ADAL" clId="{2CA97A5D-0478-524F-8AC6-DE741AC65352}" dt="2024-05-31T11:08:12.019" v="4368" actId="478"/>
          <ac:spMkLst>
            <pc:docMk/>
            <pc:sldMk cId="2761513770" sldId="448"/>
            <ac:spMk id="64" creationId="{1761229F-DD58-202B-44E4-CC75B1A3FC46}"/>
          </ac:spMkLst>
        </pc:spChg>
        <pc:spChg chg="del mod">
          <ac:chgData name="Alberto Cantele" userId="6dcfd606-3c49-4e1e-8222-9e63454d6285" providerId="ADAL" clId="{2CA97A5D-0478-524F-8AC6-DE741AC65352}" dt="2024-05-31T11:08:12.019" v="4368" actId="478"/>
          <ac:spMkLst>
            <pc:docMk/>
            <pc:sldMk cId="2761513770" sldId="448"/>
            <ac:spMk id="65" creationId="{6F5D1C3E-BE4E-3443-0ECB-1E4F8B1FCDB7}"/>
          </ac:spMkLst>
        </pc:spChg>
        <pc:spChg chg="del mod">
          <ac:chgData name="Alberto Cantele" userId="6dcfd606-3c49-4e1e-8222-9e63454d6285" providerId="ADAL" clId="{2CA97A5D-0478-524F-8AC6-DE741AC65352}" dt="2024-05-31T11:08:12.019" v="4368" actId="478"/>
          <ac:spMkLst>
            <pc:docMk/>
            <pc:sldMk cId="2761513770" sldId="448"/>
            <ac:spMk id="70" creationId="{41EAE1B7-3211-B2E9-6057-3C8B12F4967D}"/>
          </ac:spMkLst>
        </pc:spChg>
        <pc:spChg chg="add del">
          <ac:chgData name="Alberto Cantele" userId="6dcfd606-3c49-4e1e-8222-9e63454d6285" providerId="ADAL" clId="{2CA97A5D-0478-524F-8AC6-DE741AC65352}" dt="2024-05-31T11:08:21.614" v="4369" actId="478"/>
          <ac:spMkLst>
            <pc:docMk/>
            <pc:sldMk cId="2761513770" sldId="448"/>
            <ac:spMk id="99" creationId="{2C9159C4-0839-9D4E-D391-98E434C57246}"/>
          </ac:spMkLst>
        </pc:spChg>
        <pc:spChg chg="mod">
          <ac:chgData name="Alberto Cantele" userId="6dcfd606-3c49-4e1e-8222-9e63454d6285" providerId="ADAL" clId="{2CA97A5D-0478-524F-8AC6-DE741AC65352}" dt="2024-07-23T13:55:56.862" v="11774" actId="1076"/>
          <ac:spMkLst>
            <pc:docMk/>
            <pc:sldMk cId="2761513770" sldId="448"/>
            <ac:spMk id="18433" creationId="{F5BFB15D-CA5D-599C-6755-3F75D018C513}"/>
          </ac:spMkLst>
        </pc:spChg>
        <pc:spChg chg="mod">
          <ac:chgData name="Alberto Cantele" userId="6dcfd606-3c49-4e1e-8222-9e63454d6285" providerId="ADAL" clId="{2CA97A5D-0478-524F-8AC6-DE741AC65352}" dt="2024-08-12T08:56:11.166" v="12317" actId="207"/>
          <ac:spMkLst>
            <pc:docMk/>
            <pc:sldMk cId="2761513770" sldId="448"/>
            <ac:spMk id="18435" creationId="{4D339D31-485D-C54D-41BF-62D6F1D24C6F}"/>
          </ac:spMkLst>
        </pc:spChg>
        <pc:spChg chg="mod">
          <ac:chgData name="Alberto Cantele" userId="6dcfd606-3c49-4e1e-8222-9e63454d6285" providerId="ADAL" clId="{2CA97A5D-0478-524F-8AC6-DE741AC65352}" dt="2024-08-16T13:17:21.610" v="12692" actId="20577"/>
          <ac:spMkLst>
            <pc:docMk/>
            <pc:sldMk cId="2761513770" sldId="448"/>
            <ac:spMk id="18436" creationId="{00000000-0000-0000-0000-000000000000}"/>
          </ac:spMkLst>
        </pc:spChg>
        <pc:spChg chg="mod">
          <ac:chgData name="Alberto Cantele" userId="6dcfd606-3c49-4e1e-8222-9e63454d6285" providerId="ADAL" clId="{2CA97A5D-0478-524F-8AC6-DE741AC65352}" dt="2024-07-23T13:55:56.862" v="11774" actId="1076"/>
          <ac:spMkLst>
            <pc:docMk/>
            <pc:sldMk cId="2761513770" sldId="448"/>
            <ac:spMk id="18437" creationId="{778EB758-EC77-B21C-26A9-1DE36B1E7B78}"/>
          </ac:spMkLst>
        </pc:spChg>
        <pc:spChg chg="mod">
          <ac:chgData name="Alberto Cantele" userId="6dcfd606-3c49-4e1e-8222-9e63454d6285" providerId="ADAL" clId="{2CA97A5D-0478-524F-8AC6-DE741AC65352}" dt="2024-07-23T13:55:56.862" v="11774" actId="1076"/>
          <ac:spMkLst>
            <pc:docMk/>
            <pc:sldMk cId="2761513770" sldId="448"/>
            <ac:spMk id="18438" creationId="{52C01BE0-1218-24EC-8914-A250D50DCA87}"/>
          </ac:spMkLst>
        </pc:spChg>
        <pc:spChg chg="mod">
          <ac:chgData name="Alberto Cantele" userId="6dcfd606-3c49-4e1e-8222-9e63454d6285" providerId="ADAL" clId="{2CA97A5D-0478-524F-8AC6-DE741AC65352}" dt="2024-07-23T13:55:56.862" v="11774" actId="1076"/>
          <ac:spMkLst>
            <pc:docMk/>
            <pc:sldMk cId="2761513770" sldId="448"/>
            <ac:spMk id="18440" creationId="{3E56E2A3-0D2F-504E-991C-9865782F1B9B}"/>
          </ac:spMkLst>
        </pc:spChg>
        <pc:spChg chg="mod">
          <ac:chgData name="Alberto Cantele" userId="6dcfd606-3c49-4e1e-8222-9e63454d6285" providerId="ADAL" clId="{2CA97A5D-0478-524F-8AC6-DE741AC65352}" dt="2024-07-23T13:55:56.862" v="11774" actId="1076"/>
          <ac:spMkLst>
            <pc:docMk/>
            <pc:sldMk cId="2761513770" sldId="448"/>
            <ac:spMk id="18441" creationId="{A3174D1C-ECD9-51DF-5C36-7ECAD86F9DA9}"/>
          </ac:spMkLst>
        </pc:spChg>
        <pc:spChg chg="mod">
          <ac:chgData name="Alberto Cantele" userId="6dcfd606-3c49-4e1e-8222-9e63454d6285" providerId="ADAL" clId="{2CA97A5D-0478-524F-8AC6-DE741AC65352}" dt="2024-07-23T13:55:56.862" v="11774" actId="1076"/>
          <ac:spMkLst>
            <pc:docMk/>
            <pc:sldMk cId="2761513770" sldId="448"/>
            <ac:spMk id="18442" creationId="{B95BCF4E-C03A-EAF1-5EB6-19004334ED60}"/>
          </ac:spMkLst>
        </pc:spChg>
        <pc:spChg chg="mod">
          <ac:chgData name="Alberto Cantele" userId="6dcfd606-3c49-4e1e-8222-9e63454d6285" providerId="ADAL" clId="{2CA97A5D-0478-524F-8AC6-DE741AC65352}" dt="2024-08-12T08:56:11.166" v="12317" actId="207"/>
          <ac:spMkLst>
            <pc:docMk/>
            <pc:sldMk cId="2761513770" sldId="448"/>
            <ac:spMk id="18443" creationId="{A477FA85-68A8-C84D-EAE6-10CD4990F32A}"/>
          </ac:spMkLst>
        </pc:spChg>
        <pc:spChg chg="mod">
          <ac:chgData name="Alberto Cantele" userId="6dcfd606-3c49-4e1e-8222-9e63454d6285" providerId="ADAL" clId="{2CA97A5D-0478-524F-8AC6-DE741AC65352}" dt="2024-08-12T08:55:52.486" v="12316" actId="478"/>
          <ac:spMkLst>
            <pc:docMk/>
            <pc:sldMk cId="2761513770" sldId="448"/>
            <ac:spMk id="18445" creationId="{DD38C2C2-B18E-1C21-0E4B-1E2ECF673B25}"/>
          </ac:spMkLst>
        </pc:spChg>
        <pc:spChg chg="mod">
          <ac:chgData name="Alberto Cantele" userId="6dcfd606-3c49-4e1e-8222-9e63454d6285" providerId="ADAL" clId="{2CA97A5D-0478-524F-8AC6-DE741AC65352}" dt="2024-08-12T08:55:52.486" v="12316" actId="478"/>
          <ac:spMkLst>
            <pc:docMk/>
            <pc:sldMk cId="2761513770" sldId="448"/>
            <ac:spMk id="18446" creationId="{7E957D5D-C52B-3FCD-7FA2-0A7F0A38979B}"/>
          </ac:spMkLst>
        </pc:spChg>
        <pc:spChg chg="mod">
          <ac:chgData name="Alberto Cantele" userId="6dcfd606-3c49-4e1e-8222-9e63454d6285" providerId="ADAL" clId="{2CA97A5D-0478-524F-8AC6-DE741AC65352}" dt="2024-08-12T08:56:11.166" v="12317" actId="207"/>
          <ac:spMkLst>
            <pc:docMk/>
            <pc:sldMk cId="2761513770" sldId="448"/>
            <ac:spMk id="18448" creationId="{9C64F63D-28BA-5E13-831F-FB8685802DC1}"/>
          </ac:spMkLst>
        </pc:spChg>
        <pc:spChg chg="mod">
          <ac:chgData name="Alberto Cantele" userId="6dcfd606-3c49-4e1e-8222-9e63454d6285" providerId="ADAL" clId="{2CA97A5D-0478-524F-8AC6-DE741AC65352}" dt="2024-08-12T08:55:52.486" v="12316" actId="478"/>
          <ac:spMkLst>
            <pc:docMk/>
            <pc:sldMk cId="2761513770" sldId="448"/>
            <ac:spMk id="18449" creationId="{6CEB7938-B311-1C33-369A-F0726DBF260C}"/>
          </ac:spMkLst>
        </pc:spChg>
        <pc:spChg chg="mod">
          <ac:chgData name="Alberto Cantele" userId="6dcfd606-3c49-4e1e-8222-9e63454d6285" providerId="ADAL" clId="{2CA97A5D-0478-524F-8AC6-DE741AC65352}" dt="2024-08-12T08:55:52.486" v="12316" actId="478"/>
          <ac:spMkLst>
            <pc:docMk/>
            <pc:sldMk cId="2761513770" sldId="448"/>
            <ac:spMk id="18451" creationId="{CA9C3507-B714-79FD-7336-ED4DE7C8CFF0}"/>
          </ac:spMkLst>
        </pc:spChg>
        <pc:spChg chg="mod">
          <ac:chgData name="Alberto Cantele" userId="6dcfd606-3c49-4e1e-8222-9e63454d6285" providerId="ADAL" clId="{2CA97A5D-0478-524F-8AC6-DE741AC65352}" dt="2024-08-12T08:56:11.166" v="12317" actId="207"/>
          <ac:spMkLst>
            <pc:docMk/>
            <pc:sldMk cId="2761513770" sldId="448"/>
            <ac:spMk id="18453" creationId="{70F86FB0-A01B-FC1E-47A7-6BC7D5CD0575}"/>
          </ac:spMkLst>
        </pc:spChg>
        <pc:spChg chg="del mod">
          <ac:chgData name="Alberto Cantele" userId="6dcfd606-3c49-4e1e-8222-9e63454d6285" providerId="ADAL" clId="{2CA97A5D-0478-524F-8AC6-DE741AC65352}" dt="2024-08-12T08:55:52.486" v="12316" actId="478"/>
          <ac:spMkLst>
            <pc:docMk/>
            <pc:sldMk cId="2761513770" sldId="448"/>
            <ac:spMk id="18454" creationId="{1C9A140B-9546-887D-DC31-96EB6C56BD38}"/>
          </ac:spMkLst>
        </pc:spChg>
        <pc:spChg chg="del mod">
          <ac:chgData name="Alberto Cantele" userId="6dcfd606-3c49-4e1e-8222-9e63454d6285" providerId="ADAL" clId="{2CA97A5D-0478-524F-8AC6-DE741AC65352}" dt="2024-08-12T08:55:52.486" v="12316" actId="478"/>
          <ac:spMkLst>
            <pc:docMk/>
            <pc:sldMk cId="2761513770" sldId="448"/>
            <ac:spMk id="18456" creationId="{15D48AFB-71F5-64D1-9639-449F2771219F}"/>
          </ac:spMkLst>
        </pc:spChg>
        <pc:spChg chg="del mod">
          <ac:chgData name="Alberto Cantele" userId="6dcfd606-3c49-4e1e-8222-9e63454d6285" providerId="ADAL" clId="{2CA97A5D-0478-524F-8AC6-DE741AC65352}" dt="2024-08-12T08:55:52.486" v="12316" actId="478"/>
          <ac:spMkLst>
            <pc:docMk/>
            <pc:sldMk cId="2761513770" sldId="448"/>
            <ac:spMk id="18458" creationId="{C14D8039-A0AD-7669-8559-071D513037BC}"/>
          </ac:spMkLst>
        </pc:spChg>
        <pc:spChg chg="mod">
          <ac:chgData name="Alberto Cantele" userId="6dcfd606-3c49-4e1e-8222-9e63454d6285" providerId="ADAL" clId="{2CA97A5D-0478-524F-8AC6-DE741AC65352}" dt="2024-07-23T13:55:56.862" v="11774" actId="1076"/>
          <ac:spMkLst>
            <pc:docMk/>
            <pc:sldMk cId="2761513770" sldId="448"/>
            <ac:spMk id="18459" creationId="{789006C4-5DB6-7DB1-D190-9BD04B6E8557}"/>
          </ac:spMkLst>
        </pc:spChg>
        <pc:spChg chg="mod">
          <ac:chgData name="Alberto Cantele" userId="6dcfd606-3c49-4e1e-8222-9e63454d6285" providerId="ADAL" clId="{2CA97A5D-0478-524F-8AC6-DE741AC65352}" dt="2024-07-23T13:55:56.862" v="11774" actId="1076"/>
          <ac:spMkLst>
            <pc:docMk/>
            <pc:sldMk cId="2761513770" sldId="448"/>
            <ac:spMk id="18460" creationId="{2001993A-ACD5-D8E8-4725-66C4E186018E}"/>
          </ac:spMkLst>
        </pc:spChg>
        <pc:spChg chg="mod">
          <ac:chgData name="Alberto Cantele" userId="6dcfd606-3c49-4e1e-8222-9e63454d6285" providerId="ADAL" clId="{2CA97A5D-0478-524F-8AC6-DE741AC65352}" dt="2024-07-23T13:55:56.862" v="11774" actId="1076"/>
          <ac:spMkLst>
            <pc:docMk/>
            <pc:sldMk cId="2761513770" sldId="448"/>
            <ac:spMk id="18461" creationId="{AE451519-A093-3CF2-BB99-C1010A2B9B8F}"/>
          </ac:spMkLst>
        </pc:spChg>
        <pc:spChg chg="mod">
          <ac:chgData name="Alberto Cantele" userId="6dcfd606-3c49-4e1e-8222-9e63454d6285" providerId="ADAL" clId="{2CA97A5D-0478-524F-8AC6-DE741AC65352}" dt="2024-07-23T13:55:56.862" v="11774" actId="1076"/>
          <ac:spMkLst>
            <pc:docMk/>
            <pc:sldMk cId="2761513770" sldId="448"/>
            <ac:spMk id="18462" creationId="{0C1559BC-F1A1-86B1-8836-76304E9980A3}"/>
          </ac:spMkLst>
        </pc:spChg>
        <pc:spChg chg="mod">
          <ac:chgData name="Alberto Cantele" userId="6dcfd606-3c49-4e1e-8222-9e63454d6285" providerId="ADAL" clId="{2CA97A5D-0478-524F-8AC6-DE741AC65352}" dt="2024-07-23T13:55:56.862" v="11774" actId="1076"/>
          <ac:spMkLst>
            <pc:docMk/>
            <pc:sldMk cId="2761513770" sldId="448"/>
            <ac:spMk id="18463" creationId="{818C624C-A457-ACCE-A45B-DFB23C9C7451}"/>
          </ac:spMkLst>
        </pc:spChg>
        <pc:spChg chg="mod">
          <ac:chgData name="Alberto Cantele" userId="6dcfd606-3c49-4e1e-8222-9e63454d6285" providerId="ADAL" clId="{2CA97A5D-0478-524F-8AC6-DE741AC65352}" dt="2024-07-23T13:55:56.862" v="11774" actId="1076"/>
          <ac:spMkLst>
            <pc:docMk/>
            <pc:sldMk cId="2761513770" sldId="448"/>
            <ac:spMk id="18465" creationId="{156ADB44-60E4-4F04-5904-20564E0D4908}"/>
          </ac:spMkLst>
        </pc:spChg>
        <pc:spChg chg="del mod">
          <ac:chgData name="Alberto Cantele" userId="6dcfd606-3c49-4e1e-8222-9e63454d6285" providerId="ADAL" clId="{2CA97A5D-0478-524F-8AC6-DE741AC65352}" dt="2024-08-12T08:55:52.486" v="12316" actId="478"/>
          <ac:spMkLst>
            <pc:docMk/>
            <pc:sldMk cId="2761513770" sldId="448"/>
            <ac:spMk id="18467" creationId="{BDDBF5F8-3E80-A610-E826-BE0356013D44}"/>
          </ac:spMkLst>
        </pc:spChg>
        <pc:spChg chg="del mod">
          <ac:chgData name="Alberto Cantele" userId="6dcfd606-3c49-4e1e-8222-9e63454d6285" providerId="ADAL" clId="{2CA97A5D-0478-524F-8AC6-DE741AC65352}" dt="2024-08-12T08:55:52.486" v="12316" actId="478"/>
          <ac:spMkLst>
            <pc:docMk/>
            <pc:sldMk cId="2761513770" sldId="448"/>
            <ac:spMk id="18468" creationId="{763785F8-1999-DEEC-0B96-E04155F6CF55}"/>
          </ac:spMkLst>
        </pc:spChg>
        <pc:spChg chg="mod">
          <ac:chgData name="Alberto Cantele" userId="6dcfd606-3c49-4e1e-8222-9e63454d6285" providerId="ADAL" clId="{2CA97A5D-0478-524F-8AC6-DE741AC65352}" dt="2024-07-23T13:55:56.862" v="11774" actId="1076"/>
          <ac:spMkLst>
            <pc:docMk/>
            <pc:sldMk cId="2761513770" sldId="448"/>
            <ac:spMk id="18469" creationId="{E59E8FBB-8CEF-72C7-A54B-941482D65AA9}"/>
          </ac:spMkLst>
        </pc:spChg>
        <pc:spChg chg="mod">
          <ac:chgData name="Alberto Cantele" userId="6dcfd606-3c49-4e1e-8222-9e63454d6285" providerId="ADAL" clId="{2CA97A5D-0478-524F-8AC6-DE741AC65352}" dt="2024-07-23T13:55:56.862" v="11774" actId="1076"/>
          <ac:spMkLst>
            <pc:docMk/>
            <pc:sldMk cId="2761513770" sldId="448"/>
            <ac:spMk id="18470" creationId="{95CDB818-1D03-5C75-DCC5-677EE48AC8A2}"/>
          </ac:spMkLst>
        </pc:spChg>
        <pc:spChg chg="del mod">
          <ac:chgData name="Alberto Cantele" userId="6dcfd606-3c49-4e1e-8222-9e63454d6285" providerId="ADAL" clId="{2CA97A5D-0478-524F-8AC6-DE741AC65352}" dt="2024-08-12T08:55:52.486" v="12316" actId="478"/>
          <ac:spMkLst>
            <pc:docMk/>
            <pc:sldMk cId="2761513770" sldId="448"/>
            <ac:spMk id="18472" creationId="{7CE9903A-9568-C8F0-20EF-FB1771E19872}"/>
          </ac:spMkLst>
        </pc:spChg>
        <pc:spChg chg="del mod">
          <ac:chgData name="Alberto Cantele" userId="6dcfd606-3c49-4e1e-8222-9e63454d6285" providerId="ADAL" clId="{2CA97A5D-0478-524F-8AC6-DE741AC65352}" dt="2024-08-12T08:55:52.486" v="12316" actId="478"/>
          <ac:spMkLst>
            <pc:docMk/>
            <pc:sldMk cId="2761513770" sldId="448"/>
            <ac:spMk id="18476" creationId="{2925485F-F859-5070-CB10-0606AC5C7229}"/>
          </ac:spMkLst>
        </pc:spChg>
        <pc:spChg chg="mod">
          <ac:chgData name="Alberto Cantele" userId="6dcfd606-3c49-4e1e-8222-9e63454d6285" providerId="ADAL" clId="{2CA97A5D-0478-524F-8AC6-DE741AC65352}" dt="2024-07-23T13:55:56.862" v="11774" actId="1076"/>
          <ac:spMkLst>
            <pc:docMk/>
            <pc:sldMk cId="2761513770" sldId="448"/>
            <ac:spMk id="18481" creationId="{215A609E-6F16-7D4A-966E-3FBCE82B128D}"/>
          </ac:spMkLst>
        </pc:spChg>
        <pc:spChg chg="mod">
          <ac:chgData name="Alberto Cantele" userId="6dcfd606-3c49-4e1e-8222-9e63454d6285" providerId="ADAL" clId="{2CA97A5D-0478-524F-8AC6-DE741AC65352}" dt="2024-07-23T13:55:56.862" v="11774" actId="1076"/>
          <ac:spMkLst>
            <pc:docMk/>
            <pc:sldMk cId="2761513770" sldId="448"/>
            <ac:spMk id="18482" creationId="{34245A22-5B51-3C42-110F-A97EAA488A38}"/>
          </ac:spMkLst>
        </pc:spChg>
        <pc:spChg chg="mod">
          <ac:chgData name="Alberto Cantele" userId="6dcfd606-3c49-4e1e-8222-9e63454d6285" providerId="ADAL" clId="{2CA97A5D-0478-524F-8AC6-DE741AC65352}" dt="2024-07-23T13:55:56.862" v="11774" actId="1076"/>
          <ac:spMkLst>
            <pc:docMk/>
            <pc:sldMk cId="2761513770" sldId="448"/>
            <ac:spMk id="18483" creationId="{7685244B-C725-EC92-1D57-1FCD85109C16}"/>
          </ac:spMkLst>
        </pc:spChg>
        <pc:spChg chg="del mod">
          <ac:chgData name="Alberto Cantele" userId="6dcfd606-3c49-4e1e-8222-9e63454d6285" providerId="ADAL" clId="{2CA97A5D-0478-524F-8AC6-DE741AC65352}" dt="2024-05-31T11:08:12.019" v="4368" actId="478"/>
          <ac:spMkLst>
            <pc:docMk/>
            <pc:sldMk cId="2761513770" sldId="448"/>
            <ac:spMk id="18484" creationId="{03FB400C-F970-42B1-B6FA-FFC4B6B90870}"/>
          </ac:spMkLst>
        </pc:spChg>
        <pc:spChg chg="del mod">
          <ac:chgData name="Alberto Cantele" userId="6dcfd606-3c49-4e1e-8222-9e63454d6285" providerId="ADAL" clId="{2CA97A5D-0478-524F-8AC6-DE741AC65352}" dt="2024-05-31T11:08:12.019" v="4368" actId="478"/>
          <ac:spMkLst>
            <pc:docMk/>
            <pc:sldMk cId="2761513770" sldId="448"/>
            <ac:spMk id="18485" creationId="{29531EB9-D404-540C-38CE-2E3CD89C5BBB}"/>
          </ac:spMkLst>
        </pc:spChg>
        <pc:spChg chg="del mod">
          <ac:chgData name="Alberto Cantele" userId="6dcfd606-3c49-4e1e-8222-9e63454d6285" providerId="ADAL" clId="{2CA97A5D-0478-524F-8AC6-DE741AC65352}" dt="2024-05-31T11:08:12.019" v="4368" actId="478"/>
          <ac:spMkLst>
            <pc:docMk/>
            <pc:sldMk cId="2761513770" sldId="448"/>
            <ac:spMk id="18487" creationId="{9F25BBAB-13B8-F89B-9053-F832056129BA}"/>
          </ac:spMkLst>
        </pc:spChg>
        <pc:spChg chg="del mod">
          <ac:chgData name="Alberto Cantele" userId="6dcfd606-3c49-4e1e-8222-9e63454d6285" providerId="ADAL" clId="{2CA97A5D-0478-524F-8AC6-DE741AC65352}" dt="2024-05-31T11:08:12.019" v="4368" actId="478"/>
          <ac:spMkLst>
            <pc:docMk/>
            <pc:sldMk cId="2761513770" sldId="448"/>
            <ac:spMk id="18493" creationId="{552C0F80-B884-B741-5C5A-50B70AA66847}"/>
          </ac:spMkLst>
        </pc:spChg>
        <pc:spChg chg="mod">
          <ac:chgData name="Alberto Cantele" userId="6dcfd606-3c49-4e1e-8222-9e63454d6285" providerId="ADAL" clId="{2CA97A5D-0478-524F-8AC6-DE741AC65352}" dt="2024-07-21T14:13:08.171" v="11636" actId="20577"/>
          <ac:spMkLst>
            <pc:docMk/>
            <pc:sldMk cId="2761513770" sldId="448"/>
            <ac:spMk id="130050" creationId="{00000000-0000-0000-0000-000000000000}"/>
          </ac:spMkLst>
        </pc:spChg>
        <pc:grpChg chg="add mod">
          <ac:chgData name="Alberto Cantele" userId="6dcfd606-3c49-4e1e-8222-9e63454d6285" providerId="ADAL" clId="{2CA97A5D-0478-524F-8AC6-DE741AC65352}" dt="2024-08-12T08:55:52.486" v="12316" actId="478"/>
          <ac:grpSpMkLst>
            <pc:docMk/>
            <pc:sldMk cId="2761513770" sldId="448"/>
            <ac:grpSpMk id="4" creationId="{45B47D8E-814D-B329-D5D6-DA583DAC41A5}"/>
          </ac:grpSpMkLst>
        </pc:grpChg>
        <pc:grpChg chg="del mod">
          <ac:chgData name="Alberto Cantele" userId="6dcfd606-3c49-4e1e-8222-9e63454d6285" providerId="ADAL" clId="{2CA97A5D-0478-524F-8AC6-DE741AC65352}" dt="2024-08-12T08:55:52.486" v="12316" actId="478"/>
          <ac:grpSpMkLst>
            <pc:docMk/>
            <pc:sldMk cId="2761513770" sldId="448"/>
            <ac:grpSpMk id="11" creationId="{F6B57575-51C1-29AE-7B53-D34E2CB051B6}"/>
          </ac:grpSpMkLst>
        </pc:grpChg>
        <pc:grpChg chg="mod">
          <ac:chgData name="Alberto Cantele" userId="6dcfd606-3c49-4e1e-8222-9e63454d6285" providerId="ADAL" clId="{2CA97A5D-0478-524F-8AC6-DE741AC65352}" dt="2024-08-12T08:55:52.486" v="12316" actId="478"/>
          <ac:grpSpMkLst>
            <pc:docMk/>
            <pc:sldMk cId="2761513770" sldId="448"/>
            <ac:grpSpMk id="15" creationId="{1D617586-0472-5472-4404-3D27306C3B76}"/>
          </ac:grpSpMkLst>
        </pc:grpChg>
        <pc:grpChg chg="add del mod">
          <ac:chgData name="Alberto Cantele" userId="6dcfd606-3c49-4e1e-8222-9e63454d6285" providerId="ADAL" clId="{2CA97A5D-0478-524F-8AC6-DE741AC65352}" dt="2024-08-12T08:55:10.559" v="12310" actId="478"/>
          <ac:grpSpMkLst>
            <pc:docMk/>
            <pc:sldMk cId="2761513770" sldId="448"/>
            <ac:grpSpMk id="94" creationId="{94297602-4DBF-1B38-1E65-159E807D69CD}"/>
          </ac:grpSpMkLst>
        </pc:grpChg>
        <pc:cxnChg chg="add del mod">
          <ac:chgData name="Alberto Cantele" userId="6dcfd606-3c49-4e1e-8222-9e63454d6285" providerId="ADAL" clId="{2CA97A5D-0478-524F-8AC6-DE741AC65352}" dt="2024-08-12T08:55:13.285" v="12312" actId="478"/>
          <ac:cxnSpMkLst>
            <pc:docMk/>
            <pc:sldMk cId="2761513770" sldId="448"/>
            <ac:cxnSpMk id="2" creationId="{D38424EE-DF46-61AC-E21F-8A97ECAC5AC8}"/>
          </ac:cxnSpMkLst>
        </pc:cxnChg>
        <pc:cxnChg chg="add del mod">
          <ac:chgData name="Alberto Cantele" userId="6dcfd606-3c49-4e1e-8222-9e63454d6285" providerId="ADAL" clId="{2CA97A5D-0478-524F-8AC6-DE741AC65352}" dt="2024-08-12T08:55:13.285" v="12312" actId="478"/>
          <ac:cxnSpMkLst>
            <pc:docMk/>
            <pc:sldMk cId="2761513770" sldId="448"/>
            <ac:cxnSpMk id="3" creationId="{38BED474-7E3C-0D18-B2BA-04EE0F94CB56}"/>
          </ac:cxnSpMkLst>
        </pc:cxnChg>
        <pc:cxnChg chg="mod">
          <ac:chgData name="Alberto Cantele" userId="6dcfd606-3c49-4e1e-8222-9e63454d6285" providerId="ADAL" clId="{2CA97A5D-0478-524F-8AC6-DE741AC65352}" dt="2024-07-23T13:55:56.862" v="11774" actId="1076"/>
          <ac:cxnSpMkLst>
            <pc:docMk/>
            <pc:sldMk cId="2761513770" sldId="448"/>
            <ac:cxnSpMk id="10" creationId="{EC9871AA-7F02-FF68-57A3-CC3D8082469B}"/>
          </ac:cxnSpMkLst>
        </pc:cxnChg>
        <pc:cxnChg chg="mod">
          <ac:chgData name="Alberto Cantele" userId="6dcfd606-3c49-4e1e-8222-9e63454d6285" providerId="ADAL" clId="{2CA97A5D-0478-524F-8AC6-DE741AC65352}" dt="2024-08-12T08:55:52.486" v="12316" actId="478"/>
          <ac:cxnSpMkLst>
            <pc:docMk/>
            <pc:sldMk cId="2761513770" sldId="448"/>
            <ac:cxnSpMk id="13" creationId="{233DDE6F-E2F4-9C90-12B2-1D166DDCAA55}"/>
          </ac:cxnSpMkLst>
        </pc:cxnChg>
        <pc:cxnChg chg="mod">
          <ac:chgData name="Alberto Cantele" userId="6dcfd606-3c49-4e1e-8222-9e63454d6285" providerId="ADAL" clId="{2CA97A5D-0478-524F-8AC6-DE741AC65352}" dt="2024-07-23T13:55:56.862" v="11774" actId="1076"/>
          <ac:cxnSpMkLst>
            <pc:docMk/>
            <pc:sldMk cId="2761513770" sldId="448"/>
            <ac:cxnSpMk id="23" creationId="{A053F065-F8C0-D8AB-9A5B-84808F6C3C46}"/>
          </ac:cxnSpMkLst>
        </pc:cxnChg>
        <pc:cxnChg chg="mod">
          <ac:chgData name="Alberto Cantele" userId="6dcfd606-3c49-4e1e-8222-9e63454d6285" providerId="ADAL" clId="{2CA97A5D-0478-524F-8AC6-DE741AC65352}" dt="2024-08-12T08:55:52.486" v="12316" actId="478"/>
          <ac:cxnSpMkLst>
            <pc:docMk/>
            <pc:sldMk cId="2761513770" sldId="448"/>
            <ac:cxnSpMk id="24" creationId="{C1B53AA7-9CFF-8F53-B1D1-054E9FC6B382}"/>
          </ac:cxnSpMkLst>
        </pc:cxnChg>
        <pc:cxnChg chg="mod">
          <ac:chgData name="Alberto Cantele" userId="6dcfd606-3c49-4e1e-8222-9e63454d6285" providerId="ADAL" clId="{2CA97A5D-0478-524F-8AC6-DE741AC65352}" dt="2024-08-12T08:55:52.486" v="12316" actId="478"/>
          <ac:cxnSpMkLst>
            <pc:docMk/>
            <pc:sldMk cId="2761513770" sldId="448"/>
            <ac:cxnSpMk id="29" creationId="{F2254E2B-DDAA-164F-D275-29CB9E864762}"/>
          </ac:cxnSpMkLst>
        </pc:cxnChg>
        <pc:cxnChg chg="mod">
          <ac:chgData name="Alberto Cantele" userId="6dcfd606-3c49-4e1e-8222-9e63454d6285" providerId="ADAL" clId="{2CA97A5D-0478-524F-8AC6-DE741AC65352}" dt="2024-08-12T08:55:52.486" v="12316" actId="478"/>
          <ac:cxnSpMkLst>
            <pc:docMk/>
            <pc:sldMk cId="2761513770" sldId="448"/>
            <ac:cxnSpMk id="33" creationId="{D8FEC0AC-2004-029F-473C-4761CD1C8447}"/>
          </ac:cxnSpMkLst>
        </pc:cxnChg>
        <pc:cxnChg chg="mod">
          <ac:chgData name="Alberto Cantele" userId="6dcfd606-3c49-4e1e-8222-9e63454d6285" providerId="ADAL" clId="{2CA97A5D-0478-524F-8AC6-DE741AC65352}" dt="2024-08-12T08:55:52.486" v="12316" actId="478"/>
          <ac:cxnSpMkLst>
            <pc:docMk/>
            <pc:sldMk cId="2761513770" sldId="448"/>
            <ac:cxnSpMk id="37" creationId="{525A547F-7BC7-0B70-0C95-447E213DF83C}"/>
          </ac:cxnSpMkLst>
        </pc:cxnChg>
        <pc:cxnChg chg="mod">
          <ac:chgData name="Alberto Cantele" userId="6dcfd606-3c49-4e1e-8222-9e63454d6285" providerId="ADAL" clId="{2CA97A5D-0478-524F-8AC6-DE741AC65352}" dt="2024-07-23T13:55:56.862" v="11774" actId="1076"/>
          <ac:cxnSpMkLst>
            <pc:docMk/>
            <pc:sldMk cId="2761513770" sldId="448"/>
            <ac:cxnSpMk id="41" creationId="{275B6A75-521A-1534-644F-BEA6416D66E2}"/>
          </ac:cxnSpMkLst>
        </pc:cxnChg>
        <pc:cxnChg chg="mod">
          <ac:chgData name="Alberto Cantele" userId="6dcfd606-3c49-4e1e-8222-9e63454d6285" providerId="ADAL" clId="{2CA97A5D-0478-524F-8AC6-DE741AC65352}" dt="2024-08-12T08:55:52.486" v="12316" actId="478"/>
          <ac:cxnSpMkLst>
            <pc:docMk/>
            <pc:sldMk cId="2761513770" sldId="448"/>
            <ac:cxnSpMk id="43" creationId="{D9B1FD11-9741-0EA2-0FE2-224A9A34220C}"/>
          </ac:cxnSpMkLst>
        </pc:cxnChg>
        <pc:cxnChg chg="mod">
          <ac:chgData name="Alberto Cantele" userId="6dcfd606-3c49-4e1e-8222-9e63454d6285" providerId="ADAL" clId="{2CA97A5D-0478-524F-8AC6-DE741AC65352}" dt="2024-08-12T08:55:52.486" v="12316" actId="478"/>
          <ac:cxnSpMkLst>
            <pc:docMk/>
            <pc:sldMk cId="2761513770" sldId="448"/>
            <ac:cxnSpMk id="49" creationId="{BF59D882-4BAB-158B-26EB-CEED6A819F64}"/>
          </ac:cxnSpMkLst>
        </pc:cxnChg>
        <pc:cxnChg chg="mod">
          <ac:chgData name="Alberto Cantele" userId="6dcfd606-3c49-4e1e-8222-9e63454d6285" providerId="ADAL" clId="{2CA97A5D-0478-524F-8AC6-DE741AC65352}" dt="2024-07-23T13:55:56.862" v="11774" actId="1076"/>
          <ac:cxnSpMkLst>
            <pc:docMk/>
            <pc:sldMk cId="2761513770" sldId="448"/>
            <ac:cxnSpMk id="50" creationId="{BB48CF88-22C8-C884-0726-660F9D396288}"/>
          </ac:cxnSpMkLst>
        </pc:cxnChg>
        <pc:cxnChg chg="mod">
          <ac:chgData name="Alberto Cantele" userId="6dcfd606-3c49-4e1e-8222-9e63454d6285" providerId="ADAL" clId="{2CA97A5D-0478-524F-8AC6-DE741AC65352}" dt="2024-08-12T08:55:52.486" v="12316" actId="478"/>
          <ac:cxnSpMkLst>
            <pc:docMk/>
            <pc:sldMk cId="2761513770" sldId="448"/>
            <ac:cxnSpMk id="53" creationId="{79C568B3-F100-19AD-48E9-AECD8A49B4CB}"/>
          </ac:cxnSpMkLst>
        </pc:cxnChg>
        <pc:cxnChg chg="mod">
          <ac:chgData name="Alberto Cantele" userId="6dcfd606-3c49-4e1e-8222-9e63454d6285" providerId="ADAL" clId="{2CA97A5D-0478-524F-8AC6-DE741AC65352}" dt="2024-07-23T13:55:56.862" v="11774" actId="1076"/>
          <ac:cxnSpMkLst>
            <pc:docMk/>
            <pc:sldMk cId="2761513770" sldId="448"/>
            <ac:cxnSpMk id="58" creationId="{C5EFD8A3-CEF0-937A-16EC-4A5844D7DB93}"/>
          </ac:cxnSpMkLst>
        </pc:cxnChg>
        <pc:cxnChg chg="mod">
          <ac:chgData name="Alberto Cantele" userId="6dcfd606-3c49-4e1e-8222-9e63454d6285" providerId="ADAL" clId="{2CA97A5D-0478-524F-8AC6-DE741AC65352}" dt="2024-08-12T08:55:52.486" v="12316" actId="478"/>
          <ac:cxnSpMkLst>
            <pc:docMk/>
            <pc:sldMk cId="2761513770" sldId="448"/>
            <ac:cxnSpMk id="61" creationId="{CA9D2ECB-0332-E7F1-92A6-7DDE7711E590}"/>
          </ac:cxnSpMkLst>
        </pc:cxnChg>
        <pc:cxnChg chg="del mod">
          <ac:chgData name="Alberto Cantele" userId="6dcfd606-3c49-4e1e-8222-9e63454d6285" providerId="ADAL" clId="{2CA97A5D-0478-524F-8AC6-DE741AC65352}" dt="2024-05-31T11:08:27.729" v="4370" actId="478"/>
          <ac:cxnSpMkLst>
            <pc:docMk/>
            <pc:sldMk cId="2761513770" sldId="448"/>
            <ac:cxnSpMk id="66" creationId="{30B8931A-FA3F-F715-DADF-1BF6DC3EF2BC}"/>
          </ac:cxnSpMkLst>
        </pc:cxnChg>
        <pc:cxnChg chg="del mod">
          <ac:chgData name="Alberto Cantele" userId="6dcfd606-3c49-4e1e-8222-9e63454d6285" providerId="ADAL" clId="{2CA97A5D-0478-524F-8AC6-DE741AC65352}" dt="2024-05-31T11:08:27.729" v="4370" actId="478"/>
          <ac:cxnSpMkLst>
            <pc:docMk/>
            <pc:sldMk cId="2761513770" sldId="448"/>
            <ac:cxnSpMk id="69" creationId="{8887E4A4-C9F3-5A96-CED8-E4C801A88A2D}"/>
          </ac:cxnSpMkLst>
        </pc:cxnChg>
        <pc:cxnChg chg="del mod">
          <ac:chgData name="Alberto Cantele" userId="6dcfd606-3c49-4e1e-8222-9e63454d6285" providerId="ADAL" clId="{2CA97A5D-0478-524F-8AC6-DE741AC65352}" dt="2024-05-31T11:08:12.019" v="4368" actId="478"/>
          <ac:cxnSpMkLst>
            <pc:docMk/>
            <pc:sldMk cId="2761513770" sldId="448"/>
            <ac:cxnSpMk id="80" creationId="{F0639E3E-03C9-F71E-341F-D868761D1C48}"/>
          </ac:cxnSpMkLst>
        </pc:cxnChg>
        <pc:cxnChg chg="del mod">
          <ac:chgData name="Alberto Cantele" userId="6dcfd606-3c49-4e1e-8222-9e63454d6285" providerId="ADAL" clId="{2CA97A5D-0478-524F-8AC6-DE741AC65352}" dt="2024-05-31T11:08:12.019" v="4368" actId="478"/>
          <ac:cxnSpMkLst>
            <pc:docMk/>
            <pc:sldMk cId="2761513770" sldId="448"/>
            <ac:cxnSpMk id="81" creationId="{4C1CC84F-0030-61DE-0750-AD07D327C7EE}"/>
          </ac:cxnSpMkLst>
        </pc:cxnChg>
        <pc:cxnChg chg="mod">
          <ac:chgData name="Alberto Cantele" userId="6dcfd606-3c49-4e1e-8222-9e63454d6285" providerId="ADAL" clId="{2CA97A5D-0478-524F-8AC6-DE741AC65352}" dt="2024-07-23T13:55:56.862" v="11774" actId="1076"/>
          <ac:cxnSpMkLst>
            <pc:docMk/>
            <pc:sldMk cId="2761513770" sldId="448"/>
            <ac:cxnSpMk id="88" creationId="{4C49AD41-ED7B-B0D4-89C3-4E961363BA9A}"/>
          </ac:cxnSpMkLst>
        </pc:cxnChg>
        <pc:cxnChg chg="del mod">
          <ac:chgData name="Alberto Cantele" userId="6dcfd606-3c49-4e1e-8222-9e63454d6285" providerId="ADAL" clId="{2CA97A5D-0478-524F-8AC6-DE741AC65352}" dt="2024-05-31T11:08:12.019" v="4368" actId="478"/>
          <ac:cxnSpMkLst>
            <pc:docMk/>
            <pc:sldMk cId="2761513770" sldId="448"/>
            <ac:cxnSpMk id="92" creationId="{0F969781-D125-7F8D-2A3C-056228DE4FD1}"/>
          </ac:cxnSpMkLst>
        </pc:cxnChg>
        <pc:cxnChg chg="del">
          <ac:chgData name="Alberto Cantele" userId="6dcfd606-3c49-4e1e-8222-9e63454d6285" providerId="ADAL" clId="{2CA97A5D-0478-524F-8AC6-DE741AC65352}" dt="2024-05-31T11:08:12.019" v="4368" actId="478"/>
          <ac:cxnSpMkLst>
            <pc:docMk/>
            <pc:sldMk cId="2761513770" sldId="448"/>
            <ac:cxnSpMk id="93" creationId="{332218DC-F918-CBDC-F8D9-92DF0819E014}"/>
          </ac:cxnSpMkLst>
        </pc:cxnChg>
        <pc:cxnChg chg="mod">
          <ac:chgData name="Alberto Cantele" userId="6dcfd606-3c49-4e1e-8222-9e63454d6285" providerId="ADAL" clId="{2CA97A5D-0478-524F-8AC6-DE741AC65352}" dt="2024-07-23T13:55:56.862" v="11774" actId="1076"/>
          <ac:cxnSpMkLst>
            <pc:docMk/>
            <pc:sldMk cId="2761513770" sldId="448"/>
            <ac:cxnSpMk id="18432" creationId="{72EFA4D4-4BAD-82CE-D9AD-AB9ADB841921}"/>
          </ac:cxnSpMkLst>
        </pc:cxnChg>
        <pc:cxnChg chg="mod">
          <ac:chgData name="Alberto Cantele" userId="6dcfd606-3c49-4e1e-8222-9e63454d6285" providerId="ADAL" clId="{2CA97A5D-0478-524F-8AC6-DE741AC65352}" dt="2024-08-12T08:55:52.486" v="12316" actId="478"/>
          <ac:cxnSpMkLst>
            <pc:docMk/>
            <pc:sldMk cId="2761513770" sldId="448"/>
            <ac:cxnSpMk id="18434" creationId="{F12DE740-C131-F87B-4ECF-8E2AA475B133}"/>
          </ac:cxnSpMkLst>
        </pc:cxnChg>
        <pc:cxnChg chg="mod">
          <ac:chgData name="Alberto Cantele" userId="6dcfd606-3c49-4e1e-8222-9e63454d6285" providerId="ADAL" clId="{2CA97A5D-0478-524F-8AC6-DE741AC65352}" dt="2024-07-23T13:55:56.862" v="11774" actId="1076"/>
          <ac:cxnSpMkLst>
            <pc:docMk/>
            <pc:sldMk cId="2761513770" sldId="448"/>
            <ac:cxnSpMk id="18439" creationId="{373894F7-B67E-41AC-9CB4-BC3C62422F99}"/>
          </ac:cxnSpMkLst>
        </pc:cxnChg>
        <pc:cxnChg chg="mod">
          <ac:chgData name="Alberto Cantele" userId="6dcfd606-3c49-4e1e-8222-9e63454d6285" providerId="ADAL" clId="{2CA97A5D-0478-524F-8AC6-DE741AC65352}" dt="2024-07-23T13:55:56.862" v="11774" actId="1076"/>
          <ac:cxnSpMkLst>
            <pc:docMk/>
            <pc:sldMk cId="2761513770" sldId="448"/>
            <ac:cxnSpMk id="18444" creationId="{E3AE3A86-4DB5-CD57-E442-385EE8784517}"/>
          </ac:cxnSpMkLst>
        </pc:cxnChg>
        <pc:cxnChg chg="mod">
          <ac:chgData name="Alberto Cantele" userId="6dcfd606-3c49-4e1e-8222-9e63454d6285" providerId="ADAL" clId="{2CA97A5D-0478-524F-8AC6-DE741AC65352}" dt="2024-08-12T08:55:52.486" v="12316" actId="478"/>
          <ac:cxnSpMkLst>
            <pc:docMk/>
            <pc:sldMk cId="2761513770" sldId="448"/>
            <ac:cxnSpMk id="18447" creationId="{A59C161D-3E0A-A3E9-BEAD-026207085929}"/>
          </ac:cxnSpMkLst>
        </pc:cxnChg>
        <pc:cxnChg chg="mod">
          <ac:chgData name="Alberto Cantele" userId="6dcfd606-3c49-4e1e-8222-9e63454d6285" providerId="ADAL" clId="{2CA97A5D-0478-524F-8AC6-DE741AC65352}" dt="2024-07-23T13:55:56.862" v="11774" actId="1076"/>
          <ac:cxnSpMkLst>
            <pc:docMk/>
            <pc:sldMk cId="2761513770" sldId="448"/>
            <ac:cxnSpMk id="18450" creationId="{AFA3ABD6-8FA7-C67F-5184-78F133FAEF50}"/>
          </ac:cxnSpMkLst>
        </pc:cxnChg>
        <pc:cxnChg chg="mod">
          <ac:chgData name="Alberto Cantele" userId="6dcfd606-3c49-4e1e-8222-9e63454d6285" providerId="ADAL" clId="{2CA97A5D-0478-524F-8AC6-DE741AC65352}" dt="2024-08-12T08:55:52.486" v="12316" actId="478"/>
          <ac:cxnSpMkLst>
            <pc:docMk/>
            <pc:sldMk cId="2761513770" sldId="448"/>
            <ac:cxnSpMk id="18452" creationId="{7E05E2B0-4017-E619-73FD-A67B8170F5E9}"/>
          </ac:cxnSpMkLst>
        </pc:cxnChg>
        <pc:cxnChg chg="mod">
          <ac:chgData name="Alberto Cantele" userId="6dcfd606-3c49-4e1e-8222-9e63454d6285" providerId="ADAL" clId="{2CA97A5D-0478-524F-8AC6-DE741AC65352}" dt="2024-07-23T13:55:56.862" v="11774" actId="1076"/>
          <ac:cxnSpMkLst>
            <pc:docMk/>
            <pc:sldMk cId="2761513770" sldId="448"/>
            <ac:cxnSpMk id="18455" creationId="{DAFB7863-0578-845F-3C35-28D957AE862C}"/>
          </ac:cxnSpMkLst>
        </pc:cxnChg>
        <pc:cxnChg chg="del mod">
          <ac:chgData name="Alberto Cantele" userId="6dcfd606-3c49-4e1e-8222-9e63454d6285" providerId="ADAL" clId="{2CA97A5D-0478-524F-8AC6-DE741AC65352}" dt="2024-08-12T08:55:52.486" v="12316" actId="478"/>
          <ac:cxnSpMkLst>
            <pc:docMk/>
            <pc:sldMk cId="2761513770" sldId="448"/>
            <ac:cxnSpMk id="18457" creationId="{BB12ECE4-4D93-3EC0-2FD7-905C21D02EE4}"/>
          </ac:cxnSpMkLst>
        </pc:cxnChg>
        <pc:cxnChg chg="mod">
          <ac:chgData name="Alberto Cantele" userId="6dcfd606-3c49-4e1e-8222-9e63454d6285" providerId="ADAL" clId="{2CA97A5D-0478-524F-8AC6-DE741AC65352}" dt="2024-07-23T13:55:56.862" v="11774" actId="1076"/>
          <ac:cxnSpMkLst>
            <pc:docMk/>
            <pc:sldMk cId="2761513770" sldId="448"/>
            <ac:cxnSpMk id="18464" creationId="{FE4CF7A2-C7E4-9A54-7A43-62D1CDDF7B48}"/>
          </ac:cxnSpMkLst>
        </pc:cxnChg>
        <pc:cxnChg chg="del mod">
          <ac:chgData name="Alberto Cantele" userId="6dcfd606-3c49-4e1e-8222-9e63454d6285" providerId="ADAL" clId="{2CA97A5D-0478-524F-8AC6-DE741AC65352}" dt="2024-08-12T08:55:52.486" v="12316" actId="478"/>
          <ac:cxnSpMkLst>
            <pc:docMk/>
            <pc:sldMk cId="2761513770" sldId="448"/>
            <ac:cxnSpMk id="18466" creationId="{E3491C6C-A60F-EBBC-1A32-50008BAC842A}"/>
          </ac:cxnSpMkLst>
        </pc:cxnChg>
        <pc:cxnChg chg="mod">
          <ac:chgData name="Alberto Cantele" userId="6dcfd606-3c49-4e1e-8222-9e63454d6285" providerId="ADAL" clId="{2CA97A5D-0478-524F-8AC6-DE741AC65352}" dt="2024-07-23T13:55:56.862" v="11774" actId="1076"/>
          <ac:cxnSpMkLst>
            <pc:docMk/>
            <pc:sldMk cId="2761513770" sldId="448"/>
            <ac:cxnSpMk id="18471" creationId="{4AF8EA3F-0103-8DF2-3AC2-86EC6BB5EA00}"/>
          </ac:cxnSpMkLst>
        </pc:cxnChg>
        <pc:cxnChg chg="del mod">
          <ac:chgData name="Alberto Cantele" userId="6dcfd606-3c49-4e1e-8222-9e63454d6285" providerId="ADAL" clId="{2CA97A5D-0478-524F-8AC6-DE741AC65352}" dt="2024-08-12T08:55:52.486" v="12316" actId="478"/>
          <ac:cxnSpMkLst>
            <pc:docMk/>
            <pc:sldMk cId="2761513770" sldId="448"/>
            <ac:cxnSpMk id="18473" creationId="{944B294D-D16F-612E-27F8-B95022973D9E}"/>
          </ac:cxnSpMkLst>
        </pc:cxnChg>
        <pc:cxnChg chg="del mod">
          <ac:chgData name="Alberto Cantele" userId="6dcfd606-3c49-4e1e-8222-9e63454d6285" providerId="ADAL" clId="{2CA97A5D-0478-524F-8AC6-DE741AC65352}" dt="2024-08-12T08:55:52.486" v="12316" actId="478"/>
          <ac:cxnSpMkLst>
            <pc:docMk/>
            <pc:sldMk cId="2761513770" sldId="448"/>
            <ac:cxnSpMk id="18474" creationId="{0103876F-DF58-9B84-440F-8BEE90C3EAF7}"/>
          </ac:cxnSpMkLst>
        </pc:cxnChg>
        <pc:cxnChg chg="mod">
          <ac:chgData name="Alberto Cantele" userId="6dcfd606-3c49-4e1e-8222-9e63454d6285" providerId="ADAL" clId="{2CA97A5D-0478-524F-8AC6-DE741AC65352}" dt="2024-07-23T13:55:56.862" v="11774" actId="1076"/>
          <ac:cxnSpMkLst>
            <pc:docMk/>
            <pc:sldMk cId="2761513770" sldId="448"/>
            <ac:cxnSpMk id="18475" creationId="{DC3CDB83-8C34-49EB-AD8A-FE21D8F261C5}"/>
          </ac:cxnSpMkLst>
        </pc:cxnChg>
        <pc:cxnChg chg="mod">
          <ac:chgData name="Alberto Cantele" userId="6dcfd606-3c49-4e1e-8222-9e63454d6285" providerId="ADAL" clId="{2CA97A5D-0478-524F-8AC6-DE741AC65352}" dt="2024-08-12T08:55:52.486" v="12316" actId="478"/>
          <ac:cxnSpMkLst>
            <pc:docMk/>
            <pc:sldMk cId="2761513770" sldId="448"/>
            <ac:cxnSpMk id="18477" creationId="{10FEBD41-988F-CE4D-D79D-BF4286475D69}"/>
          </ac:cxnSpMkLst>
        </pc:cxnChg>
        <pc:cxnChg chg="mod">
          <ac:chgData name="Alberto Cantele" userId="6dcfd606-3c49-4e1e-8222-9e63454d6285" providerId="ADAL" clId="{2CA97A5D-0478-524F-8AC6-DE741AC65352}" dt="2024-07-23T13:55:56.862" v="11774" actId="1076"/>
          <ac:cxnSpMkLst>
            <pc:docMk/>
            <pc:sldMk cId="2761513770" sldId="448"/>
            <ac:cxnSpMk id="18478" creationId="{DC3AD1E5-5D55-C253-26BF-29D733256AE6}"/>
          </ac:cxnSpMkLst>
        </pc:cxnChg>
        <pc:cxnChg chg="add del mod">
          <ac:chgData name="Alberto Cantele" userId="6dcfd606-3c49-4e1e-8222-9e63454d6285" providerId="ADAL" clId="{2CA97A5D-0478-524F-8AC6-DE741AC65352}" dt="2024-08-12T08:55:38.488" v="12315" actId="478"/>
          <ac:cxnSpMkLst>
            <pc:docMk/>
            <pc:sldMk cId="2761513770" sldId="448"/>
            <ac:cxnSpMk id="18479" creationId="{1974F584-4FC4-2EDE-C5CB-66FAE61F5C39}"/>
          </ac:cxnSpMkLst>
        </pc:cxnChg>
        <pc:cxnChg chg="add del mod">
          <ac:chgData name="Alberto Cantele" userId="6dcfd606-3c49-4e1e-8222-9e63454d6285" providerId="ADAL" clId="{2CA97A5D-0478-524F-8AC6-DE741AC65352}" dt="2024-08-12T08:55:38.488" v="12315" actId="478"/>
          <ac:cxnSpMkLst>
            <pc:docMk/>
            <pc:sldMk cId="2761513770" sldId="448"/>
            <ac:cxnSpMk id="18480" creationId="{A991EB0B-0B09-00FA-1D80-D62A45C110ED}"/>
          </ac:cxnSpMkLst>
        </pc:cxnChg>
        <pc:cxnChg chg="del mod">
          <ac:chgData name="Alberto Cantele" userId="6dcfd606-3c49-4e1e-8222-9e63454d6285" providerId="ADAL" clId="{2CA97A5D-0478-524F-8AC6-DE741AC65352}" dt="2024-05-31T11:08:27.729" v="4370" actId="478"/>
          <ac:cxnSpMkLst>
            <pc:docMk/>
            <pc:sldMk cId="2761513770" sldId="448"/>
            <ac:cxnSpMk id="18486" creationId="{EC78C381-6BCF-FCB5-7CE4-26162214A69E}"/>
          </ac:cxnSpMkLst>
        </pc:cxnChg>
        <pc:cxnChg chg="del mod">
          <ac:chgData name="Alberto Cantele" userId="6dcfd606-3c49-4e1e-8222-9e63454d6285" providerId="ADAL" clId="{2CA97A5D-0478-524F-8AC6-DE741AC65352}" dt="2024-05-31T11:08:27.729" v="4370" actId="478"/>
          <ac:cxnSpMkLst>
            <pc:docMk/>
            <pc:sldMk cId="2761513770" sldId="448"/>
            <ac:cxnSpMk id="18492" creationId="{C326BA99-9800-824C-950C-1C5F24299F2D}"/>
          </ac:cxnSpMkLst>
        </pc:cxnChg>
      </pc:sldChg>
      <pc:sldChg chg="modSp add mod">
        <pc:chgData name="Alberto Cantele" userId="6dcfd606-3c49-4e1e-8222-9e63454d6285" providerId="ADAL" clId="{2CA97A5D-0478-524F-8AC6-DE741AC65352}" dt="2024-08-16T13:20:39.034" v="12713" actId="20577"/>
        <pc:sldMkLst>
          <pc:docMk/>
          <pc:sldMk cId="4054350526" sldId="449"/>
        </pc:sldMkLst>
        <pc:spChg chg="mod">
          <ac:chgData name="Alberto Cantele" userId="6dcfd606-3c49-4e1e-8222-9e63454d6285" providerId="ADAL" clId="{2CA97A5D-0478-524F-8AC6-DE741AC65352}" dt="2024-08-16T13:20:39.034" v="12713" actId="20577"/>
          <ac:spMkLst>
            <pc:docMk/>
            <pc:sldMk cId="4054350526" sldId="449"/>
            <ac:spMk id="23556" creationId="{00000000-0000-0000-0000-000000000000}"/>
          </ac:spMkLst>
        </pc:spChg>
        <pc:spChg chg="mod">
          <ac:chgData name="Alberto Cantele" userId="6dcfd606-3c49-4e1e-8222-9e63454d6285" providerId="ADAL" clId="{2CA97A5D-0478-524F-8AC6-DE741AC65352}" dt="2024-07-21T14:13:23.865" v="11641" actId="20577"/>
          <ac:spMkLst>
            <pc:docMk/>
            <pc:sldMk cId="4054350526" sldId="449"/>
            <ac:spMk id="130050" creationId="{00000000-0000-0000-0000-000000000000}"/>
          </ac:spMkLst>
        </pc:spChg>
      </pc:sldChg>
      <pc:sldChg chg="modSp add mod">
        <pc:chgData name="Alberto Cantele" userId="6dcfd606-3c49-4e1e-8222-9e63454d6285" providerId="ADAL" clId="{2CA97A5D-0478-524F-8AC6-DE741AC65352}" dt="2024-08-16T13:22:31.270" v="12718" actId="33524"/>
        <pc:sldMkLst>
          <pc:docMk/>
          <pc:sldMk cId="1370114349" sldId="450"/>
        </pc:sldMkLst>
        <pc:spChg chg="mod">
          <ac:chgData name="Alberto Cantele" userId="6dcfd606-3c49-4e1e-8222-9e63454d6285" providerId="ADAL" clId="{2CA97A5D-0478-524F-8AC6-DE741AC65352}" dt="2024-08-16T13:22:31.270" v="12718" actId="33524"/>
          <ac:spMkLst>
            <pc:docMk/>
            <pc:sldMk cId="1370114349" sldId="450"/>
            <ac:spMk id="23556" creationId="{00000000-0000-0000-0000-000000000000}"/>
          </ac:spMkLst>
        </pc:spChg>
        <pc:spChg chg="mod">
          <ac:chgData name="Alberto Cantele" userId="6dcfd606-3c49-4e1e-8222-9e63454d6285" providerId="ADAL" clId="{2CA97A5D-0478-524F-8AC6-DE741AC65352}" dt="2024-07-21T14:13:28.722" v="11643" actId="20577"/>
          <ac:spMkLst>
            <pc:docMk/>
            <pc:sldMk cId="1370114349" sldId="450"/>
            <ac:spMk id="130050" creationId="{00000000-0000-0000-0000-000000000000}"/>
          </ac:spMkLst>
        </pc:spChg>
      </pc:sldChg>
      <pc:sldChg chg="addSp delSp modSp add mod addCm delCm">
        <pc:chgData name="Alberto Cantele" userId="6dcfd606-3c49-4e1e-8222-9e63454d6285" providerId="ADAL" clId="{2CA97A5D-0478-524F-8AC6-DE741AC65352}" dt="2024-08-12T07:33:54.954" v="11946" actId="14100"/>
        <pc:sldMkLst>
          <pc:docMk/>
          <pc:sldMk cId="1817076999" sldId="451"/>
        </pc:sldMkLst>
        <pc:spChg chg="del">
          <ac:chgData name="Alberto Cantele" userId="6dcfd606-3c49-4e1e-8222-9e63454d6285" providerId="ADAL" clId="{2CA97A5D-0478-524F-8AC6-DE741AC65352}" dt="2024-07-20T07:50:59.973" v="7996" actId="478"/>
          <ac:spMkLst>
            <pc:docMk/>
            <pc:sldMk cId="1817076999" sldId="451"/>
            <ac:spMk id="3" creationId="{19479270-5AA8-1C1F-874D-C9F236F2976E}"/>
          </ac:spMkLst>
        </pc:spChg>
        <pc:spChg chg="mod">
          <ac:chgData name="Alberto Cantele" userId="6dcfd606-3c49-4e1e-8222-9e63454d6285" providerId="ADAL" clId="{2CA97A5D-0478-524F-8AC6-DE741AC65352}" dt="2024-07-20T08:10:02.183" v="8066" actId="1076"/>
          <ac:spMkLst>
            <pc:docMk/>
            <pc:sldMk cId="1817076999" sldId="451"/>
            <ac:spMk id="7" creationId="{40CDFB8E-A554-33A5-A3B9-1E33CB0D1B8D}"/>
          </ac:spMkLst>
        </pc:spChg>
        <pc:spChg chg="mod">
          <ac:chgData name="Alberto Cantele" userId="6dcfd606-3c49-4e1e-8222-9e63454d6285" providerId="ADAL" clId="{2CA97A5D-0478-524F-8AC6-DE741AC65352}" dt="2024-07-20T08:10:02.183" v="8066" actId="1076"/>
          <ac:spMkLst>
            <pc:docMk/>
            <pc:sldMk cId="1817076999" sldId="451"/>
            <ac:spMk id="8" creationId="{AA37F29D-D814-9E97-5FD1-A520E0E677DB}"/>
          </ac:spMkLst>
        </pc:spChg>
        <pc:spChg chg="mod">
          <ac:chgData name="Alberto Cantele" userId="6dcfd606-3c49-4e1e-8222-9e63454d6285" providerId="ADAL" clId="{2CA97A5D-0478-524F-8AC6-DE741AC65352}" dt="2024-07-20T08:10:02.183" v="8066" actId="1076"/>
          <ac:spMkLst>
            <pc:docMk/>
            <pc:sldMk cId="1817076999" sldId="451"/>
            <ac:spMk id="10" creationId="{8F957A15-AE81-7949-96C0-65739212FB33}"/>
          </ac:spMkLst>
        </pc:spChg>
        <pc:spChg chg="mod">
          <ac:chgData name="Alberto Cantele" userId="6dcfd606-3c49-4e1e-8222-9e63454d6285" providerId="ADAL" clId="{2CA97A5D-0478-524F-8AC6-DE741AC65352}" dt="2024-07-20T07:56:10.878" v="8038" actId="1076"/>
          <ac:spMkLst>
            <pc:docMk/>
            <pc:sldMk cId="1817076999" sldId="451"/>
            <ac:spMk id="11" creationId="{4A7E3F5D-D037-C1AF-1CBC-847E1D9A27A7}"/>
          </ac:spMkLst>
        </pc:spChg>
        <pc:spChg chg="mod">
          <ac:chgData name="Alberto Cantele" userId="6dcfd606-3c49-4e1e-8222-9e63454d6285" providerId="ADAL" clId="{2CA97A5D-0478-524F-8AC6-DE741AC65352}" dt="2024-07-20T07:56:10.878" v="8038" actId="1076"/>
          <ac:spMkLst>
            <pc:docMk/>
            <pc:sldMk cId="1817076999" sldId="451"/>
            <ac:spMk id="14" creationId="{7FB06E3F-9237-9942-1037-D9527CAE00F6}"/>
          </ac:spMkLst>
        </pc:spChg>
        <pc:spChg chg="mod">
          <ac:chgData name="Alberto Cantele" userId="6dcfd606-3c49-4e1e-8222-9e63454d6285" providerId="ADAL" clId="{2CA97A5D-0478-524F-8AC6-DE741AC65352}" dt="2024-07-20T07:56:10.878" v="8038" actId="1076"/>
          <ac:spMkLst>
            <pc:docMk/>
            <pc:sldMk cId="1817076999" sldId="451"/>
            <ac:spMk id="15" creationId="{9E8DC50B-BD52-418D-EB67-0ADC6BB83384}"/>
          </ac:spMkLst>
        </pc:spChg>
        <pc:spChg chg="mod">
          <ac:chgData name="Alberto Cantele" userId="6dcfd606-3c49-4e1e-8222-9e63454d6285" providerId="ADAL" clId="{2CA97A5D-0478-524F-8AC6-DE741AC65352}" dt="2024-07-20T08:10:02.183" v="8066" actId="1076"/>
          <ac:spMkLst>
            <pc:docMk/>
            <pc:sldMk cId="1817076999" sldId="451"/>
            <ac:spMk id="16" creationId="{E0FB2400-3D79-5E90-0DE6-91D19C8AD4FC}"/>
          </ac:spMkLst>
        </pc:spChg>
        <pc:spChg chg="mod">
          <ac:chgData name="Alberto Cantele" userId="6dcfd606-3c49-4e1e-8222-9e63454d6285" providerId="ADAL" clId="{2CA97A5D-0478-524F-8AC6-DE741AC65352}" dt="2024-07-20T07:56:10.878" v="8038" actId="1076"/>
          <ac:spMkLst>
            <pc:docMk/>
            <pc:sldMk cId="1817076999" sldId="451"/>
            <ac:spMk id="19" creationId="{F1E207E3-7F17-DD1C-8569-84D0571862EB}"/>
          </ac:spMkLst>
        </pc:spChg>
        <pc:spChg chg="mod">
          <ac:chgData name="Alberto Cantele" userId="6dcfd606-3c49-4e1e-8222-9e63454d6285" providerId="ADAL" clId="{2CA97A5D-0478-524F-8AC6-DE741AC65352}" dt="2024-07-20T07:56:10.878" v="8038" actId="1076"/>
          <ac:spMkLst>
            <pc:docMk/>
            <pc:sldMk cId="1817076999" sldId="451"/>
            <ac:spMk id="21" creationId="{0143511A-C9D5-B3EE-5CD2-4425DC36D035}"/>
          </ac:spMkLst>
        </pc:spChg>
        <pc:spChg chg="mod">
          <ac:chgData name="Alberto Cantele" userId="6dcfd606-3c49-4e1e-8222-9e63454d6285" providerId="ADAL" clId="{2CA97A5D-0478-524F-8AC6-DE741AC65352}" dt="2024-07-20T07:56:10.878" v="8038" actId="1076"/>
          <ac:spMkLst>
            <pc:docMk/>
            <pc:sldMk cId="1817076999" sldId="451"/>
            <ac:spMk id="23" creationId="{02D0E687-02ED-680C-9C78-B34EB1E2B342}"/>
          </ac:spMkLst>
        </pc:spChg>
        <pc:spChg chg="mod">
          <ac:chgData name="Alberto Cantele" userId="6dcfd606-3c49-4e1e-8222-9e63454d6285" providerId="ADAL" clId="{2CA97A5D-0478-524F-8AC6-DE741AC65352}" dt="2024-07-20T08:10:02.183" v="8066" actId="1076"/>
          <ac:spMkLst>
            <pc:docMk/>
            <pc:sldMk cId="1817076999" sldId="451"/>
            <ac:spMk id="24" creationId="{70696D1B-9C8F-3CD8-618C-B98A601CDAB4}"/>
          </ac:spMkLst>
        </pc:spChg>
        <pc:spChg chg="mod">
          <ac:chgData name="Alberto Cantele" userId="6dcfd606-3c49-4e1e-8222-9e63454d6285" providerId="ADAL" clId="{2CA97A5D-0478-524F-8AC6-DE741AC65352}" dt="2024-07-20T08:10:02.183" v="8066" actId="1076"/>
          <ac:spMkLst>
            <pc:docMk/>
            <pc:sldMk cId="1817076999" sldId="451"/>
            <ac:spMk id="25" creationId="{ED3F4979-E2BC-EF51-617D-8DE80AAD8821}"/>
          </ac:spMkLst>
        </pc:spChg>
        <pc:spChg chg="mod">
          <ac:chgData name="Alberto Cantele" userId="6dcfd606-3c49-4e1e-8222-9e63454d6285" providerId="ADAL" clId="{2CA97A5D-0478-524F-8AC6-DE741AC65352}" dt="2024-07-20T08:10:02.183" v="8066" actId="1076"/>
          <ac:spMkLst>
            <pc:docMk/>
            <pc:sldMk cId="1817076999" sldId="451"/>
            <ac:spMk id="26" creationId="{A57D2D21-2CCB-1103-CA4C-EE2601276E01}"/>
          </ac:spMkLst>
        </pc:spChg>
        <pc:spChg chg="mod">
          <ac:chgData name="Alberto Cantele" userId="6dcfd606-3c49-4e1e-8222-9e63454d6285" providerId="ADAL" clId="{2CA97A5D-0478-524F-8AC6-DE741AC65352}" dt="2024-07-20T07:56:10.878" v="8038" actId="1076"/>
          <ac:spMkLst>
            <pc:docMk/>
            <pc:sldMk cId="1817076999" sldId="451"/>
            <ac:spMk id="27" creationId="{04C54913-BAFC-0539-DC1D-2DE44441E1FE}"/>
          </ac:spMkLst>
        </pc:spChg>
        <pc:spChg chg="mod">
          <ac:chgData name="Alberto Cantele" userId="6dcfd606-3c49-4e1e-8222-9e63454d6285" providerId="ADAL" clId="{2CA97A5D-0478-524F-8AC6-DE741AC65352}" dt="2024-07-20T08:10:02.183" v="8066" actId="1076"/>
          <ac:spMkLst>
            <pc:docMk/>
            <pc:sldMk cId="1817076999" sldId="451"/>
            <ac:spMk id="29" creationId="{9CCDEACB-DC95-A0CA-F4C8-2B56E47443F6}"/>
          </ac:spMkLst>
        </pc:spChg>
        <pc:spChg chg="mod">
          <ac:chgData name="Alberto Cantele" userId="6dcfd606-3c49-4e1e-8222-9e63454d6285" providerId="ADAL" clId="{2CA97A5D-0478-524F-8AC6-DE741AC65352}" dt="2024-07-20T07:56:10.878" v="8038" actId="1076"/>
          <ac:spMkLst>
            <pc:docMk/>
            <pc:sldMk cId="1817076999" sldId="451"/>
            <ac:spMk id="30" creationId="{0E35A7D7-1BB2-656C-6AD1-830C3AA5ABA8}"/>
          </ac:spMkLst>
        </pc:spChg>
        <pc:spChg chg="mod">
          <ac:chgData name="Alberto Cantele" userId="6dcfd606-3c49-4e1e-8222-9e63454d6285" providerId="ADAL" clId="{2CA97A5D-0478-524F-8AC6-DE741AC65352}" dt="2024-07-20T08:10:02.183" v="8066" actId="1076"/>
          <ac:spMkLst>
            <pc:docMk/>
            <pc:sldMk cId="1817076999" sldId="451"/>
            <ac:spMk id="31" creationId="{E9BA08E2-FF56-6E1B-DEB3-946CC8B04CAC}"/>
          </ac:spMkLst>
        </pc:spChg>
        <pc:spChg chg="mod">
          <ac:chgData name="Alberto Cantele" userId="6dcfd606-3c49-4e1e-8222-9e63454d6285" providerId="ADAL" clId="{2CA97A5D-0478-524F-8AC6-DE741AC65352}" dt="2024-07-20T08:10:02.183" v="8066" actId="1076"/>
          <ac:spMkLst>
            <pc:docMk/>
            <pc:sldMk cId="1817076999" sldId="451"/>
            <ac:spMk id="32" creationId="{322316B7-9422-D1C6-8CC8-42F6D90D7A07}"/>
          </ac:spMkLst>
        </pc:spChg>
        <pc:spChg chg="del mod">
          <ac:chgData name="Alberto Cantele" userId="6dcfd606-3c49-4e1e-8222-9e63454d6285" providerId="ADAL" clId="{2CA97A5D-0478-524F-8AC6-DE741AC65352}" dt="2024-07-20T07:51:32.943" v="8001" actId="478"/>
          <ac:spMkLst>
            <pc:docMk/>
            <pc:sldMk cId="1817076999" sldId="451"/>
            <ac:spMk id="36" creationId="{69E4C023-5975-F90A-3EB0-0E74AC090797}"/>
          </ac:spMkLst>
        </pc:spChg>
        <pc:spChg chg="mod">
          <ac:chgData name="Alberto Cantele" userId="6dcfd606-3c49-4e1e-8222-9e63454d6285" providerId="ADAL" clId="{2CA97A5D-0478-524F-8AC6-DE741AC65352}" dt="2024-07-20T07:56:10.878" v="8038" actId="1076"/>
          <ac:spMkLst>
            <pc:docMk/>
            <pc:sldMk cId="1817076999" sldId="451"/>
            <ac:spMk id="37" creationId="{0C885D78-985F-702B-A2E0-B2D77DE0447D}"/>
          </ac:spMkLst>
        </pc:spChg>
        <pc:spChg chg="mod">
          <ac:chgData name="Alberto Cantele" userId="6dcfd606-3c49-4e1e-8222-9e63454d6285" providerId="ADAL" clId="{2CA97A5D-0478-524F-8AC6-DE741AC65352}" dt="2024-07-20T07:56:10.878" v="8038" actId="1076"/>
          <ac:spMkLst>
            <pc:docMk/>
            <pc:sldMk cId="1817076999" sldId="451"/>
            <ac:spMk id="38" creationId="{7CF015A0-8879-962D-35CD-8229729F7E28}"/>
          </ac:spMkLst>
        </pc:spChg>
        <pc:spChg chg="add mod">
          <ac:chgData name="Alberto Cantele" userId="6dcfd606-3c49-4e1e-8222-9e63454d6285" providerId="ADAL" clId="{2CA97A5D-0478-524F-8AC6-DE741AC65352}" dt="2024-07-20T07:56:10.878" v="8038" actId="1076"/>
          <ac:spMkLst>
            <pc:docMk/>
            <pc:sldMk cId="1817076999" sldId="451"/>
            <ac:spMk id="41" creationId="{E397F25A-5221-950A-3B85-2F65C92ECCA6}"/>
          </ac:spMkLst>
        </pc:spChg>
        <pc:spChg chg="mod">
          <ac:chgData name="Alberto Cantele" userId="6dcfd606-3c49-4e1e-8222-9e63454d6285" providerId="ADAL" clId="{2CA97A5D-0478-524F-8AC6-DE741AC65352}" dt="2024-07-20T07:56:13.838" v="8040" actId="20577"/>
          <ac:spMkLst>
            <pc:docMk/>
            <pc:sldMk cId="1817076999" sldId="451"/>
            <ac:spMk id="45" creationId="{A0230F8C-8E83-F72E-02AB-B6FA0FA93C48}"/>
          </ac:spMkLst>
        </pc:spChg>
        <pc:spChg chg="mod">
          <ac:chgData name="Alberto Cantele" userId="6dcfd606-3c49-4e1e-8222-9e63454d6285" providerId="ADAL" clId="{2CA97A5D-0478-524F-8AC6-DE741AC65352}" dt="2024-07-20T07:56:17.627" v="8042" actId="20577"/>
          <ac:spMkLst>
            <pc:docMk/>
            <pc:sldMk cId="1817076999" sldId="451"/>
            <ac:spMk id="47" creationId="{41405896-077A-10F2-FE0E-55F13A1A22F5}"/>
          </ac:spMkLst>
        </pc:spChg>
        <pc:spChg chg="mod">
          <ac:chgData name="Alberto Cantele" userId="6dcfd606-3c49-4e1e-8222-9e63454d6285" providerId="ADAL" clId="{2CA97A5D-0478-524F-8AC6-DE741AC65352}" dt="2024-07-20T07:56:19.514" v="8044" actId="20577"/>
          <ac:spMkLst>
            <pc:docMk/>
            <pc:sldMk cId="1817076999" sldId="451"/>
            <ac:spMk id="49" creationId="{752B534B-732B-16AF-D189-A8F96EE447EC}"/>
          </ac:spMkLst>
        </pc:spChg>
        <pc:spChg chg="mod">
          <ac:chgData name="Alberto Cantele" userId="6dcfd606-3c49-4e1e-8222-9e63454d6285" providerId="ADAL" clId="{2CA97A5D-0478-524F-8AC6-DE741AC65352}" dt="2024-07-20T07:56:10.878" v="8038" actId="1076"/>
          <ac:spMkLst>
            <pc:docMk/>
            <pc:sldMk cId="1817076999" sldId="451"/>
            <ac:spMk id="50" creationId="{86404246-5F5B-AF3D-5A46-E85CDF74EE3B}"/>
          </ac:spMkLst>
        </pc:spChg>
        <pc:spChg chg="mod">
          <ac:chgData name="Alberto Cantele" userId="6dcfd606-3c49-4e1e-8222-9e63454d6285" providerId="ADAL" clId="{2CA97A5D-0478-524F-8AC6-DE741AC65352}" dt="2024-07-20T07:56:10.878" v="8038" actId="1076"/>
          <ac:spMkLst>
            <pc:docMk/>
            <pc:sldMk cId="1817076999" sldId="451"/>
            <ac:spMk id="52" creationId="{C7564D88-29F1-10F1-6E53-042D876E784F}"/>
          </ac:spMkLst>
        </pc:spChg>
        <pc:spChg chg="mod">
          <ac:chgData name="Alberto Cantele" userId="6dcfd606-3c49-4e1e-8222-9e63454d6285" providerId="ADAL" clId="{2CA97A5D-0478-524F-8AC6-DE741AC65352}" dt="2024-07-20T08:10:02.183" v="8066" actId="1076"/>
          <ac:spMkLst>
            <pc:docMk/>
            <pc:sldMk cId="1817076999" sldId="451"/>
            <ac:spMk id="53" creationId="{DF868A5B-D2C2-0641-9B3C-C12F90B6B3CB}"/>
          </ac:spMkLst>
        </pc:spChg>
        <pc:spChg chg="mod">
          <ac:chgData name="Alberto Cantele" userId="6dcfd606-3c49-4e1e-8222-9e63454d6285" providerId="ADAL" clId="{2CA97A5D-0478-524F-8AC6-DE741AC65352}" dt="2024-07-20T07:56:10.878" v="8038" actId="1076"/>
          <ac:spMkLst>
            <pc:docMk/>
            <pc:sldMk cId="1817076999" sldId="451"/>
            <ac:spMk id="57" creationId="{BC37B26A-2B10-FA40-38B9-DBDCAE307046}"/>
          </ac:spMkLst>
        </pc:spChg>
        <pc:spChg chg="mod">
          <ac:chgData name="Alberto Cantele" userId="6dcfd606-3c49-4e1e-8222-9e63454d6285" providerId="ADAL" clId="{2CA97A5D-0478-524F-8AC6-DE741AC65352}" dt="2024-07-20T07:56:25.350" v="8048" actId="20577"/>
          <ac:spMkLst>
            <pc:docMk/>
            <pc:sldMk cId="1817076999" sldId="451"/>
            <ac:spMk id="59" creationId="{71AE2182-39CE-326F-39F9-742B75DF60E6}"/>
          </ac:spMkLst>
        </pc:spChg>
        <pc:spChg chg="mod">
          <ac:chgData name="Alberto Cantele" userId="6dcfd606-3c49-4e1e-8222-9e63454d6285" providerId="ADAL" clId="{2CA97A5D-0478-524F-8AC6-DE741AC65352}" dt="2024-07-20T07:56:10.878" v="8038" actId="1076"/>
          <ac:spMkLst>
            <pc:docMk/>
            <pc:sldMk cId="1817076999" sldId="451"/>
            <ac:spMk id="60" creationId="{51D2448D-FEB2-1F61-611A-372639D28A27}"/>
          </ac:spMkLst>
        </pc:spChg>
        <pc:spChg chg="mod">
          <ac:chgData name="Alberto Cantele" userId="6dcfd606-3c49-4e1e-8222-9e63454d6285" providerId="ADAL" clId="{2CA97A5D-0478-524F-8AC6-DE741AC65352}" dt="2024-07-20T07:56:10.878" v="8038" actId="1076"/>
          <ac:spMkLst>
            <pc:docMk/>
            <pc:sldMk cId="1817076999" sldId="451"/>
            <ac:spMk id="61" creationId="{FDF98D47-7DB2-46E4-7A84-70A290EFC5A8}"/>
          </ac:spMkLst>
        </pc:spChg>
        <pc:spChg chg="mod">
          <ac:chgData name="Alberto Cantele" userId="6dcfd606-3c49-4e1e-8222-9e63454d6285" providerId="ADAL" clId="{2CA97A5D-0478-524F-8AC6-DE741AC65352}" dt="2024-07-20T07:56:10.878" v="8038" actId="1076"/>
          <ac:spMkLst>
            <pc:docMk/>
            <pc:sldMk cId="1817076999" sldId="451"/>
            <ac:spMk id="63" creationId="{D795983E-2E38-E772-D9C0-A9B4E99CFA78}"/>
          </ac:spMkLst>
        </pc:spChg>
        <pc:spChg chg="mod">
          <ac:chgData name="Alberto Cantele" userId="6dcfd606-3c49-4e1e-8222-9e63454d6285" providerId="ADAL" clId="{2CA97A5D-0478-524F-8AC6-DE741AC65352}" dt="2024-07-20T07:56:23.033" v="8046" actId="20577"/>
          <ac:spMkLst>
            <pc:docMk/>
            <pc:sldMk cId="1817076999" sldId="451"/>
            <ac:spMk id="18432" creationId="{F3EEC81D-2DA1-4FAB-6C7B-E167F577ABA0}"/>
          </ac:spMkLst>
        </pc:spChg>
        <pc:spChg chg="mod">
          <ac:chgData name="Alberto Cantele" userId="6dcfd606-3c49-4e1e-8222-9e63454d6285" providerId="ADAL" clId="{2CA97A5D-0478-524F-8AC6-DE741AC65352}" dt="2024-07-21T14:12:54.153" v="11628" actId="20577"/>
          <ac:spMkLst>
            <pc:docMk/>
            <pc:sldMk cId="1817076999" sldId="451"/>
            <ac:spMk id="130050" creationId="{00000000-0000-0000-0000-000000000000}"/>
          </ac:spMkLst>
        </pc:spChg>
        <pc:grpChg chg="add mod">
          <ac:chgData name="Alberto Cantele" userId="6dcfd606-3c49-4e1e-8222-9e63454d6285" providerId="ADAL" clId="{2CA97A5D-0478-524F-8AC6-DE741AC65352}" dt="2024-07-20T07:56:10.878" v="8038" actId="1076"/>
          <ac:grpSpMkLst>
            <pc:docMk/>
            <pc:sldMk cId="1817076999" sldId="451"/>
            <ac:grpSpMk id="2" creationId="{40360592-98B9-3ECB-05D5-BB0B5863CE8B}"/>
          </ac:grpSpMkLst>
        </pc:grpChg>
        <pc:grpChg chg="mod">
          <ac:chgData name="Alberto Cantele" userId="6dcfd606-3c49-4e1e-8222-9e63454d6285" providerId="ADAL" clId="{2CA97A5D-0478-524F-8AC6-DE741AC65352}" dt="2024-07-20T07:56:10.878" v="8038" actId="1076"/>
          <ac:grpSpMkLst>
            <pc:docMk/>
            <pc:sldMk cId="1817076999" sldId="451"/>
            <ac:grpSpMk id="4" creationId="{894CF525-71CB-6DEA-0CBF-907FAB67CEA4}"/>
          </ac:grpSpMkLst>
        </pc:grpChg>
        <pc:grpChg chg="mod">
          <ac:chgData name="Alberto Cantele" userId="6dcfd606-3c49-4e1e-8222-9e63454d6285" providerId="ADAL" clId="{2CA97A5D-0478-524F-8AC6-DE741AC65352}" dt="2024-07-20T08:10:02.183" v="8066" actId="1076"/>
          <ac:grpSpMkLst>
            <pc:docMk/>
            <pc:sldMk cId="1817076999" sldId="451"/>
            <ac:grpSpMk id="5" creationId="{BA33B1A7-C9FD-B804-5F7E-BF9161A4E6FF}"/>
          </ac:grpSpMkLst>
        </pc:grpChg>
        <pc:grpChg chg="mod">
          <ac:chgData name="Alberto Cantele" userId="6dcfd606-3c49-4e1e-8222-9e63454d6285" providerId="ADAL" clId="{2CA97A5D-0478-524F-8AC6-DE741AC65352}" dt="2024-07-20T08:10:02.183" v="8066" actId="1076"/>
          <ac:grpSpMkLst>
            <pc:docMk/>
            <pc:sldMk cId="1817076999" sldId="451"/>
            <ac:grpSpMk id="6" creationId="{D48F8AE8-4B71-E0CF-64E7-94CBDAC2DF40}"/>
          </ac:grpSpMkLst>
        </pc:grpChg>
        <pc:grpChg chg="mod">
          <ac:chgData name="Alberto Cantele" userId="6dcfd606-3c49-4e1e-8222-9e63454d6285" providerId="ADAL" clId="{2CA97A5D-0478-524F-8AC6-DE741AC65352}" dt="2024-07-20T08:10:02.183" v="8066" actId="1076"/>
          <ac:grpSpMkLst>
            <pc:docMk/>
            <pc:sldMk cId="1817076999" sldId="451"/>
            <ac:grpSpMk id="9" creationId="{CD770EFA-BF52-4E59-1356-E3D91CF99DCB}"/>
          </ac:grpSpMkLst>
        </pc:grpChg>
        <pc:grpChg chg="mod">
          <ac:chgData name="Alberto Cantele" userId="6dcfd606-3c49-4e1e-8222-9e63454d6285" providerId="ADAL" clId="{2CA97A5D-0478-524F-8AC6-DE741AC65352}" dt="2024-07-20T07:56:10.878" v="8038" actId="1076"/>
          <ac:grpSpMkLst>
            <pc:docMk/>
            <pc:sldMk cId="1817076999" sldId="451"/>
            <ac:grpSpMk id="12" creationId="{B4CAB3B6-C4A5-D548-AD97-AB4D66452B83}"/>
          </ac:grpSpMkLst>
        </pc:grpChg>
        <pc:grpChg chg="mod">
          <ac:chgData name="Alberto Cantele" userId="6dcfd606-3c49-4e1e-8222-9e63454d6285" providerId="ADAL" clId="{2CA97A5D-0478-524F-8AC6-DE741AC65352}" dt="2024-07-20T07:56:10.878" v="8038" actId="1076"/>
          <ac:grpSpMkLst>
            <pc:docMk/>
            <pc:sldMk cId="1817076999" sldId="451"/>
            <ac:grpSpMk id="18" creationId="{5884C28F-FE89-006D-C280-AB61AE00458F}"/>
          </ac:grpSpMkLst>
        </pc:grpChg>
        <pc:grpChg chg="add mod">
          <ac:chgData name="Alberto Cantele" userId="6dcfd606-3c49-4e1e-8222-9e63454d6285" providerId="ADAL" clId="{2CA97A5D-0478-524F-8AC6-DE741AC65352}" dt="2024-07-20T07:56:10.878" v="8038" actId="1076"/>
          <ac:grpSpMkLst>
            <pc:docMk/>
            <pc:sldMk cId="1817076999" sldId="451"/>
            <ac:grpSpMk id="42" creationId="{5E1AF6EC-094F-61A2-20E2-3901F55C8810}"/>
          </ac:grpSpMkLst>
        </pc:grpChg>
        <pc:grpChg chg="add mod">
          <ac:chgData name="Alberto Cantele" userId="6dcfd606-3c49-4e1e-8222-9e63454d6285" providerId="ADAL" clId="{2CA97A5D-0478-524F-8AC6-DE741AC65352}" dt="2024-07-20T07:56:10.878" v="8038" actId="1076"/>
          <ac:grpSpMkLst>
            <pc:docMk/>
            <pc:sldMk cId="1817076999" sldId="451"/>
            <ac:grpSpMk id="43" creationId="{6F216D1A-365A-F76F-E2B2-60625F87FA31}"/>
          </ac:grpSpMkLst>
        </pc:grpChg>
        <pc:grpChg chg="mod">
          <ac:chgData name="Alberto Cantele" userId="6dcfd606-3c49-4e1e-8222-9e63454d6285" providerId="ADAL" clId="{2CA97A5D-0478-524F-8AC6-DE741AC65352}" dt="2024-07-20T07:56:10.878" v="8038" actId="1076"/>
          <ac:grpSpMkLst>
            <pc:docMk/>
            <pc:sldMk cId="1817076999" sldId="451"/>
            <ac:grpSpMk id="44" creationId="{6B12DC11-B50A-3F92-E21D-6B1D27036CE8}"/>
          </ac:grpSpMkLst>
        </pc:grpChg>
        <pc:grpChg chg="mod">
          <ac:chgData name="Alberto Cantele" userId="6dcfd606-3c49-4e1e-8222-9e63454d6285" providerId="ADAL" clId="{2CA97A5D-0478-524F-8AC6-DE741AC65352}" dt="2024-07-20T07:56:10.878" v="8038" actId="1076"/>
          <ac:grpSpMkLst>
            <pc:docMk/>
            <pc:sldMk cId="1817076999" sldId="451"/>
            <ac:grpSpMk id="46" creationId="{6440AFC1-3273-AF83-F134-7101F69BBF56}"/>
          </ac:grpSpMkLst>
        </pc:grpChg>
        <pc:grpChg chg="mod">
          <ac:chgData name="Alberto Cantele" userId="6dcfd606-3c49-4e1e-8222-9e63454d6285" providerId="ADAL" clId="{2CA97A5D-0478-524F-8AC6-DE741AC65352}" dt="2024-07-20T07:56:10.878" v="8038" actId="1076"/>
          <ac:grpSpMkLst>
            <pc:docMk/>
            <pc:sldMk cId="1817076999" sldId="451"/>
            <ac:grpSpMk id="48" creationId="{FE790457-705D-35A7-40AC-F3B4C0FD1DAD}"/>
          </ac:grpSpMkLst>
        </pc:grpChg>
        <pc:grpChg chg="mod">
          <ac:chgData name="Alberto Cantele" userId="6dcfd606-3c49-4e1e-8222-9e63454d6285" providerId="ADAL" clId="{2CA97A5D-0478-524F-8AC6-DE741AC65352}" dt="2024-07-20T07:56:10.878" v="8038" actId="1076"/>
          <ac:grpSpMkLst>
            <pc:docMk/>
            <pc:sldMk cId="1817076999" sldId="451"/>
            <ac:grpSpMk id="51" creationId="{FCDFE274-648B-584A-3353-2B47A53A4327}"/>
          </ac:grpSpMkLst>
        </pc:grpChg>
        <pc:grpChg chg="mod">
          <ac:chgData name="Alberto Cantele" userId="6dcfd606-3c49-4e1e-8222-9e63454d6285" providerId="ADAL" clId="{2CA97A5D-0478-524F-8AC6-DE741AC65352}" dt="2024-07-20T08:10:02.183" v="8066" actId="1076"/>
          <ac:grpSpMkLst>
            <pc:docMk/>
            <pc:sldMk cId="1817076999" sldId="451"/>
            <ac:grpSpMk id="54" creationId="{95F8E912-89B7-3390-4667-09AF95759363}"/>
          </ac:grpSpMkLst>
        </pc:grpChg>
        <pc:cxnChg chg="mod">
          <ac:chgData name="Alberto Cantele" userId="6dcfd606-3c49-4e1e-8222-9e63454d6285" providerId="ADAL" clId="{2CA97A5D-0478-524F-8AC6-DE741AC65352}" dt="2024-08-12T07:33:09.736" v="11934" actId="14100"/>
          <ac:cxnSpMkLst>
            <pc:docMk/>
            <pc:sldMk cId="1817076999" sldId="451"/>
            <ac:cxnSpMk id="13" creationId="{41B024B1-4D48-9B52-57E0-FB69C335EE84}"/>
          </ac:cxnSpMkLst>
        </pc:cxnChg>
        <pc:cxnChg chg="mod">
          <ac:chgData name="Alberto Cantele" userId="6dcfd606-3c49-4e1e-8222-9e63454d6285" providerId="ADAL" clId="{2CA97A5D-0478-524F-8AC6-DE741AC65352}" dt="2024-08-12T07:32:58.261" v="11931" actId="14100"/>
          <ac:cxnSpMkLst>
            <pc:docMk/>
            <pc:sldMk cId="1817076999" sldId="451"/>
            <ac:cxnSpMk id="17" creationId="{4C41D6AA-BCE1-07DA-5987-865DDEACEFD0}"/>
          </ac:cxnSpMkLst>
        </pc:cxnChg>
        <pc:cxnChg chg="mod">
          <ac:chgData name="Alberto Cantele" userId="6dcfd606-3c49-4e1e-8222-9e63454d6285" providerId="ADAL" clId="{2CA97A5D-0478-524F-8AC6-DE741AC65352}" dt="2024-08-12T07:33:36.694" v="11940" actId="14100"/>
          <ac:cxnSpMkLst>
            <pc:docMk/>
            <pc:sldMk cId="1817076999" sldId="451"/>
            <ac:cxnSpMk id="20" creationId="{68F77353-1626-54F7-4573-F9A0C50BB6AC}"/>
          </ac:cxnSpMkLst>
        </pc:cxnChg>
        <pc:cxnChg chg="mod">
          <ac:chgData name="Alberto Cantele" userId="6dcfd606-3c49-4e1e-8222-9e63454d6285" providerId="ADAL" clId="{2CA97A5D-0478-524F-8AC6-DE741AC65352}" dt="2024-08-12T07:33:27.777" v="11937" actId="14100"/>
          <ac:cxnSpMkLst>
            <pc:docMk/>
            <pc:sldMk cId="1817076999" sldId="451"/>
            <ac:cxnSpMk id="22" creationId="{37C93D95-120E-E36A-869B-411586F72A29}"/>
          </ac:cxnSpMkLst>
        </pc:cxnChg>
        <pc:cxnChg chg="mod">
          <ac:chgData name="Alberto Cantele" userId="6dcfd606-3c49-4e1e-8222-9e63454d6285" providerId="ADAL" clId="{2CA97A5D-0478-524F-8AC6-DE741AC65352}" dt="2024-07-20T08:10:02.183" v="8066" actId="1076"/>
          <ac:cxnSpMkLst>
            <pc:docMk/>
            <pc:sldMk cId="1817076999" sldId="451"/>
            <ac:cxnSpMk id="28" creationId="{E48977AE-7983-254F-7B9F-D1110F9DD934}"/>
          </ac:cxnSpMkLst>
        </pc:cxnChg>
        <pc:cxnChg chg="mod">
          <ac:chgData name="Alberto Cantele" userId="6dcfd606-3c49-4e1e-8222-9e63454d6285" providerId="ADAL" clId="{2CA97A5D-0478-524F-8AC6-DE741AC65352}" dt="2024-07-20T08:10:02.183" v="8066" actId="1076"/>
          <ac:cxnSpMkLst>
            <pc:docMk/>
            <pc:sldMk cId="1817076999" sldId="451"/>
            <ac:cxnSpMk id="33" creationId="{658B6C84-4F07-FE19-2566-4C248200AD52}"/>
          </ac:cxnSpMkLst>
        </pc:cxnChg>
        <pc:cxnChg chg="mod">
          <ac:chgData name="Alberto Cantele" userId="6dcfd606-3c49-4e1e-8222-9e63454d6285" providerId="ADAL" clId="{2CA97A5D-0478-524F-8AC6-DE741AC65352}" dt="2024-07-20T08:10:02.183" v="8066" actId="1076"/>
          <ac:cxnSpMkLst>
            <pc:docMk/>
            <pc:sldMk cId="1817076999" sldId="451"/>
            <ac:cxnSpMk id="34" creationId="{114CE7BD-2185-9607-65C2-2AC618B58B63}"/>
          </ac:cxnSpMkLst>
        </pc:cxnChg>
        <pc:cxnChg chg="mod">
          <ac:chgData name="Alberto Cantele" userId="6dcfd606-3c49-4e1e-8222-9e63454d6285" providerId="ADAL" clId="{2CA97A5D-0478-524F-8AC6-DE741AC65352}" dt="2024-07-20T07:56:10.878" v="8038" actId="1076"/>
          <ac:cxnSpMkLst>
            <pc:docMk/>
            <pc:sldMk cId="1817076999" sldId="451"/>
            <ac:cxnSpMk id="35" creationId="{68E253EC-95F5-132A-7DC2-05386A5AC6EF}"/>
          </ac:cxnSpMkLst>
        </pc:cxnChg>
        <pc:cxnChg chg="mod">
          <ac:chgData name="Alberto Cantele" userId="6dcfd606-3c49-4e1e-8222-9e63454d6285" providerId="ADAL" clId="{2CA97A5D-0478-524F-8AC6-DE741AC65352}" dt="2024-07-20T07:56:10.878" v="8038" actId="1076"/>
          <ac:cxnSpMkLst>
            <pc:docMk/>
            <pc:sldMk cId="1817076999" sldId="451"/>
            <ac:cxnSpMk id="39" creationId="{C540F1DB-6C4F-49DB-7A29-C09FD56192AA}"/>
          </ac:cxnSpMkLst>
        </pc:cxnChg>
        <pc:cxnChg chg="mod">
          <ac:chgData name="Alberto Cantele" userId="6dcfd606-3c49-4e1e-8222-9e63454d6285" providerId="ADAL" clId="{2CA97A5D-0478-524F-8AC6-DE741AC65352}" dt="2024-07-20T07:56:10.878" v="8038" actId="1076"/>
          <ac:cxnSpMkLst>
            <pc:docMk/>
            <pc:sldMk cId="1817076999" sldId="451"/>
            <ac:cxnSpMk id="40" creationId="{471AE189-1D45-45C5-48A9-F2158E8BF78B}"/>
          </ac:cxnSpMkLst>
        </pc:cxnChg>
        <pc:cxnChg chg="mod">
          <ac:chgData name="Alberto Cantele" userId="6dcfd606-3c49-4e1e-8222-9e63454d6285" providerId="ADAL" clId="{2CA97A5D-0478-524F-8AC6-DE741AC65352}" dt="2024-08-12T07:33:54.954" v="11946" actId="14100"/>
          <ac:cxnSpMkLst>
            <pc:docMk/>
            <pc:sldMk cId="1817076999" sldId="451"/>
            <ac:cxnSpMk id="55" creationId="{430DF342-2FD8-7578-BE5B-A9A973BC9105}"/>
          </ac:cxnSpMkLst>
        </pc:cxnChg>
        <pc:cxnChg chg="mod">
          <ac:chgData name="Alberto Cantele" userId="6dcfd606-3c49-4e1e-8222-9e63454d6285" providerId="ADAL" clId="{2CA97A5D-0478-524F-8AC6-DE741AC65352}" dt="2024-08-12T07:33:46.437" v="11943" actId="14100"/>
          <ac:cxnSpMkLst>
            <pc:docMk/>
            <pc:sldMk cId="1817076999" sldId="451"/>
            <ac:cxnSpMk id="58" creationId="{8B7A9980-9DB1-837F-2389-535BF885D337}"/>
          </ac:cxnSpMkLst>
        </pc:cxnChg>
        <pc:cxnChg chg="mod">
          <ac:chgData name="Alberto Cantele" userId="6dcfd606-3c49-4e1e-8222-9e63454d6285" providerId="ADAL" clId="{2CA97A5D-0478-524F-8AC6-DE741AC65352}" dt="2024-07-20T07:56:10.878" v="8038" actId="1076"/>
          <ac:cxnSpMkLst>
            <pc:docMk/>
            <pc:sldMk cId="1817076999" sldId="451"/>
            <ac:cxnSpMk id="62" creationId="{BFB514F4-B1A7-CB26-889A-A7DF8E9919BA}"/>
          </ac:cxnSpMkLst>
        </pc:cxnChg>
        <pc:cxnChg chg="mod">
          <ac:chgData name="Alberto Cantele" userId="6dcfd606-3c49-4e1e-8222-9e63454d6285" providerId="ADAL" clId="{2CA97A5D-0478-524F-8AC6-DE741AC65352}" dt="2024-07-20T07:56:10.878" v="8038" actId="1076"/>
          <ac:cxnSpMkLst>
            <pc:docMk/>
            <pc:sldMk cId="1817076999" sldId="451"/>
            <ac:cxnSpMk id="18433" creationId="{CB9BD2F8-A14D-7B24-F0E8-58CF54D2B390}"/>
          </ac:cxnSpMkLst>
        </pc:cxnChg>
        <pc:cxnChg chg="mod">
          <ac:chgData name="Alberto Cantele" userId="6dcfd606-3c49-4e1e-8222-9e63454d6285" providerId="ADAL" clId="{2CA97A5D-0478-524F-8AC6-DE741AC65352}" dt="2024-07-20T07:56:10.878" v="8038" actId="1076"/>
          <ac:cxnSpMkLst>
            <pc:docMk/>
            <pc:sldMk cId="1817076999" sldId="451"/>
            <ac:cxnSpMk id="18434" creationId="{500397AD-F1E0-A00F-B707-4F10FF11FF14}"/>
          </ac:cxnSpMkLst>
        </pc:cxnChg>
        <pc:extLst>
          <p:ext xmlns:p="http://schemas.openxmlformats.org/presentationml/2006/main" uri="{D6D511B9-2390-475A-947B-AFAB55BFBCF1}">
            <pc226:cmChg xmlns:pc226="http://schemas.microsoft.com/office/powerpoint/2022/06/main/command" chg="add del">
              <pc226:chgData name="Alberto Cantele" userId="6dcfd606-3c49-4e1e-8222-9e63454d6285" providerId="ADAL" clId="{2CA97A5D-0478-524F-8AC6-DE741AC65352}" dt="2024-07-21T17:02:16.292" v="11722"/>
              <pc2:cmMkLst xmlns:pc2="http://schemas.microsoft.com/office/powerpoint/2019/9/main/command">
                <pc:docMk/>
                <pc:sldMk cId="1817076999" sldId="451"/>
                <pc2:cmMk id="{A96EB509-F17B-1545-BAB6-6F9A4CDF8706}"/>
              </pc2:cmMkLst>
            </pc226:cmChg>
          </p:ext>
        </pc:extLst>
      </pc:sldChg>
      <pc:sldChg chg="addSp modSp add mod">
        <pc:chgData name="Alberto Cantele" userId="6dcfd606-3c49-4e1e-8222-9e63454d6285" providerId="ADAL" clId="{2CA97A5D-0478-524F-8AC6-DE741AC65352}" dt="2024-08-16T14:22:07.015" v="12750" actId="20577"/>
        <pc:sldMkLst>
          <pc:docMk/>
          <pc:sldMk cId="797784870" sldId="452"/>
        </pc:sldMkLst>
        <pc:spChg chg="add mod">
          <ac:chgData name="Alberto Cantele" userId="6dcfd606-3c49-4e1e-8222-9e63454d6285" providerId="ADAL" clId="{2CA97A5D-0478-524F-8AC6-DE741AC65352}" dt="2024-07-20T10:02:05.768" v="10667" actId="1035"/>
          <ac:spMkLst>
            <pc:docMk/>
            <pc:sldMk cId="797784870" sldId="452"/>
            <ac:spMk id="2" creationId="{78D69234-BB35-586A-0F6E-2267ECD52420}"/>
          </ac:spMkLst>
        </pc:spChg>
        <pc:spChg chg="mod">
          <ac:chgData name="Alberto Cantele" userId="6dcfd606-3c49-4e1e-8222-9e63454d6285" providerId="ADAL" clId="{2CA97A5D-0478-524F-8AC6-DE741AC65352}" dt="2024-08-16T14:22:07.015" v="12750" actId="20577"/>
          <ac:spMkLst>
            <pc:docMk/>
            <pc:sldMk cId="797784870" sldId="452"/>
            <ac:spMk id="23556" creationId="{00000000-0000-0000-0000-000000000000}"/>
          </ac:spMkLst>
        </pc:spChg>
        <pc:spChg chg="mod">
          <ac:chgData name="Alberto Cantele" userId="6dcfd606-3c49-4e1e-8222-9e63454d6285" providerId="ADAL" clId="{2CA97A5D-0478-524F-8AC6-DE741AC65352}" dt="2024-07-21T14:13:32.226" v="11645" actId="20577"/>
          <ac:spMkLst>
            <pc:docMk/>
            <pc:sldMk cId="797784870" sldId="452"/>
            <ac:spMk id="130050" creationId="{00000000-0000-0000-0000-000000000000}"/>
          </ac:spMkLst>
        </pc:spChg>
      </pc:sldChg>
      <pc:sldChg chg="modSp add mod">
        <pc:chgData name="Alberto Cantele" userId="6dcfd606-3c49-4e1e-8222-9e63454d6285" providerId="ADAL" clId="{2CA97A5D-0478-524F-8AC6-DE741AC65352}" dt="2024-08-16T13:24:58.470" v="12732" actId="33524"/>
        <pc:sldMkLst>
          <pc:docMk/>
          <pc:sldMk cId="3773802744" sldId="453"/>
        </pc:sldMkLst>
        <pc:spChg chg="mod">
          <ac:chgData name="Alberto Cantele" userId="6dcfd606-3c49-4e1e-8222-9e63454d6285" providerId="ADAL" clId="{2CA97A5D-0478-524F-8AC6-DE741AC65352}" dt="2024-07-20T10:03:27.179" v="10690" actId="20577"/>
          <ac:spMkLst>
            <pc:docMk/>
            <pc:sldMk cId="3773802744" sldId="453"/>
            <ac:spMk id="2" creationId="{78D69234-BB35-586A-0F6E-2267ECD52420}"/>
          </ac:spMkLst>
        </pc:spChg>
        <pc:spChg chg="mod">
          <ac:chgData name="Alberto Cantele" userId="6dcfd606-3c49-4e1e-8222-9e63454d6285" providerId="ADAL" clId="{2CA97A5D-0478-524F-8AC6-DE741AC65352}" dt="2024-08-16T13:24:58.470" v="12732" actId="33524"/>
          <ac:spMkLst>
            <pc:docMk/>
            <pc:sldMk cId="3773802744" sldId="453"/>
            <ac:spMk id="23556" creationId="{00000000-0000-0000-0000-000000000000}"/>
          </ac:spMkLst>
        </pc:spChg>
        <pc:spChg chg="mod">
          <ac:chgData name="Alberto Cantele" userId="6dcfd606-3c49-4e1e-8222-9e63454d6285" providerId="ADAL" clId="{2CA97A5D-0478-524F-8AC6-DE741AC65352}" dt="2024-07-21T14:13:35.825" v="11647" actId="20577"/>
          <ac:spMkLst>
            <pc:docMk/>
            <pc:sldMk cId="3773802744" sldId="453"/>
            <ac:spMk id="13005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85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3068" tIns="46534" rIns="93068" bIns="46534" numCol="1" anchor="t" anchorCtr="0" compatLnSpc="1">
            <a:prstTxWarp prst="textNoShape">
              <a:avLst/>
            </a:prstTxWarp>
          </a:bodyPr>
          <a:lstStyle>
            <a:lvl1pPr defTabSz="930275">
              <a:defRPr sz="1200">
                <a:latin typeface="Times New Roman" charset="0"/>
                <a:ea typeface="ＭＳ Ｐゴシック" charset="0"/>
                <a:cs typeface="+mn-cs"/>
              </a:defRPr>
            </a:lvl1pPr>
          </a:lstStyle>
          <a:p>
            <a:pPr>
              <a:defRPr/>
            </a:pPr>
            <a:endParaRPr lang="it-IT"/>
          </a:p>
        </p:txBody>
      </p:sp>
      <p:sp>
        <p:nvSpPr>
          <p:cNvPr id="7171" name="Rectangle 3"/>
          <p:cNvSpPr>
            <a:spLocks noGrp="1" noChangeArrowheads="1"/>
          </p:cNvSpPr>
          <p:nvPr>
            <p:ph type="dt" sz="quarter" idx="1"/>
          </p:nvPr>
        </p:nvSpPr>
        <p:spPr bwMode="auto">
          <a:xfrm>
            <a:off x="3886200" y="0"/>
            <a:ext cx="2971800" cy="485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3068" tIns="46534" rIns="93068" bIns="46534" numCol="1" anchor="t" anchorCtr="0" compatLnSpc="1">
            <a:prstTxWarp prst="textNoShape">
              <a:avLst/>
            </a:prstTxWarp>
          </a:bodyPr>
          <a:lstStyle>
            <a:lvl1pPr algn="r" defTabSz="930275">
              <a:defRPr sz="1200">
                <a:latin typeface="Times New Roman" charset="0"/>
                <a:ea typeface="ＭＳ Ｐゴシック" charset="0"/>
                <a:cs typeface="+mn-cs"/>
              </a:defRPr>
            </a:lvl1pPr>
          </a:lstStyle>
          <a:p>
            <a:pPr>
              <a:defRPr/>
            </a:pPr>
            <a:endParaRPr lang="it-IT"/>
          </a:p>
        </p:txBody>
      </p:sp>
      <p:sp>
        <p:nvSpPr>
          <p:cNvPr id="7172" name="Rectangle 4"/>
          <p:cNvSpPr>
            <a:spLocks noGrp="1" noChangeArrowheads="1"/>
          </p:cNvSpPr>
          <p:nvPr>
            <p:ph type="ftr" sz="quarter" idx="2"/>
          </p:nvPr>
        </p:nvSpPr>
        <p:spPr bwMode="auto">
          <a:xfrm>
            <a:off x="0" y="9229725"/>
            <a:ext cx="2971800" cy="4857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3068" tIns="46534" rIns="93068" bIns="46534" numCol="1" anchor="b" anchorCtr="0" compatLnSpc="1">
            <a:prstTxWarp prst="textNoShape">
              <a:avLst/>
            </a:prstTxWarp>
          </a:bodyPr>
          <a:lstStyle>
            <a:lvl1pPr defTabSz="930275">
              <a:defRPr sz="1200">
                <a:latin typeface="Times New Roman" charset="0"/>
                <a:ea typeface="ＭＳ Ｐゴシック" charset="0"/>
                <a:cs typeface="+mn-cs"/>
              </a:defRPr>
            </a:lvl1pPr>
          </a:lstStyle>
          <a:p>
            <a:pPr>
              <a:defRPr/>
            </a:pPr>
            <a:endParaRPr lang="it-IT"/>
          </a:p>
        </p:txBody>
      </p:sp>
      <p:sp>
        <p:nvSpPr>
          <p:cNvPr id="7173" name="Rectangle 5"/>
          <p:cNvSpPr>
            <a:spLocks noGrp="1" noChangeArrowheads="1"/>
          </p:cNvSpPr>
          <p:nvPr>
            <p:ph type="sldNum" sz="quarter" idx="3"/>
          </p:nvPr>
        </p:nvSpPr>
        <p:spPr bwMode="auto">
          <a:xfrm>
            <a:off x="3886200" y="9229725"/>
            <a:ext cx="2971800"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3068" tIns="46534" rIns="93068" bIns="46534" numCol="1" anchor="b" anchorCtr="0" compatLnSpc="1">
            <a:prstTxWarp prst="textNoShape">
              <a:avLst/>
            </a:prstTxWarp>
          </a:bodyPr>
          <a:lstStyle>
            <a:lvl1pPr algn="r" defTabSz="930275">
              <a:defRPr sz="1200"/>
            </a:lvl1pPr>
          </a:lstStyle>
          <a:p>
            <a:fld id="{2053A3C5-35CB-450D-B4E1-06BEC58E63E5}" type="slidenum">
              <a:rPr lang="it-IT"/>
              <a:pPr/>
              <a:t>‹#›</a:t>
            </a:fld>
            <a:endParaRPr lang="it-IT"/>
          </a:p>
        </p:txBody>
      </p:sp>
    </p:spTree>
    <p:extLst>
      <p:ext uri="{BB962C8B-B14F-4D97-AF65-F5344CB8AC3E}">
        <p14:creationId xmlns:p14="http://schemas.microsoft.com/office/powerpoint/2010/main" val="270282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98788" cy="5222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it-IT"/>
          </a:p>
        </p:txBody>
      </p:sp>
      <p:sp>
        <p:nvSpPr>
          <p:cNvPr id="48131" name="Rectangle 3"/>
          <p:cNvSpPr>
            <a:spLocks noGrp="1" noChangeArrowheads="1"/>
          </p:cNvSpPr>
          <p:nvPr>
            <p:ph type="dt" idx="1"/>
          </p:nvPr>
        </p:nvSpPr>
        <p:spPr bwMode="auto">
          <a:xfrm>
            <a:off x="3921125" y="0"/>
            <a:ext cx="2921000" cy="52228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it-IT"/>
          </a:p>
        </p:txBody>
      </p:sp>
      <p:sp>
        <p:nvSpPr>
          <p:cNvPr id="48132" name="Rectangle 4"/>
          <p:cNvSpPr>
            <a:spLocks noGrp="1" noRot="1" noChangeAspect="1" noChangeArrowheads="1" noTextEdit="1"/>
          </p:cNvSpPr>
          <p:nvPr>
            <p:ph type="sldImg" idx="2"/>
          </p:nvPr>
        </p:nvSpPr>
        <p:spPr bwMode="auto">
          <a:xfrm>
            <a:off x="985838" y="746125"/>
            <a:ext cx="4872037" cy="3654425"/>
          </a:xfrm>
          <a:prstGeom prst="rect">
            <a:avLst/>
          </a:prstGeom>
          <a:noFill/>
          <a:ln w="9525">
            <a:solidFill>
              <a:srgbClr val="000000"/>
            </a:solidFill>
            <a:miter lim="800000"/>
            <a:headEnd/>
            <a:tailEnd/>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 uri="{53640926-AAD7-44d8-BBD7-CCE9431645EC}">
              <a14:shadowObscured xmlns:a14="http://schemas.microsoft.com/office/drawing/2010/main" xmlns="" val="1"/>
            </a:ext>
          </a:extLst>
        </p:spPr>
      </p:sp>
      <p:sp>
        <p:nvSpPr>
          <p:cNvPr id="48133" name="Rectangle 5"/>
          <p:cNvSpPr>
            <a:spLocks noGrp="1" noChangeArrowheads="1"/>
          </p:cNvSpPr>
          <p:nvPr>
            <p:ph type="body" sz="quarter" idx="3"/>
          </p:nvPr>
        </p:nvSpPr>
        <p:spPr bwMode="auto">
          <a:xfrm>
            <a:off x="922338" y="4624388"/>
            <a:ext cx="4997450" cy="43989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48134" name="Rectangle 6"/>
          <p:cNvSpPr>
            <a:spLocks noGrp="1" noChangeArrowheads="1"/>
          </p:cNvSpPr>
          <p:nvPr>
            <p:ph type="ftr" sz="quarter" idx="4"/>
          </p:nvPr>
        </p:nvSpPr>
        <p:spPr bwMode="auto">
          <a:xfrm>
            <a:off x="0" y="9247188"/>
            <a:ext cx="2998788" cy="4476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it-IT"/>
          </a:p>
        </p:txBody>
      </p:sp>
      <p:sp>
        <p:nvSpPr>
          <p:cNvPr id="48135" name="Rectangle 7"/>
          <p:cNvSpPr>
            <a:spLocks noGrp="1" noChangeArrowheads="1"/>
          </p:cNvSpPr>
          <p:nvPr>
            <p:ph type="sldNum" sz="quarter" idx="5"/>
          </p:nvPr>
        </p:nvSpPr>
        <p:spPr bwMode="auto">
          <a:xfrm>
            <a:off x="3921125" y="9247188"/>
            <a:ext cx="2921000" cy="4476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7C4C092-B2CF-405B-B2CF-B165F5EFE57E}" type="slidenum">
              <a:rPr lang="it-IT"/>
              <a:pPr/>
              <a:t>‹#›</a:t>
            </a:fld>
            <a:endParaRPr lang="it-IT"/>
          </a:p>
        </p:txBody>
      </p:sp>
    </p:spTree>
    <p:extLst>
      <p:ext uri="{BB962C8B-B14F-4D97-AF65-F5344CB8AC3E}">
        <p14:creationId xmlns:p14="http://schemas.microsoft.com/office/powerpoint/2010/main" val="56970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Segnaposto data 3"/>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5" name="Segnaposto piè di pagina 4"/>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6" name="Segnaposto numero diapositiva 5"/>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2593ACE8-7F79-4ABE-8B0A-775318A16E88}" type="slidenum">
              <a:rPr lang="it-IT"/>
              <a:pPr/>
              <a:t>‹#›</a:t>
            </a:fld>
            <a:endParaRPr lang="it-IT"/>
          </a:p>
        </p:txBody>
      </p:sp>
    </p:spTree>
    <p:extLst>
      <p:ext uri="{BB962C8B-B14F-4D97-AF65-F5344CB8AC3E}">
        <p14:creationId xmlns:p14="http://schemas.microsoft.com/office/powerpoint/2010/main" val="369134894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5" name="Segnaposto piè di pagina 4"/>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6" name="Segnaposto numero diapositiva 5"/>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EF1C1432-3469-4B64-AD54-C360C7C33409}" type="slidenum">
              <a:rPr lang="it-IT"/>
              <a:pPr/>
              <a:t>‹#›</a:t>
            </a:fld>
            <a:endParaRPr lang="it-IT"/>
          </a:p>
        </p:txBody>
      </p:sp>
    </p:spTree>
    <p:extLst>
      <p:ext uri="{BB962C8B-B14F-4D97-AF65-F5344CB8AC3E}">
        <p14:creationId xmlns:p14="http://schemas.microsoft.com/office/powerpoint/2010/main" val="252216569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438900" y="-63500"/>
            <a:ext cx="1866900" cy="5626100"/>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838200" y="-63500"/>
            <a:ext cx="5448300" cy="56261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5" name="Segnaposto piè di pagina 4"/>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6" name="Segnaposto numero diapositiva 5"/>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DD4F2D56-CC98-43A3-87CB-70B5D8F3FCAA}" type="slidenum">
              <a:rPr lang="it-IT"/>
              <a:pPr/>
              <a:t>‹#›</a:t>
            </a:fld>
            <a:endParaRPr lang="it-IT"/>
          </a:p>
        </p:txBody>
      </p:sp>
    </p:spTree>
    <p:extLst>
      <p:ext uri="{BB962C8B-B14F-4D97-AF65-F5344CB8AC3E}">
        <p14:creationId xmlns:p14="http://schemas.microsoft.com/office/powerpoint/2010/main" val="27628141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5" name="Segnaposto piè di pagina 4"/>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6" name="Segnaposto numero diapositiva 5"/>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9921C5E8-4DFC-4333-802B-B776FD12D320}" type="slidenum">
              <a:rPr lang="it-IT"/>
              <a:pPr/>
              <a:t>‹#›</a:t>
            </a:fld>
            <a:endParaRPr lang="it-IT"/>
          </a:p>
        </p:txBody>
      </p:sp>
    </p:spTree>
    <p:extLst>
      <p:ext uri="{BB962C8B-B14F-4D97-AF65-F5344CB8AC3E}">
        <p14:creationId xmlns:p14="http://schemas.microsoft.com/office/powerpoint/2010/main" val="27289455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
        <p:nvSpPr>
          <p:cNvPr id="4" name="Segnaposto data 3"/>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5" name="Segnaposto piè di pagina 4"/>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6" name="Segnaposto numero diapositiva 5"/>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D329D2BD-245B-48A4-ABE2-6DC9EEBDBEE0}" type="slidenum">
              <a:rPr lang="it-IT"/>
              <a:pPr/>
              <a:t>‹#›</a:t>
            </a:fld>
            <a:endParaRPr lang="it-IT"/>
          </a:p>
        </p:txBody>
      </p:sp>
    </p:spTree>
    <p:extLst>
      <p:ext uri="{BB962C8B-B14F-4D97-AF65-F5344CB8AC3E}">
        <p14:creationId xmlns:p14="http://schemas.microsoft.com/office/powerpoint/2010/main" val="27549373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1066800" y="1600200"/>
            <a:ext cx="34290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34290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6" name="Segnaposto piè di pagina 5"/>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7" name="Segnaposto numero diapositiva 6"/>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7A4B0227-D8F0-4C90-9716-B94AC237538D}" type="slidenum">
              <a:rPr lang="it-IT"/>
              <a:pPr/>
              <a:t>‹#›</a:t>
            </a:fld>
            <a:endParaRPr lang="it-IT"/>
          </a:p>
        </p:txBody>
      </p:sp>
    </p:spTree>
    <p:extLst>
      <p:ext uri="{BB962C8B-B14F-4D97-AF65-F5344CB8AC3E}">
        <p14:creationId xmlns:p14="http://schemas.microsoft.com/office/powerpoint/2010/main" val="23855259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8" name="Segnaposto piè di pagina 7"/>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9" name="Segnaposto numero diapositiva 8"/>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4595DA9F-8F4F-4D3F-AA0E-261E3C6F2E2B}" type="slidenum">
              <a:rPr lang="it-IT"/>
              <a:pPr/>
              <a:t>‹#›</a:t>
            </a:fld>
            <a:endParaRPr lang="it-IT"/>
          </a:p>
        </p:txBody>
      </p:sp>
    </p:spTree>
    <p:extLst>
      <p:ext uri="{BB962C8B-B14F-4D97-AF65-F5344CB8AC3E}">
        <p14:creationId xmlns:p14="http://schemas.microsoft.com/office/powerpoint/2010/main" val="41678630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4" name="Segnaposto piè di pagina 3"/>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5" name="Segnaposto numero diapositiva 4"/>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0F7B1F04-87B5-4A70-BC06-F60EE4CF8394}" type="slidenum">
              <a:rPr lang="it-IT"/>
              <a:pPr/>
              <a:t>‹#›</a:t>
            </a:fld>
            <a:endParaRPr lang="it-IT"/>
          </a:p>
        </p:txBody>
      </p:sp>
    </p:spTree>
    <p:extLst>
      <p:ext uri="{BB962C8B-B14F-4D97-AF65-F5344CB8AC3E}">
        <p14:creationId xmlns:p14="http://schemas.microsoft.com/office/powerpoint/2010/main" val="382961046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3" name="Segnaposto piè di pagina 2"/>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4" name="Segnaposto numero diapositiva 3"/>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58381F65-4851-4E78-BC82-57329C2D7E90}" type="slidenum">
              <a:rPr lang="it-IT"/>
              <a:pPr/>
              <a:t>‹#›</a:t>
            </a:fld>
            <a:endParaRPr lang="it-IT"/>
          </a:p>
        </p:txBody>
      </p:sp>
    </p:spTree>
    <p:extLst>
      <p:ext uri="{BB962C8B-B14F-4D97-AF65-F5344CB8AC3E}">
        <p14:creationId xmlns:p14="http://schemas.microsoft.com/office/powerpoint/2010/main" val="25092487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6" name="Segnaposto piè di pagina 5"/>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7" name="Segnaposto numero diapositiva 6"/>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42BAA117-3B4E-4AF1-8F15-4D7450894B61}" type="slidenum">
              <a:rPr lang="it-IT"/>
              <a:pPr/>
              <a:t>‹#›</a:t>
            </a:fld>
            <a:endParaRPr lang="it-IT"/>
          </a:p>
        </p:txBody>
      </p:sp>
    </p:spTree>
    <p:extLst>
      <p:ext uri="{BB962C8B-B14F-4D97-AF65-F5344CB8AC3E}">
        <p14:creationId xmlns:p14="http://schemas.microsoft.com/office/powerpoint/2010/main" val="159418036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endParaRPr lang="it-IT"/>
          </a:p>
        </p:txBody>
      </p:sp>
      <p:sp>
        <p:nvSpPr>
          <p:cNvPr id="6" name="Segnaposto piè di pagina 5"/>
          <p:cNvSpPr>
            <a:spLocks noGrp="1"/>
          </p:cNvSpPr>
          <p:nvPr>
            <p:ph type="ftr" sz="quarter" idx="11"/>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pPr>
              <a:defRPr/>
            </a:pPr>
            <a:r>
              <a:rPr lang="it-IT"/>
              <a:t>Prof. Luca Ferrarini, Alberto Cantele</a:t>
            </a:r>
          </a:p>
        </p:txBody>
      </p:sp>
      <p:sp>
        <p:nvSpPr>
          <p:cNvPr id="7" name="Segnaposto numero diapositiva 6"/>
          <p:cNvSpPr>
            <a:spLocks noGrp="1"/>
          </p:cNvSpPr>
          <p:nvPr>
            <p:ph type="sldNum" sz="quarter" idx="12"/>
          </p:nvPr>
        </p:nvSpPr>
        <p:spPr>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lvl1pPr>
              <a:defRPr/>
            </a:lvl1pPr>
          </a:lstStyle>
          <a:p>
            <a:r>
              <a:rPr lang="it-IT"/>
              <a:t>Prof. Luca Ferrarini                                                                                                                                            </a:t>
            </a:r>
            <a:fld id="{41DF8A6E-B5C8-4B20-9870-88B089515E97}" type="slidenum">
              <a:rPr lang="it-IT"/>
              <a:pPr/>
              <a:t>‹#›</a:t>
            </a:fld>
            <a:endParaRPr lang="it-IT"/>
          </a:p>
        </p:txBody>
      </p:sp>
    </p:spTree>
    <p:extLst>
      <p:ext uri="{BB962C8B-B14F-4D97-AF65-F5344CB8AC3E}">
        <p14:creationId xmlns:p14="http://schemas.microsoft.com/office/powerpoint/2010/main" val="14319663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A:\logoPoliBlu[1].gif"/>
          <p:cNvPicPr>
            <a:picLocks noChangeAspect="1" noChangeArrowheads="1"/>
          </p:cNvPicPr>
          <p:nvPr userDrawn="1"/>
        </p:nvPicPr>
        <p:blipFill>
          <a:blip r:embed="rId13">
            <a:lum bright="-36000" contrast="54000"/>
            <a:extLst>
              <a:ext uri="{28A0092B-C50C-407E-A947-70E740481C1C}">
                <a14:useLocalDpi xmlns:a14="http://schemas.microsoft.com/office/drawing/2010/main" val="0"/>
              </a:ext>
            </a:extLst>
          </a:blip>
          <a:srcRect/>
          <a:stretch>
            <a:fillRect/>
          </a:stretch>
        </p:blipFill>
        <p:spPr bwMode="auto">
          <a:xfrm>
            <a:off x="8001000" y="357188"/>
            <a:ext cx="8382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bwMode="auto">
          <a:xfrm>
            <a:off x="838200" y="-63500"/>
            <a:ext cx="7467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ctr" anchorCtr="0" compatLnSpc="1">
            <a:prstTxWarp prst="textNoShape">
              <a:avLst/>
            </a:prstTxWarp>
          </a:bodyPr>
          <a:lstStyle/>
          <a:p>
            <a:pPr lvl="0"/>
            <a:r>
              <a:rPr lang="it-IT"/>
              <a:t>   Fare clic per modificare lo stile del titolo dello schema</a:t>
            </a:r>
          </a:p>
        </p:txBody>
      </p:sp>
      <p:sp>
        <p:nvSpPr>
          <p:cNvPr id="1027" name="Rectangle 3"/>
          <p:cNvSpPr>
            <a:spLocks noGrp="1" noChangeArrowheads="1"/>
          </p:cNvSpPr>
          <p:nvPr>
            <p:ph type="body" idx="1"/>
          </p:nvPr>
        </p:nvSpPr>
        <p:spPr bwMode="auto">
          <a:xfrm>
            <a:off x="1066800" y="1600200"/>
            <a:ext cx="7010400" cy="3962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mn-cs"/>
              </a:defRPr>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charset="0"/>
                <a:ea typeface="ＭＳ Ｐゴシック" charset="0"/>
                <a:cs typeface="+mn-cs"/>
              </a:defRPr>
            </a:lvl1pPr>
          </a:lstStyle>
          <a:p>
            <a:pPr>
              <a:defRPr/>
            </a:pPr>
            <a:r>
              <a:rPr lang="it-IT"/>
              <a:t>Prof. Luca Ferrarini, Alberto Cantele</a:t>
            </a:r>
          </a:p>
        </p:txBody>
      </p:sp>
      <p:sp>
        <p:nvSpPr>
          <p:cNvPr id="1034" name="Line 10"/>
          <p:cNvSpPr>
            <a:spLocks noChangeShapeType="1"/>
          </p:cNvSpPr>
          <p:nvPr userDrawn="1"/>
        </p:nvSpPr>
        <p:spPr bwMode="auto">
          <a:xfrm flipV="1">
            <a:off x="609600" y="1066800"/>
            <a:ext cx="7467600" cy="0"/>
          </a:xfrm>
          <a:prstGeom prst="line">
            <a:avLst/>
          </a:prstGeom>
          <a:noFill/>
          <a:ln w="28575">
            <a:solidFill>
              <a:srgbClr val="000066"/>
            </a:solidFill>
            <a:round/>
            <a:headEnd/>
            <a:tailEnd/>
          </a:ln>
          <a:effectLst>
            <a:outerShdw blurRad="63500" dist="17961" dir="2700000" algn="ctr" rotWithShape="0">
              <a:schemeClr val="bg2">
                <a:alpha val="74998"/>
              </a:schemeClr>
            </a:outerShdw>
          </a:effectLst>
          <a:extLst>
            <a:ext uri="{909E8E84-426E-40dd-AFC4-6F175D3DCCD1}">
              <a14:hiddenFill xmlns:a14="http://schemas.microsoft.com/office/drawing/2010/main" xmlns="">
                <a:noFill/>
              </a14:hiddenFill>
            </a:ext>
          </a:extLst>
        </p:spPr>
        <p:txBody>
          <a:bodyPr/>
          <a:lstStyle/>
          <a:p>
            <a:pPr>
              <a:defRPr/>
            </a:pPr>
            <a:endParaRPr lang="it-IT">
              <a:latin typeface="Times New Roman" charset="0"/>
              <a:ea typeface="ＭＳ Ｐゴシック" charset="0"/>
            </a:endParaRPr>
          </a:p>
        </p:txBody>
      </p:sp>
      <p:sp>
        <p:nvSpPr>
          <p:cNvPr id="1030" name="Rectangle 6"/>
          <p:cNvSpPr>
            <a:spLocks noGrp="1" noChangeArrowheads="1"/>
          </p:cNvSpPr>
          <p:nvPr>
            <p:ph type="sldNum" sz="quarter" idx="4"/>
          </p:nvPr>
        </p:nvSpPr>
        <p:spPr bwMode="auto">
          <a:xfrm>
            <a:off x="304800" y="6400800"/>
            <a:ext cx="8534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lvl1pPr algn="ctr">
              <a:defRPr sz="1200" b="1">
                <a:latin typeface="Arial" panose="020B0604020202020204" pitchFamily="34" charset="0"/>
                <a:cs typeface="Times New Roman" panose="02020603050405020304" pitchFamily="18" charset="0"/>
              </a:defRPr>
            </a:lvl1pPr>
          </a:lstStyle>
          <a:p>
            <a:r>
              <a:rPr lang="it-IT"/>
              <a:t>Prof. Luca Ferrarini                                                                                                                                            </a:t>
            </a:r>
            <a:fld id="{DC4ED7EB-AAFC-4228-B1CC-694EBBAC335B}" type="slidenum">
              <a:rPr lang="it-IT">
                <a:cs typeface="+mn-cs"/>
              </a:rPr>
              <a:pPr/>
              <a:t>‹#›</a:t>
            </a:fld>
            <a:endParaRPr lang="it-IT">
              <a:cs typeface="+mn-cs"/>
            </a:endParaRPr>
          </a:p>
        </p:txBody>
      </p:sp>
      <p:sp>
        <p:nvSpPr>
          <p:cNvPr id="1046" name="Line 22"/>
          <p:cNvSpPr>
            <a:spLocks noChangeShapeType="1"/>
          </p:cNvSpPr>
          <p:nvPr userDrawn="1"/>
        </p:nvSpPr>
        <p:spPr bwMode="auto">
          <a:xfrm>
            <a:off x="685800" y="6324600"/>
            <a:ext cx="7772400" cy="0"/>
          </a:xfrm>
          <a:prstGeom prst="line">
            <a:avLst/>
          </a:prstGeom>
          <a:noFill/>
          <a:ln w="28575">
            <a:solidFill>
              <a:srgbClr val="000066"/>
            </a:solidFill>
            <a:round/>
            <a:headEnd/>
            <a:tailEnd/>
          </a:ln>
          <a:effectLst>
            <a:outerShdw blurRad="63500" dist="17961" dir="2700000" algn="ctr" rotWithShape="0">
              <a:schemeClr val="bg2">
                <a:alpha val="74998"/>
              </a:schemeClr>
            </a:outerShdw>
          </a:effectLst>
          <a:extLst>
            <a:ext uri="{909E8E84-426E-40dd-AFC4-6F175D3DCCD1}">
              <a14:hiddenFill xmlns:a14="http://schemas.microsoft.com/office/drawing/2010/main" xmlns="">
                <a:noFill/>
              </a14:hiddenFill>
            </a:ext>
          </a:extLst>
        </p:spPr>
        <p:txBody>
          <a:bodyPr/>
          <a:lstStyle/>
          <a:p>
            <a:pPr>
              <a:defRPr/>
            </a:pPr>
            <a:endParaRPr lang="it-IT">
              <a:latin typeface="Times New Roman"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Lst>
  <p:transition/>
  <p:hf hdr="0" ftr="0" dt="0"/>
  <p:txStyles>
    <p:titleStyle>
      <a:lvl1pPr algn="ctr" rtl="0" eaLnBrk="0" fontAlgn="base" hangingPunct="0">
        <a:spcBef>
          <a:spcPct val="0"/>
        </a:spcBef>
        <a:spcAft>
          <a:spcPct val="0"/>
        </a:spcAft>
        <a:defRPr sz="2400" b="1">
          <a:solidFill>
            <a:srgbClr val="000099"/>
          </a:solidFill>
          <a:effectLst>
            <a:outerShdw blurRad="38100" dist="38100" dir="2700000" algn="tl">
              <a:srgbClr val="DDDDDD"/>
            </a:outerShdw>
          </a:effectLst>
          <a:latin typeface="+mj-lt"/>
          <a:ea typeface="MS PGothic" pitchFamily="34" charset="-128"/>
          <a:cs typeface="MS PGothic" charset="0"/>
        </a:defRPr>
      </a:lvl1pPr>
      <a:lvl2pPr algn="ctr" rtl="0" eaLnBrk="0" fontAlgn="base" hangingPunct="0">
        <a:spcBef>
          <a:spcPct val="0"/>
        </a:spcBef>
        <a:spcAft>
          <a:spcPct val="0"/>
        </a:spcAft>
        <a:defRPr sz="2400" b="1">
          <a:solidFill>
            <a:srgbClr val="000099"/>
          </a:solidFill>
          <a:effectLst>
            <a:outerShdw blurRad="38100" dist="38100" dir="2700000" algn="tl">
              <a:srgbClr val="DDDDDD"/>
            </a:outerShdw>
          </a:effectLst>
          <a:latin typeface="Bookman Old Style" charset="0"/>
          <a:ea typeface="MS PGothic" pitchFamily="34" charset="-128"/>
          <a:cs typeface="MS PGothic" charset="0"/>
        </a:defRPr>
      </a:lvl2pPr>
      <a:lvl3pPr algn="ctr" rtl="0" eaLnBrk="0" fontAlgn="base" hangingPunct="0">
        <a:spcBef>
          <a:spcPct val="0"/>
        </a:spcBef>
        <a:spcAft>
          <a:spcPct val="0"/>
        </a:spcAft>
        <a:defRPr sz="2400" b="1">
          <a:solidFill>
            <a:srgbClr val="000099"/>
          </a:solidFill>
          <a:effectLst>
            <a:outerShdw blurRad="38100" dist="38100" dir="2700000" algn="tl">
              <a:srgbClr val="DDDDDD"/>
            </a:outerShdw>
          </a:effectLst>
          <a:latin typeface="Bookman Old Style" charset="0"/>
          <a:ea typeface="MS PGothic" pitchFamily="34" charset="-128"/>
          <a:cs typeface="MS PGothic" charset="0"/>
        </a:defRPr>
      </a:lvl3pPr>
      <a:lvl4pPr algn="ctr" rtl="0" eaLnBrk="0" fontAlgn="base" hangingPunct="0">
        <a:spcBef>
          <a:spcPct val="0"/>
        </a:spcBef>
        <a:spcAft>
          <a:spcPct val="0"/>
        </a:spcAft>
        <a:defRPr sz="2400" b="1">
          <a:solidFill>
            <a:srgbClr val="000099"/>
          </a:solidFill>
          <a:effectLst>
            <a:outerShdw blurRad="38100" dist="38100" dir="2700000" algn="tl">
              <a:srgbClr val="DDDDDD"/>
            </a:outerShdw>
          </a:effectLst>
          <a:latin typeface="Bookman Old Style" charset="0"/>
          <a:ea typeface="MS PGothic" pitchFamily="34" charset="-128"/>
          <a:cs typeface="MS PGothic" charset="0"/>
        </a:defRPr>
      </a:lvl4pPr>
      <a:lvl5pPr algn="ctr" rtl="0" eaLnBrk="0" fontAlgn="base" hangingPunct="0">
        <a:spcBef>
          <a:spcPct val="0"/>
        </a:spcBef>
        <a:spcAft>
          <a:spcPct val="0"/>
        </a:spcAft>
        <a:defRPr sz="2400" b="1">
          <a:solidFill>
            <a:srgbClr val="000099"/>
          </a:solidFill>
          <a:effectLst>
            <a:outerShdw blurRad="38100" dist="38100" dir="2700000" algn="tl">
              <a:srgbClr val="DDDDDD"/>
            </a:outerShdw>
          </a:effectLst>
          <a:latin typeface="Bookman Old Style" charset="0"/>
          <a:ea typeface="MS PGothic" pitchFamily="34" charset="-128"/>
          <a:cs typeface="MS PGothic" charset="0"/>
        </a:defRPr>
      </a:lvl5pPr>
      <a:lvl6pPr marL="457200" algn="ctr" rtl="0" fontAlgn="base">
        <a:spcBef>
          <a:spcPct val="0"/>
        </a:spcBef>
        <a:spcAft>
          <a:spcPct val="0"/>
        </a:spcAft>
        <a:defRPr sz="2400" b="1">
          <a:solidFill>
            <a:srgbClr val="000099"/>
          </a:solidFill>
          <a:effectLst>
            <a:outerShdw blurRad="38100" dist="38100" dir="2700000" algn="tl">
              <a:srgbClr val="DDDDDD"/>
            </a:outerShdw>
          </a:effectLst>
          <a:latin typeface="Bookman Old Style" charset="0"/>
          <a:ea typeface="ＭＳ Ｐゴシック" charset="0"/>
        </a:defRPr>
      </a:lvl6pPr>
      <a:lvl7pPr marL="914400" algn="ctr" rtl="0" fontAlgn="base">
        <a:spcBef>
          <a:spcPct val="0"/>
        </a:spcBef>
        <a:spcAft>
          <a:spcPct val="0"/>
        </a:spcAft>
        <a:defRPr sz="2400" b="1">
          <a:solidFill>
            <a:srgbClr val="000099"/>
          </a:solidFill>
          <a:effectLst>
            <a:outerShdw blurRad="38100" dist="38100" dir="2700000" algn="tl">
              <a:srgbClr val="DDDDDD"/>
            </a:outerShdw>
          </a:effectLst>
          <a:latin typeface="Bookman Old Style" charset="0"/>
          <a:ea typeface="ＭＳ Ｐゴシック" charset="0"/>
        </a:defRPr>
      </a:lvl7pPr>
      <a:lvl8pPr marL="1371600" algn="ctr" rtl="0" fontAlgn="base">
        <a:spcBef>
          <a:spcPct val="0"/>
        </a:spcBef>
        <a:spcAft>
          <a:spcPct val="0"/>
        </a:spcAft>
        <a:defRPr sz="2400" b="1">
          <a:solidFill>
            <a:srgbClr val="000099"/>
          </a:solidFill>
          <a:effectLst>
            <a:outerShdw blurRad="38100" dist="38100" dir="2700000" algn="tl">
              <a:srgbClr val="DDDDDD"/>
            </a:outerShdw>
          </a:effectLst>
          <a:latin typeface="Bookman Old Style" charset="0"/>
          <a:ea typeface="ＭＳ Ｐゴシック" charset="0"/>
        </a:defRPr>
      </a:lvl8pPr>
      <a:lvl9pPr marL="1828800" algn="ctr" rtl="0" fontAlgn="base">
        <a:spcBef>
          <a:spcPct val="0"/>
        </a:spcBef>
        <a:spcAft>
          <a:spcPct val="0"/>
        </a:spcAft>
        <a:defRPr sz="2400" b="1">
          <a:solidFill>
            <a:srgbClr val="000099"/>
          </a:solidFill>
          <a:effectLst>
            <a:outerShdw blurRad="38100" dist="38100" dir="2700000" algn="tl">
              <a:srgbClr val="DDDDDD"/>
            </a:outerShdw>
          </a:effectLst>
          <a:latin typeface="Bookman Old Style" charset="0"/>
          <a:ea typeface="ＭＳ Ｐゴシック" charset="0"/>
        </a:defRPr>
      </a:lvl9pPr>
    </p:titleStyle>
    <p:bodyStyle>
      <a:lvl1pPr marL="342900" indent="-342900" algn="l" rtl="0" eaLnBrk="0" fontAlgn="base" hangingPunct="0">
        <a:spcBef>
          <a:spcPct val="50000"/>
        </a:spcBef>
        <a:spcAft>
          <a:spcPct val="0"/>
        </a:spcAft>
        <a:buChar char="•"/>
        <a:defRPr sz="2200">
          <a:solidFill>
            <a:schemeClr val="tx1"/>
          </a:solidFill>
          <a:latin typeface="+mn-lt"/>
          <a:ea typeface="MS PGothic" pitchFamily="34" charset="-128"/>
          <a:cs typeface="MS PGothic" charset="0"/>
        </a:defRPr>
      </a:lvl1pPr>
      <a:lvl2pPr marL="742950" indent="-285750" algn="l" rtl="0" eaLnBrk="0" fontAlgn="base" hangingPunct="0">
        <a:spcBef>
          <a:spcPct val="50000"/>
        </a:spcBef>
        <a:spcAft>
          <a:spcPct val="0"/>
        </a:spcAft>
        <a:buChar char="–"/>
        <a:defRPr sz="2000">
          <a:solidFill>
            <a:schemeClr val="tx1"/>
          </a:solidFill>
          <a:latin typeface="+mn-lt"/>
          <a:ea typeface="MS PGothic" pitchFamily="34" charset="-128"/>
          <a:cs typeface="MS PGothic" charset="0"/>
        </a:defRPr>
      </a:lvl2pPr>
      <a:lvl3pPr marL="1143000" indent="-228600" algn="l" rtl="0" eaLnBrk="0" fontAlgn="base" hangingPunct="0">
        <a:spcBef>
          <a:spcPct val="50000"/>
        </a:spcBef>
        <a:spcAft>
          <a:spcPct val="0"/>
        </a:spcAft>
        <a:buChar char="•"/>
        <a:defRPr>
          <a:solidFill>
            <a:schemeClr val="tx1"/>
          </a:solidFill>
          <a:latin typeface="+mn-lt"/>
          <a:ea typeface="MS PGothic" pitchFamily="34" charset="-128"/>
          <a:cs typeface="MS PGothic" charset="0"/>
        </a:defRPr>
      </a:lvl3pPr>
      <a:lvl4pPr marL="1600200" indent="-228600" algn="l" rtl="0" eaLnBrk="0" fontAlgn="base" hangingPunct="0">
        <a:spcBef>
          <a:spcPct val="50000"/>
        </a:spcBef>
        <a:spcAft>
          <a:spcPct val="0"/>
        </a:spcAft>
        <a:buChar char="–"/>
        <a:defRPr sz="1600">
          <a:solidFill>
            <a:schemeClr val="tx1"/>
          </a:solidFill>
          <a:latin typeface="+mn-lt"/>
          <a:ea typeface="MS PGothic" pitchFamily="34" charset="-128"/>
          <a:cs typeface="MS PGothic" charset="0"/>
        </a:defRPr>
      </a:lvl4pPr>
      <a:lvl5pPr marL="2057400" indent="-228600" algn="l" rtl="0" eaLnBrk="0" fontAlgn="base" hangingPunct="0">
        <a:spcBef>
          <a:spcPct val="50000"/>
        </a:spcBef>
        <a:spcAft>
          <a:spcPct val="0"/>
        </a:spcAft>
        <a:buChar char="»"/>
        <a:defRPr sz="1600">
          <a:solidFill>
            <a:schemeClr val="tx1"/>
          </a:solidFill>
          <a:latin typeface="+mn-lt"/>
          <a:ea typeface="MS PGothic" pitchFamily="34" charset="-128"/>
          <a:cs typeface="MS PGothic" charset="0"/>
        </a:defRPr>
      </a:lvl5pPr>
      <a:lvl6pPr marL="2514600" indent="-228600" algn="l" rtl="0" fontAlgn="base">
        <a:spcBef>
          <a:spcPct val="50000"/>
        </a:spcBef>
        <a:spcAft>
          <a:spcPct val="0"/>
        </a:spcAft>
        <a:buChar char="»"/>
        <a:defRPr sz="1600">
          <a:solidFill>
            <a:schemeClr val="tx1"/>
          </a:solidFill>
          <a:latin typeface="+mn-lt"/>
          <a:ea typeface="+mn-ea"/>
        </a:defRPr>
      </a:lvl6pPr>
      <a:lvl7pPr marL="2971800" indent="-228600" algn="l" rtl="0" fontAlgn="base">
        <a:spcBef>
          <a:spcPct val="50000"/>
        </a:spcBef>
        <a:spcAft>
          <a:spcPct val="0"/>
        </a:spcAft>
        <a:buChar char="»"/>
        <a:defRPr sz="1600">
          <a:solidFill>
            <a:schemeClr val="tx1"/>
          </a:solidFill>
          <a:latin typeface="+mn-lt"/>
          <a:ea typeface="+mn-ea"/>
        </a:defRPr>
      </a:lvl7pPr>
      <a:lvl8pPr marL="3429000" indent="-228600" algn="l" rtl="0" fontAlgn="base">
        <a:spcBef>
          <a:spcPct val="50000"/>
        </a:spcBef>
        <a:spcAft>
          <a:spcPct val="0"/>
        </a:spcAft>
        <a:buChar char="»"/>
        <a:defRPr sz="1600">
          <a:solidFill>
            <a:schemeClr val="tx1"/>
          </a:solidFill>
          <a:latin typeface="+mn-lt"/>
          <a:ea typeface="+mn-ea"/>
        </a:defRPr>
      </a:lvl8pPr>
      <a:lvl9pPr marL="3886200" indent="-228600" algn="l" rtl="0" fontAlgn="base">
        <a:spcBef>
          <a:spcPct val="50000"/>
        </a:spcBef>
        <a:spcAft>
          <a:spcPct val="0"/>
        </a:spcAft>
        <a:buChar char="»"/>
        <a:defRPr sz="1600">
          <a:solidFill>
            <a:schemeClr val="tx1"/>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1066800" y="1447800"/>
            <a:ext cx="7010400" cy="4648200"/>
          </a:xfrm>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lstStyle/>
          <a:p>
            <a:pPr marL="0" indent="0" algn="ctr" eaLnBrk="1" hangingPunct="1">
              <a:buFontTx/>
              <a:buNone/>
              <a:defRPr/>
            </a:pPr>
            <a:endParaRPr lang="it-IT" dirty="0">
              <a:ea typeface="+mn-ea"/>
              <a:cs typeface="+mn-cs"/>
            </a:endParaRPr>
          </a:p>
          <a:p>
            <a:pPr marL="0" indent="0" algn="ctr" eaLnBrk="1" hangingPunct="1">
              <a:buFontTx/>
              <a:buNone/>
              <a:defRPr/>
            </a:pPr>
            <a:r>
              <a:rPr lang="it-IT" sz="3600" b="1" dirty="0">
                <a:solidFill>
                  <a:srgbClr val="000099"/>
                </a:solidFill>
                <a:ea typeface="+mn-ea"/>
                <a:cs typeface="+mn-cs"/>
              </a:rPr>
              <a:t>Production Systems Control</a:t>
            </a:r>
          </a:p>
          <a:p>
            <a:pPr marL="0" indent="0" algn="ctr" eaLnBrk="1" hangingPunct="1">
              <a:buFontTx/>
              <a:buNone/>
              <a:defRPr/>
            </a:pPr>
            <a:r>
              <a:rPr lang="it-IT" sz="3600" b="1" dirty="0">
                <a:solidFill>
                  <a:srgbClr val="000099"/>
                </a:solidFill>
                <a:ea typeface="+mn-ea"/>
                <a:cs typeface="+mn-cs"/>
              </a:rPr>
              <a:t>Project</a:t>
            </a:r>
            <a:endParaRPr lang="it-IT" sz="2800" b="1" dirty="0">
              <a:solidFill>
                <a:srgbClr val="000099"/>
              </a:solidFill>
              <a:ea typeface="+mn-ea"/>
              <a:cs typeface="+mn-cs"/>
            </a:endParaRPr>
          </a:p>
          <a:p>
            <a:pPr marL="0" indent="0" algn="ctr" eaLnBrk="1" hangingPunct="1">
              <a:buFontTx/>
              <a:buNone/>
              <a:defRPr/>
            </a:pPr>
            <a:r>
              <a:rPr lang="it-IT" sz="1600" dirty="0" err="1">
                <a:ea typeface="+mn-ea"/>
                <a:cs typeface="+mn-cs"/>
              </a:rPr>
              <a:t>a.y</a:t>
            </a:r>
            <a:r>
              <a:rPr lang="it-IT" sz="1600" dirty="0">
                <a:ea typeface="+mn-ea"/>
                <a:cs typeface="+mn-cs"/>
              </a:rPr>
              <a:t>. 2023 – 2024</a:t>
            </a:r>
          </a:p>
          <a:p>
            <a:pPr marL="0" indent="0" algn="ctr" eaLnBrk="1" hangingPunct="1">
              <a:buFontTx/>
              <a:buNone/>
              <a:defRPr/>
            </a:pPr>
            <a:r>
              <a:rPr lang="it-IT" sz="2400" dirty="0">
                <a:ea typeface="+mn-ea"/>
                <a:cs typeface="+mn-cs"/>
              </a:rPr>
              <a:t>Alberto Cantele</a:t>
            </a:r>
          </a:p>
          <a:p>
            <a:pPr marL="0" indent="0" algn="ctr" eaLnBrk="1" hangingPunct="1">
              <a:buFontTx/>
              <a:buNone/>
              <a:defRPr/>
            </a:pPr>
            <a:r>
              <a:rPr lang="it-IT" sz="2400" dirty="0">
                <a:ea typeface="+mn-ea"/>
                <a:cs typeface="+mn-cs"/>
              </a:rPr>
              <a:t>Prof. Luca Ferrarini</a:t>
            </a:r>
          </a:p>
        </p:txBody>
      </p:sp>
      <p:sp>
        <p:nvSpPr>
          <p:cNvPr id="3" name="Slide Number Placeholder 2">
            <a:extLst>
              <a:ext uri="{FF2B5EF4-FFF2-40B4-BE49-F238E27FC236}">
                <a16:creationId xmlns:a16="http://schemas.microsoft.com/office/drawing/2014/main" id="{CDB48E8D-77B4-7B18-656B-B41D98F25E99}"/>
              </a:ext>
            </a:extLst>
          </p:cNvPr>
          <p:cNvSpPr>
            <a:spLocks noGrp="1"/>
          </p:cNvSpPr>
          <p:nvPr>
            <p:ph type="sldNum" sz="quarter" idx="12"/>
          </p:nvPr>
        </p:nvSpPr>
        <p:spPr/>
        <p:txBody>
          <a:bodyPr/>
          <a:lstStyle/>
          <a:p>
            <a:r>
              <a:rPr lang="it-IT" dirty="0"/>
              <a:t>Prof. Luca Ferrarini, Alberto Cantele                                                                                                                                </a:t>
            </a:r>
            <a:fld id="{9921C5E8-4DFC-4333-802B-B776FD12D320}" type="slidenum">
              <a:rPr lang="it-IT" smtClean="0"/>
              <a:pPr/>
              <a:t>1</a:t>
            </a:fld>
            <a:endParaRPr lang="it-IT"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(9) </a:t>
            </a:r>
          </a:p>
        </p:txBody>
      </p:sp>
      <p:sp>
        <p:nvSpPr>
          <p:cNvPr id="18436" name="CasellaDiTesto 5"/>
          <p:cNvSpPr txBox="1">
            <a:spLocks noChangeArrowheads="1"/>
          </p:cNvSpPr>
          <p:nvPr/>
        </p:nvSpPr>
        <p:spPr bwMode="auto">
          <a:xfrm>
            <a:off x="539750" y="11255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Trimmed model: T1||T2||St1||St2</a:t>
            </a:r>
          </a:p>
        </p:txBody>
      </p:sp>
      <p:sp>
        <p:nvSpPr>
          <p:cNvPr id="7" name="Segnaposto numero diapositiva 4">
            <a:extLst>
              <a:ext uri="{FF2B5EF4-FFF2-40B4-BE49-F238E27FC236}">
                <a16:creationId xmlns:a16="http://schemas.microsoft.com/office/drawing/2014/main" id="{FF1A30E1-FE6D-B121-A204-FAE016764FE6}"/>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10</a:t>
            </a:fld>
            <a:endParaRPr lang="it-IT" altLang="it-IT" sz="1200" dirty="0"/>
          </a:p>
        </p:txBody>
      </p:sp>
      <p:grpSp>
        <p:nvGrpSpPr>
          <p:cNvPr id="4" name="Group 3">
            <a:extLst>
              <a:ext uri="{FF2B5EF4-FFF2-40B4-BE49-F238E27FC236}">
                <a16:creationId xmlns:a16="http://schemas.microsoft.com/office/drawing/2014/main" id="{45B47D8E-814D-B329-D5D6-DA583DAC41A5}"/>
              </a:ext>
            </a:extLst>
          </p:cNvPr>
          <p:cNvGrpSpPr/>
          <p:nvPr/>
        </p:nvGrpSpPr>
        <p:grpSpPr>
          <a:xfrm>
            <a:off x="1403648" y="2115987"/>
            <a:ext cx="6508927" cy="3415139"/>
            <a:chOff x="1215611" y="1687995"/>
            <a:chExt cx="6508927" cy="3415139"/>
          </a:xfrm>
        </p:grpSpPr>
        <p:grpSp>
          <p:nvGrpSpPr>
            <p:cNvPr id="15" name="Group 14">
              <a:extLst>
                <a:ext uri="{FF2B5EF4-FFF2-40B4-BE49-F238E27FC236}">
                  <a16:creationId xmlns:a16="http://schemas.microsoft.com/office/drawing/2014/main" id="{1D617586-0472-5472-4404-3D27306C3B76}"/>
                </a:ext>
              </a:extLst>
            </p:cNvPr>
            <p:cNvGrpSpPr/>
            <p:nvPr/>
          </p:nvGrpSpPr>
          <p:grpSpPr>
            <a:xfrm>
              <a:off x="1215611" y="1687995"/>
              <a:ext cx="6508927" cy="3415139"/>
              <a:chOff x="1131117" y="2519206"/>
              <a:chExt cx="6508927" cy="3415139"/>
            </a:xfrm>
          </p:grpSpPr>
          <p:sp>
            <p:nvSpPr>
              <p:cNvPr id="17" name="Ovale 30">
                <a:extLst>
                  <a:ext uri="{FF2B5EF4-FFF2-40B4-BE49-F238E27FC236}">
                    <a16:creationId xmlns:a16="http://schemas.microsoft.com/office/drawing/2014/main" id="{5262327F-D017-8441-A3F8-A28E79936CE9}"/>
                  </a:ext>
                </a:extLst>
              </p:cNvPr>
              <p:cNvSpPr/>
              <p:nvPr/>
            </p:nvSpPr>
            <p:spPr bwMode="auto">
              <a:xfrm>
                <a:off x="3994901" y="4040642"/>
                <a:ext cx="841739" cy="468478"/>
              </a:xfrm>
              <a:prstGeom prst="ellipse">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8" name="CasellaDiTesto 34">
                <a:extLst>
                  <a:ext uri="{FF2B5EF4-FFF2-40B4-BE49-F238E27FC236}">
                    <a16:creationId xmlns:a16="http://schemas.microsoft.com/office/drawing/2014/main" id="{D6DD8F53-3F6A-42AD-CB55-DECF721DD3A9}"/>
                  </a:ext>
                </a:extLst>
              </p:cNvPr>
              <p:cNvSpPr txBox="1">
                <a:spLocks noChangeArrowheads="1"/>
              </p:cNvSpPr>
              <p:nvPr/>
            </p:nvSpPr>
            <p:spPr bwMode="auto">
              <a:xfrm>
                <a:off x="4089589" y="4123037"/>
                <a:ext cx="698435" cy="24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i="1" dirty="0">
                    <a:latin typeface="Times New Roman" panose="02020603050405020304" pitchFamily="18" charset="0"/>
                    <a:cs typeface="Times New Roman" panose="02020603050405020304" pitchFamily="18" charset="0"/>
                  </a:rPr>
                  <a:t>I_I_I_I</a:t>
                </a:r>
              </a:p>
            </p:txBody>
          </p:sp>
          <p:sp>
            <p:nvSpPr>
              <p:cNvPr id="20" name="Ovale 23">
                <a:extLst>
                  <a:ext uri="{FF2B5EF4-FFF2-40B4-BE49-F238E27FC236}">
                    <a16:creationId xmlns:a16="http://schemas.microsoft.com/office/drawing/2014/main" id="{5F771985-88FA-D9D9-5C7D-C1172A5E936C}"/>
                  </a:ext>
                </a:extLst>
              </p:cNvPr>
              <p:cNvSpPr/>
              <p:nvPr/>
            </p:nvSpPr>
            <p:spPr bwMode="auto">
              <a:xfrm>
                <a:off x="3933049" y="2521650"/>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21" name="CasellaDiTesto 7">
                <a:extLst>
                  <a:ext uri="{FF2B5EF4-FFF2-40B4-BE49-F238E27FC236}">
                    <a16:creationId xmlns:a16="http://schemas.microsoft.com/office/drawing/2014/main" id="{04367C0C-665C-BD7E-8799-29AAC5AD5C73}"/>
                  </a:ext>
                </a:extLst>
              </p:cNvPr>
              <p:cNvSpPr txBox="1">
                <a:spLocks noChangeArrowheads="1"/>
              </p:cNvSpPr>
              <p:nvPr/>
            </p:nvSpPr>
            <p:spPr bwMode="auto">
              <a:xfrm>
                <a:off x="3966927" y="2641344"/>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R1_I_T1S1_I</a:t>
                </a:r>
              </a:p>
            </p:txBody>
          </p:sp>
          <p:cxnSp>
            <p:nvCxnSpPr>
              <p:cNvPr id="24" name="Connettore 2 32">
                <a:extLst>
                  <a:ext uri="{FF2B5EF4-FFF2-40B4-BE49-F238E27FC236}">
                    <a16:creationId xmlns:a16="http://schemas.microsoft.com/office/drawing/2014/main" id="{C1B53AA7-9CFF-8F53-B1D1-054E9FC6B382}"/>
                  </a:ext>
                </a:extLst>
              </p:cNvPr>
              <p:cNvCxnSpPr>
                <a:cxnSpLocks/>
                <a:stCxn id="17" idx="0"/>
                <a:endCxn id="20" idx="4"/>
              </p:cNvCxnSpPr>
              <p:nvPr/>
            </p:nvCxnSpPr>
            <p:spPr bwMode="auto">
              <a:xfrm flipV="1">
                <a:off x="4415771" y="2985550"/>
                <a:ext cx="0" cy="1055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CasellaDiTesto 35">
                <a:extLst>
                  <a:ext uri="{FF2B5EF4-FFF2-40B4-BE49-F238E27FC236}">
                    <a16:creationId xmlns:a16="http://schemas.microsoft.com/office/drawing/2014/main" id="{30DD0B93-EE54-D65B-5D96-1EBE97BAEE99}"/>
                  </a:ext>
                </a:extLst>
              </p:cNvPr>
              <p:cNvSpPr txBox="1">
                <a:spLocks noChangeArrowheads="1"/>
              </p:cNvSpPr>
              <p:nvPr/>
            </p:nvSpPr>
            <p:spPr bwMode="auto">
              <a:xfrm>
                <a:off x="4353194" y="340375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R11</a:t>
                </a:r>
              </a:p>
            </p:txBody>
          </p:sp>
          <p:sp>
            <p:nvSpPr>
              <p:cNvPr id="27" name="Ovale 23">
                <a:extLst>
                  <a:ext uri="{FF2B5EF4-FFF2-40B4-BE49-F238E27FC236}">
                    <a16:creationId xmlns:a16="http://schemas.microsoft.com/office/drawing/2014/main" id="{C879DBC6-68B0-8264-1858-77E8661BEE1D}"/>
                  </a:ext>
                </a:extLst>
              </p:cNvPr>
              <p:cNvSpPr/>
              <p:nvPr/>
            </p:nvSpPr>
            <p:spPr bwMode="auto">
              <a:xfrm>
                <a:off x="6470158" y="4047962"/>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28" name="CasellaDiTesto 7">
                <a:extLst>
                  <a:ext uri="{FF2B5EF4-FFF2-40B4-BE49-F238E27FC236}">
                    <a16:creationId xmlns:a16="http://schemas.microsoft.com/office/drawing/2014/main" id="{6FD1D8BB-BF2E-9D2F-BDDE-238DC0AEC953}"/>
                  </a:ext>
                </a:extLst>
              </p:cNvPr>
              <p:cNvSpPr txBox="1">
                <a:spLocks noChangeArrowheads="1"/>
              </p:cNvSpPr>
              <p:nvPr/>
            </p:nvSpPr>
            <p:spPr bwMode="auto">
              <a:xfrm>
                <a:off x="6504036" y="4167656"/>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I_R2_I_T2S2</a:t>
                </a:r>
              </a:p>
            </p:txBody>
          </p:sp>
          <p:cxnSp>
            <p:nvCxnSpPr>
              <p:cNvPr id="29" name="Connettore 2 32">
                <a:extLst>
                  <a:ext uri="{FF2B5EF4-FFF2-40B4-BE49-F238E27FC236}">
                    <a16:creationId xmlns:a16="http://schemas.microsoft.com/office/drawing/2014/main" id="{F2254E2B-DDAA-164F-D275-29CB9E864762}"/>
                  </a:ext>
                </a:extLst>
              </p:cNvPr>
              <p:cNvCxnSpPr>
                <a:cxnSpLocks/>
                <a:stCxn id="17" idx="6"/>
                <a:endCxn id="27" idx="2"/>
              </p:cNvCxnSpPr>
              <p:nvPr/>
            </p:nvCxnSpPr>
            <p:spPr bwMode="auto">
              <a:xfrm>
                <a:off x="4836640" y="4274881"/>
                <a:ext cx="1633518" cy="50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CasellaDiTesto 35">
                <a:extLst>
                  <a:ext uri="{FF2B5EF4-FFF2-40B4-BE49-F238E27FC236}">
                    <a16:creationId xmlns:a16="http://schemas.microsoft.com/office/drawing/2014/main" id="{3A28C186-3746-9DC7-6516-C2F70A3E1410}"/>
                  </a:ext>
                </a:extLst>
              </p:cNvPr>
              <p:cNvSpPr txBox="1">
                <a:spLocks noChangeArrowheads="1"/>
              </p:cNvSpPr>
              <p:nvPr/>
            </p:nvSpPr>
            <p:spPr bwMode="auto">
              <a:xfrm>
                <a:off x="5393710" y="403745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R22</a:t>
                </a:r>
              </a:p>
            </p:txBody>
          </p:sp>
          <p:sp>
            <p:nvSpPr>
              <p:cNvPr id="31" name="Ovale 23">
                <a:extLst>
                  <a:ext uri="{FF2B5EF4-FFF2-40B4-BE49-F238E27FC236}">
                    <a16:creationId xmlns:a16="http://schemas.microsoft.com/office/drawing/2014/main" id="{543B3FEF-302A-845B-8088-AD6371E2A8AD}"/>
                  </a:ext>
                </a:extLst>
              </p:cNvPr>
              <p:cNvSpPr/>
              <p:nvPr/>
            </p:nvSpPr>
            <p:spPr bwMode="auto">
              <a:xfrm>
                <a:off x="3917716" y="5470445"/>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2" name="CasellaDiTesto 7">
                <a:extLst>
                  <a:ext uri="{FF2B5EF4-FFF2-40B4-BE49-F238E27FC236}">
                    <a16:creationId xmlns:a16="http://schemas.microsoft.com/office/drawing/2014/main" id="{23DFEE52-E1B9-9FD7-7FFE-7D5145E2A932}"/>
                  </a:ext>
                </a:extLst>
              </p:cNvPr>
              <p:cNvSpPr txBox="1">
                <a:spLocks noChangeArrowheads="1"/>
              </p:cNvSpPr>
              <p:nvPr/>
            </p:nvSpPr>
            <p:spPr bwMode="auto">
              <a:xfrm>
                <a:off x="3940068" y="5589552"/>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I_R1 _T1S2_I</a:t>
                </a:r>
              </a:p>
            </p:txBody>
          </p:sp>
          <p:cxnSp>
            <p:nvCxnSpPr>
              <p:cNvPr id="33" name="Connettore 2 32">
                <a:extLst>
                  <a:ext uri="{FF2B5EF4-FFF2-40B4-BE49-F238E27FC236}">
                    <a16:creationId xmlns:a16="http://schemas.microsoft.com/office/drawing/2014/main" id="{D8FEC0AC-2004-029F-473C-4761CD1C8447}"/>
                  </a:ext>
                </a:extLst>
              </p:cNvPr>
              <p:cNvCxnSpPr>
                <a:cxnSpLocks/>
                <a:stCxn id="17" idx="4"/>
                <a:endCxn id="31" idx="0"/>
              </p:cNvCxnSpPr>
              <p:nvPr/>
            </p:nvCxnSpPr>
            <p:spPr bwMode="auto">
              <a:xfrm flipH="1">
                <a:off x="4400438" y="4509120"/>
                <a:ext cx="15333" cy="9613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CasellaDiTesto 35">
                <a:extLst>
                  <a:ext uri="{FF2B5EF4-FFF2-40B4-BE49-F238E27FC236}">
                    <a16:creationId xmlns:a16="http://schemas.microsoft.com/office/drawing/2014/main" id="{177CCFDA-3054-3546-5CED-6E874C7F29B0}"/>
                  </a:ext>
                </a:extLst>
              </p:cNvPr>
              <p:cNvSpPr txBox="1">
                <a:spLocks noChangeArrowheads="1"/>
              </p:cNvSpPr>
              <p:nvPr/>
            </p:nvSpPr>
            <p:spPr bwMode="auto">
              <a:xfrm>
                <a:off x="4365130" y="4885304"/>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R21</a:t>
                </a:r>
              </a:p>
            </p:txBody>
          </p:sp>
          <p:sp>
            <p:nvSpPr>
              <p:cNvPr id="35" name="Ovale 23">
                <a:extLst>
                  <a:ext uri="{FF2B5EF4-FFF2-40B4-BE49-F238E27FC236}">
                    <a16:creationId xmlns:a16="http://schemas.microsoft.com/office/drawing/2014/main" id="{2F9EBE74-5B9D-556F-ECEB-0546874E1A5C}"/>
                  </a:ext>
                </a:extLst>
              </p:cNvPr>
              <p:cNvSpPr/>
              <p:nvPr/>
            </p:nvSpPr>
            <p:spPr bwMode="auto">
              <a:xfrm>
                <a:off x="1259748" y="4035989"/>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6" name="CasellaDiTesto 7">
                <a:extLst>
                  <a:ext uri="{FF2B5EF4-FFF2-40B4-BE49-F238E27FC236}">
                    <a16:creationId xmlns:a16="http://schemas.microsoft.com/office/drawing/2014/main" id="{FB624FA2-1AF4-2FC8-3039-CBE2CC8CA25B}"/>
                  </a:ext>
                </a:extLst>
              </p:cNvPr>
              <p:cNvSpPr txBox="1">
                <a:spLocks noChangeArrowheads="1"/>
              </p:cNvSpPr>
              <p:nvPr/>
            </p:nvSpPr>
            <p:spPr bwMode="auto">
              <a:xfrm>
                <a:off x="1293626" y="4155683"/>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R2_I_I_T2S1</a:t>
                </a:r>
              </a:p>
            </p:txBody>
          </p:sp>
          <p:cxnSp>
            <p:nvCxnSpPr>
              <p:cNvPr id="37" name="Connettore 2 32">
                <a:extLst>
                  <a:ext uri="{FF2B5EF4-FFF2-40B4-BE49-F238E27FC236}">
                    <a16:creationId xmlns:a16="http://schemas.microsoft.com/office/drawing/2014/main" id="{525A547F-7BC7-0B70-0C95-447E213DF83C}"/>
                  </a:ext>
                </a:extLst>
              </p:cNvPr>
              <p:cNvCxnSpPr>
                <a:cxnSpLocks/>
                <a:stCxn id="17" idx="2"/>
                <a:endCxn id="36" idx="3"/>
              </p:cNvCxnSpPr>
              <p:nvPr/>
            </p:nvCxnSpPr>
            <p:spPr bwMode="auto">
              <a:xfrm flipH="1">
                <a:off x="2225192" y="4274881"/>
                <a:ext cx="1769709" cy="3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CasellaDiTesto 35">
                <a:extLst>
                  <a:ext uri="{FF2B5EF4-FFF2-40B4-BE49-F238E27FC236}">
                    <a16:creationId xmlns:a16="http://schemas.microsoft.com/office/drawing/2014/main" id="{6FE54EB4-4E95-4844-40BE-8E103C2F1EA8}"/>
                  </a:ext>
                </a:extLst>
              </p:cNvPr>
              <p:cNvSpPr txBox="1">
                <a:spLocks noChangeArrowheads="1"/>
              </p:cNvSpPr>
              <p:nvPr/>
            </p:nvSpPr>
            <p:spPr bwMode="auto">
              <a:xfrm>
                <a:off x="2794448" y="4070067"/>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R12</a:t>
                </a:r>
              </a:p>
            </p:txBody>
          </p:sp>
          <p:cxnSp>
            <p:nvCxnSpPr>
              <p:cNvPr id="43" name="Connettore 2 32">
                <a:extLst>
                  <a:ext uri="{FF2B5EF4-FFF2-40B4-BE49-F238E27FC236}">
                    <a16:creationId xmlns:a16="http://schemas.microsoft.com/office/drawing/2014/main" id="{D9B1FD11-9741-0EA2-0FE2-224A9A34220C}"/>
                  </a:ext>
                </a:extLst>
              </p:cNvPr>
              <p:cNvCxnSpPr>
                <a:cxnSpLocks/>
                <a:stCxn id="35" idx="0"/>
                <a:endCxn id="18445" idx="4"/>
              </p:cNvCxnSpPr>
              <p:nvPr/>
            </p:nvCxnSpPr>
            <p:spPr bwMode="auto">
              <a:xfrm flipV="1">
                <a:off x="1742470" y="2983106"/>
                <a:ext cx="8977" cy="1052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CasellaDiTesto 35">
                <a:extLst>
                  <a:ext uri="{FF2B5EF4-FFF2-40B4-BE49-F238E27FC236}">
                    <a16:creationId xmlns:a16="http://schemas.microsoft.com/office/drawing/2014/main" id="{28A38DFB-090A-654D-F6F3-619F34CCE49F}"/>
                  </a:ext>
                </a:extLst>
              </p:cNvPr>
              <p:cNvSpPr txBox="1">
                <a:spLocks noChangeArrowheads="1"/>
              </p:cNvSpPr>
              <p:nvPr/>
            </p:nvSpPr>
            <p:spPr bwMode="auto">
              <a:xfrm>
                <a:off x="1361245" y="3416877"/>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R11</a:t>
                </a:r>
              </a:p>
            </p:txBody>
          </p:sp>
          <p:sp>
            <p:nvSpPr>
              <p:cNvPr id="45" name="Ovale 23">
                <a:extLst>
                  <a:ext uri="{FF2B5EF4-FFF2-40B4-BE49-F238E27FC236}">
                    <a16:creationId xmlns:a16="http://schemas.microsoft.com/office/drawing/2014/main" id="{65047996-92C5-3FED-F6E5-626052F83132}"/>
                  </a:ext>
                </a:extLst>
              </p:cNvPr>
              <p:cNvSpPr/>
              <p:nvPr/>
            </p:nvSpPr>
            <p:spPr bwMode="auto">
              <a:xfrm>
                <a:off x="6424717" y="5456856"/>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46" name="CasellaDiTesto 7">
                <a:extLst>
                  <a:ext uri="{FF2B5EF4-FFF2-40B4-BE49-F238E27FC236}">
                    <a16:creationId xmlns:a16="http://schemas.microsoft.com/office/drawing/2014/main" id="{0FC69B5A-B560-B35F-E6D8-03A5A630F343}"/>
                  </a:ext>
                </a:extLst>
              </p:cNvPr>
              <p:cNvSpPr txBox="1">
                <a:spLocks noChangeArrowheads="1"/>
              </p:cNvSpPr>
              <p:nvPr/>
            </p:nvSpPr>
            <p:spPr bwMode="auto">
              <a:xfrm>
                <a:off x="6400129" y="5561722"/>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I_R3_T1S2_T2S2</a:t>
                </a:r>
              </a:p>
            </p:txBody>
          </p:sp>
          <p:cxnSp>
            <p:nvCxnSpPr>
              <p:cNvPr id="49" name="Connettore 2 32">
                <a:extLst>
                  <a:ext uri="{FF2B5EF4-FFF2-40B4-BE49-F238E27FC236}">
                    <a16:creationId xmlns:a16="http://schemas.microsoft.com/office/drawing/2014/main" id="{BF59D882-4BAB-158B-26EB-CEED6A819F64}"/>
                  </a:ext>
                </a:extLst>
              </p:cNvPr>
              <p:cNvCxnSpPr>
                <a:cxnSpLocks/>
                <a:stCxn id="27" idx="4"/>
                <a:endCxn id="45" idx="0"/>
              </p:cNvCxnSpPr>
              <p:nvPr/>
            </p:nvCxnSpPr>
            <p:spPr bwMode="auto">
              <a:xfrm>
                <a:off x="6952880" y="4511862"/>
                <a:ext cx="2831" cy="9449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CasellaDiTesto 35">
                <a:extLst>
                  <a:ext uri="{FF2B5EF4-FFF2-40B4-BE49-F238E27FC236}">
                    <a16:creationId xmlns:a16="http://schemas.microsoft.com/office/drawing/2014/main" id="{558A7691-B9F2-51EB-8001-DAAB556A1457}"/>
                  </a:ext>
                </a:extLst>
              </p:cNvPr>
              <p:cNvSpPr txBox="1">
                <a:spLocks noChangeArrowheads="1"/>
              </p:cNvSpPr>
              <p:nvPr/>
            </p:nvSpPr>
            <p:spPr bwMode="auto">
              <a:xfrm>
                <a:off x="6952155" y="4846849"/>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R21</a:t>
                </a:r>
              </a:p>
            </p:txBody>
          </p:sp>
          <p:cxnSp>
            <p:nvCxnSpPr>
              <p:cNvPr id="53" name="Connettore 2 32">
                <a:extLst>
                  <a:ext uri="{FF2B5EF4-FFF2-40B4-BE49-F238E27FC236}">
                    <a16:creationId xmlns:a16="http://schemas.microsoft.com/office/drawing/2014/main" id="{79C568B3-F100-19AD-48E9-AECD8A49B4CB}"/>
                  </a:ext>
                </a:extLst>
              </p:cNvPr>
              <p:cNvCxnSpPr>
                <a:cxnSpLocks/>
                <a:stCxn id="31" idx="6"/>
                <a:endCxn id="45" idx="2"/>
              </p:cNvCxnSpPr>
              <p:nvPr/>
            </p:nvCxnSpPr>
            <p:spPr bwMode="auto">
              <a:xfrm flipV="1">
                <a:off x="4883159" y="5688806"/>
                <a:ext cx="1541558" cy="13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CasellaDiTesto 35">
                <a:extLst>
                  <a:ext uri="{FF2B5EF4-FFF2-40B4-BE49-F238E27FC236}">
                    <a16:creationId xmlns:a16="http://schemas.microsoft.com/office/drawing/2014/main" id="{A37AF1BD-6D74-AA4A-92D1-D34B6C1C4831}"/>
                  </a:ext>
                </a:extLst>
              </p:cNvPr>
              <p:cNvSpPr txBox="1">
                <a:spLocks noChangeArrowheads="1"/>
              </p:cNvSpPr>
              <p:nvPr/>
            </p:nvSpPr>
            <p:spPr bwMode="auto">
              <a:xfrm>
                <a:off x="5394454" y="5475915"/>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R22</a:t>
                </a:r>
              </a:p>
            </p:txBody>
          </p:sp>
          <p:sp>
            <p:nvSpPr>
              <p:cNvPr id="57" name="Ovale 23">
                <a:extLst>
                  <a:ext uri="{FF2B5EF4-FFF2-40B4-BE49-F238E27FC236}">
                    <a16:creationId xmlns:a16="http://schemas.microsoft.com/office/drawing/2014/main" id="{37D4D0ED-197C-CA51-18A9-CFFDCCFCD2FA}"/>
                  </a:ext>
                </a:extLst>
              </p:cNvPr>
              <p:cNvSpPr/>
              <p:nvPr/>
            </p:nvSpPr>
            <p:spPr bwMode="auto">
              <a:xfrm>
                <a:off x="5089937" y="4734942"/>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60" name="CasellaDiTesto 7">
                <a:extLst>
                  <a:ext uri="{FF2B5EF4-FFF2-40B4-BE49-F238E27FC236}">
                    <a16:creationId xmlns:a16="http://schemas.microsoft.com/office/drawing/2014/main" id="{3D4B20FD-EC90-DB3F-72A6-E400F81C0981}"/>
                  </a:ext>
                </a:extLst>
              </p:cNvPr>
              <p:cNvSpPr txBox="1">
                <a:spLocks noChangeArrowheads="1"/>
              </p:cNvSpPr>
              <p:nvPr/>
            </p:nvSpPr>
            <p:spPr bwMode="auto">
              <a:xfrm>
                <a:off x="5093858" y="4843781"/>
                <a:ext cx="1069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I_U_T1S2_T2S2</a:t>
                </a:r>
              </a:p>
            </p:txBody>
          </p:sp>
          <p:cxnSp>
            <p:nvCxnSpPr>
              <p:cNvPr id="61" name="Straight Arrow Connector 60">
                <a:extLst>
                  <a:ext uri="{FF2B5EF4-FFF2-40B4-BE49-F238E27FC236}">
                    <a16:creationId xmlns:a16="http://schemas.microsoft.com/office/drawing/2014/main" id="{CA9D2ECB-0332-E7F1-92A6-7DDE7711E590}"/>
                  </a:ext>
                </a:extLst>
              </p:cNvPr>
              <p:cNvCxnSpPr>
                <a:cxnSpLocks/>
                <a:stCxn id="45" idx="1"/>
                <a:endCxn id="57" idx="5"/>
              </p:cNvCxnSpPr>
              <p:nvPr/>
            </p:nvCxnSpPr>
            <p:spPr>
              <a:xfrm flipH="1" flipV="1">
                <a:off x="5996400" y="5130905"/>
                <a:ext cx="583841" cy="393888"/>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34" name="Straight Arrow Connector 18433">
                <a:extLst>
                  <a:ext uri="{FF2B5EF4-FFF2-40B4-BE49-F238E27FC236}">
                    <a16:creationId xmlns:a16="http://schemas.microsoft.com/office/drawing/2014/main" id="{F12DE740-C131-F87B-4ECF-8E2AA475B133}"/>
                  </a:ext>
                </a:extLst>
              </p:cNvPr>
              <p:cNvCxnSpPr>
                <a:cxnSpLocks/>
                <a:stCxn id="57" idx="1"/>
                <a:endCxn id="17" idx="5"/>
              </p:cNvCxnSpPr>
              <p:nvPr/>
            </p:nvCxnSpPr>
            <p:spPr>
              <a:xfrm flipH="1" flipV="1">
                <a:off x="4713370" y="4440513"/>
                <a:ext cx="532091" cy="36236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435" name="CasellaDiTesto 35">
                <a:extLst>
                  <a:ext uri="{FF2B5EF4-FFF2-40B4-BE49-F238E27FC236}">
                    <a16:creationId xmlns:a16="http://schemas.microsoft.com/office/drawing/2014/main" id="{4D339D31-485D-C54D-41BF-62D6F1D24C6F}"/>
                  </a:ext>
                </a:extLst>
              </p:cNvPr>
              <p:cNvSpPr txBox="1">
                <a:spLocks noChangeArrowheads="1"/>
              </p:cNvSpPr>
              <p:nvPr/>
            </p:nvSpPr>
            <p:spPr bwMode="auto">
              <a:xfrm>
                <a:off x="6215295" y="512545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A2</a:t>
                </a:r>
              </a:p>
            </p:txBody>
          </p:sp>
          <p:sp>
            <p:nvSpPr>
              <p:cNvPr id="18443" name="CasellaDiTesto 35">
                <a:extLst>
                  <a:ext uri="{FF2B5EF4-FFF2-40B4-BE49-F238E27FC236}">
                    <a16:creationId xmlns:a16="http://schemas.microsoft.com/office/drawing/2014/main" id="{A477FA85-68A8-C84D-EAE6-10CD4990F32A}"/>
                  </a:ext>
                </a:extLst>
              </p:cNvPr>
              <p:cNvSpPr txBox="1">
                <a:spLocks noChangeArrowheads="1"/>
              </p:cNvSpPr>
              <p:nvPr/>
            </p:nvSpPr>
            <p:spPr bwMode="auto">
              <a:xfrm>
                <a:off x="4973523" y="4488720"/>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RE2</a:t>
                </a:r>
              </a:p>
            </p:txBody>
          </p:sp>
          <p:sp>
            <p:nvSpPr>
              <p:cNvPr id="18445" name="Ovale 23">
                <a:extLst>
                  <a:ext uri="{FF2B5EF4-FFF2-40B4-BE49-F238E27FC236}">
                    <a16:creationId xmlns:a16="http://schemas.microsoft.com/office/drawing/2014/main" id="{DD38C2C2-B18E-1C21-0E4B-1E2ECF673B25}"/>
                  </a:ext>
                </a:extLst>
              </p:cNvPr>
              <p:cNvSpPr/>
              <p:nvPr/>
            </p:nvSpPr>
            <p:spPr bwMode="auto">
              <a:xfrm>
                <a:off x="1131117" y="2519206"/>
                <a:ext cx="1240659"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8446" name="CasellaDiTesto 7">
                <a:extLst>
                  <a:ext uri="{FF2B5EF4-FFF2-40B4-BE49-F238E27FC236}">
                    <a16:creationId xmlns:a16="http://schemas.microsoft.com/office/drawing/2014/main" id="{7E957D5D-C52B-3FCD-7FA2-0A7F0A38979B}"/>
                  </a:ext>
                </a:extLst>
              </p:cNvPr>
              <p:cNvSpPr txBox="1">
                <a:spLocks noChangeArrowheads="1"/>
              </p:cNvSpPr>
              <p:nvPr/>
            </p:nvSpPr>
            <p:spPr bwMode="auto">
              <a:xfrm>
                <a:off x="1171551" y="2626646"/>
                <a:ext cx="12406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R3_I_T1S1_T2S1</a:t>
                </a:r>
              </a:p>
            </p:txBody>
          </p:sp>
          <p:cxnSp>
            <p:nvCxnSpPr>
              <p:cNvPr id="18447" name="Connettore 2 32">
                <a:extLst>
                  <a:ext uri="{FF2B5EF4-FFF2-40B4-BE49-F238E27FC236}">
                    <a16:creationId xmlns:a16="http://schemas.microsoft.com/office/drawing/2014/main" id="{A59C161D-3E0A-A3E9-BEAD-026207085929}"/>
                  </a:ext>
                </a:extLst>
              </p:cNvPr>
              <p:cNvCxnSpPr>
                <a:cxnSpLocks/>
                <a:stCxn id="20" idx="2"/>
                <a:endCxn id="18445" idx="6"/>
              </p:cNvCxnSpPr>
              <p:nvPr/>
            </p:nvCxnSpPr>
            <p:spPr bwMode="auto">
              <a:xfrm flipH="1" flipV="1">
                <a:off x="2371776" y="2751156"/>
                <a:ext cx="1561273" cy="2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48" name="CasellaDiTesto 35">
                <a:extLst>
                  <a:ext uri="{FF2B5EF4-FFF2-40B4-BE49-F238E27FC236}">
                    <a16:creationId xmlns:a16="http://schemas.microsoft.com/office/drawing/2014/main" id="{9C64F63D-28BA-5E13-831F-FB8685802DC1}"/>
                  </a:ext>
                </a:extLst>
              </p:cNvPr>
              <p:cNvSpPr txBox="1">
                <a:spLocks noChangeArrowheads="1"/>
              </p:cNvSpPr>
              <p:nvPr/>
            </p:nvSpPr>
            <p:spPr bwMode="auto">
              <a:xfrm>
                <a:off x="2943882" y="253462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R12</a:t>
                </a:r>
              </a:p>
            </p:txBody>
          </p:sp>
          <p:sp>
            <p:nvSpPr>
              <p:cNvPr id="18449" name="Ovale 23">
                <a:extLst>
                  <a:ext uri="{FF2B5EF4-FFF2-40B4-BE49-F238E27FC236}">
                    <a16:creationId xmlns:a16="http://schemas.microsoft.com/office/drawing/2014/main" id="{6CEB7938-B311-1C33-369A-F0726DBF260C}"/>
                  </a:ext>
                </a:extLst>
              </p:cNvPr>
              <p:cNvSpPr/>
              <p:nvPr/>
            </p:nvSpPr>
            <p:spPr bwMode="auto">
              <a:xfrm>
                <a:off x="2637462" y="3299477"/>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8451" name="CasellaDiTesto 7">
                <a:extLst>
                  <a:ext uri="{FF2B5EF4-FFF2-40B4-BE49-F238E27FC236}">
                    <a16:creationId xmlns:a16="http://schemas.microsoft.com/office/drawing/2014/main" id="{CA9C3507-B714-79FD-7336-ED4DE7C8CFF0}"/>
                  </a:ext>
                </a:extLst>
              </p:cNvPr>
              <p:cNvSpPr txBox="1">
                <a:spLocks noChangeArrowheads="1"/>
              </p:cNvSpPr>
              <p:nvPr/>
            </p:nvSpPr>
            <p:spPr bwMode="auto">
              <a:xfrm>
                <a:off x="2641383" y="3408316"/>
                <a:ext cx="1069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U_I_T1S1_T2S1</a:t>
                </a:r>
              </a:p>
            </p:txBody>
          </p:sp>
          <p:cxnSp>
            <p:nvCxnSpPr>
              <p:cNvPr id="18452" name="Connettore 2 32">
                <a:extLst>
                  <a:ext uri="{FF2B5EF4-FFF2-40B4-BE49-F238E27FC236}">
                    <a16:creationId xmlns:a16="http://schemas.microsoft.com/office/drawing/2014/main" id="{7E05E2B0-4017-E619-73FD-A67B8170F5E9}"/>
                  </a:ext>
                </a:extLst>
              </p:cNvPr>
              <p:cNvCxnSpPr>
                <a:cxnSpLocks/>
                <a:stCxn id="18445" idx="5"/>
                <a:endCxn id="18449" idx="1"/>
              </p:cNvCxnSpPr>
              <p:nvPr/>
            </p:nvCxnSpPr>
            <p:spPr bwMode="auto">
              <a:xfrm>
                <a:off x="2190086" y="2915169"/>
                <a:ext cx="602900" cy="452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53" name="CasellaDiTesto 35">
                <a:extLst>
                  <a:ext uri="{FF2B5EF4-FFF2-40B4-BE49-F238E27FC236}">
                    <a16:creationId xmlns:a16="http://schemas.microsoft.com/office/drawing/2014/main" id="{70F86FB0-A01B-FC1E-47A7-6BC7D5CD0575}"/>
                  </a:ext>
                </a:extLst>
              </p:cNvPr>
              <p:cNvSpPr txBox="1">
                <a:spLocks noChangeArrowheads="1"/>
              </p:cNvSpPr>
              <p:nvPr/>
            </p:nvSpPr>
            <p:spPr bwMode="auto">
              <a:xfrm>
                <a:off x="2488953" y="295527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A1</a:t>
                </a:r>
              </a:p>
            </p:txBody>
          </p:sp>
          <p:cxnSp>
            <p:nvCxnSpPr>
              <p:cNvPr id="18477" name="Straight Arrow Connector 18476">
                <a:extLst>
                  <a:ext uri="{FF2B5EF4-FFF2-40B4-BE49-F238E27FC236}">
                    <a16:creationId xmlns:a16="http://schemas.microsoft.com/office/drawing/2014/main" id="{10FEBD41-988F-CE4D-D79D-BF4286475D69}"/>
                  </a:ext>
                </a:extLst>
              </p:cNvPr>
              <p:cNvCxnSpPr>
                <a:cxnSpLocks/>
                <a:endCxn id="17" idx="7"/>
              </p:cNvCxnSpPr>
              <p:nvPr/>
            </p:nvCxnSpPr>
            <p:spPr>
              <a:xfrm flipH="1">
                <a:off x="4713370" y="3799834"/>
                <a:ext cx="295404" cy="30941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13" name="Straight Arrow Connector 12">
              <a:extLst>
                <a:ext uri="{FF2B5EF4-FFF2-40B4-BE49-F238E27FC236}">
                  <a16:creationId xmlns:a16="http://schemas.microsoft.com/office/drawing/2014/main" id="{233DDE6F-E2F4-9C90-12B2-1D166DDCAA55}"/>
                </a:ext>
              </a:extLst>
            </p:cNvPr>
            <p:cNvCxnSpPr>
              <a:cxnSpLocks/>
              <a:stCxn id="18449" idx="5"/>
              <a:endCxn id="17" idx="1"/>
            </p:cNvCxnSpPr>
            <p:nvPr/>
          </p:nvCxnSpPr>
          <p:spPr>
            <a:xfrm>
              <a:off x="3628419" y="2864229"/>
              <a:ext cx="574246" cy="41380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CasellaDiTesto 35">
              <a:extLst>
                <a:ext uri="{FF2B5EF4-FFF2-40B4-BE49-F238E27FC236}">
                  <a16:creationId xmlns:a16="http://schemas.microsoft.com/office/drawing/2014/main" id="{B539C254-8C45-154B-F274-6CBF9B997628}"/>
                </a:ext>
              </a:extLst>
            </p:cNvPr>
            <p:cNvSpPr txBox="1">
              <a:spLocks noChangeArrowheads="1"/>
            </p:cNvSpPr>
            <p:nvPr/>
          </p:nvSpPr>
          <p:spPr bwMode="auto">
            <a:xfrm>
              <a:off x="3807430" y="2861185"/>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RE1</a:t>
              </a:r>
            </a:p>
          </p:txBody>
        </p:sp>
      </p:grpSp>
    </p:spTree>
    <p:extLst>
      <p:ext uri="{BB962C8B-B14F-4D97-AF65-F5344CB8AC3E}">
        <p14:creationId xmlns:p14="http://schemas.microsoft.com/office/powerpoint/2010/main" val="2761513770"/>
      </p:ext>
    </p:extLst>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(10) </a:t>
            </a:r>
          </a:p>
        </p:txBody>
      </p:sp>
      <p:sp>
        <p:nvSpPr>
          <p:cNvPr id="23556" name="CasellaDiTesto 5"/>
          <p:cNvSpPr txBox="1">
            <a:spLocks noChangeArrowheads="1"/>
          </p:cNvSpPr>
          <p:nvPr/>
        </p:nvSpPr>
        <p:spPr bwMode="auto">
          <a:xfrm>
            <a:off x="539750" y="1333500"/>
            <a:ext cx="82804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marL="342900" indent="-342900">
              <a:spcBef>
                <a:spcPct val="0"/>
              </a:spcBef>
            </a:pPr>
            <a:r>
              <a:rPr lang="en-US" altLang="it-IT" sz="2000" dirty="0">
                <a:cs typeface="Arial" panose="020B0604020202020204" pitchFamily="34" charset="0"/>
              </a:rPr>
              <a:t>These two pair of deadlocks come from the symmetry of the case of study.</a:t>
            </a:r>
          </a:p>
          <a:p>
            <a:pPr marL="1085850" lvl="1" indent="-342900">
              <a:spcBef>
                <a:spcPct val="0"/>
              </a:spcBef>
            </a:pPr>
            <a:r>
              <a:rPr lang="en-US" altLang="it-IT" sz="1800" dirty="0">
                <a:cs typeface="Arial" panose="020B0604020202020204" pitchFamily="34" charset="0"/>
              </a:rPr>
              <a:t>Each deadlock occurs when one student (from now called Student 1) asks for one of the two teachers (e.g. the first teacher), and the other student (from now called Student 2) asks for the other teacher.</a:t>
            </a:r>
          </a:p>
          <a:p>
            <a:pPr marL="1085850" lvl="1" indent="-342900">
              <a:spcBef>
                <a:spcPct val="0"/>
              </a:spcBef>
            </a:pPr>
            <a:r>
              <a:rPr lang="en-US" altLang="it-IT" sz="1800" dirty="0">
                <a:cs typeface="Arial" panose="020B0604020202020204" pitchFamily="34" charset="0"/>
              </a:rPr>
              <a:t>Specifications clearly ask for the presence of both the teachers before the student can ask a question and this can conduce to a deadlock.</a:t>
            </a:r>
          </a:p>
          <a:p>
            <a:pPr marL="342900" indent="-342900">
              <a:spcBef>
                <a:spcPct val="0"/>
              </a:spcBef>
            </a:pPr>
            <a:r>
              <a:rPr lang="en-US" altLang="it-IT" sz="2000" dirty="0">
                <a:cs typeface="Arial" panose="020B0604020202020204" pitchFamily="34" charset="0"/>
              </a:rPr>
              <a:t>Symmetry comes from that both the students can ask for both the teachers as a first calling, and there aren’t any policies that define a sort of priority.</a:t>
            </a:r>
          </a:p>
          <a:p>
            <a:pPr marL="1085850" lvl="1" indent="-342900">
              <a:spcBef>
                <a:spcPct val="0"/>
              </a:spcBef>
            </a:pPr>
            <a:r>
              <a:rPr lang="en-US" altLang="it-IT" sz="1800" dirty="0">
                <a:cs typeface="Arial" panose="020B0604020202020204" pitchFamily="34" charset="0"/>
              </a:rPr>
              <a:t>Each student can ask first for both the teachers (one per action)</a:t>
            </a:r>
          </a:p>
          <a:p>
            <a:pPr marL="342900" indent="-342900">
              <a:spcBef>
                <a:spcPct val="0"/>
              </a:spcBef>
            </a:pPr>
            <a:r>
              <a:rPr lang="en-US" altLang="it-IT" sz="2000" dirty="0">
                <a:cs typeface="Arial" panose="020B0604020202020204" pitchFamily="34" charset="0"/>
              </a:rPr>
              <a:t>Furthermore, students are modeled in such a way that each student doesn’t know what the other one is doing, and the requesting for the teacher’s attention is uncontrollable.</a:t>
            </a:r>
          </a:p>
        </p:txBody>
      </p:sp>
      <p:sp>
        <p:nvSpPr>
          <p:cNvPr id="3" name="Segnaposto numero diapositiva 4">
            <a:extLst>
              <a:ext uri="{FF2B5EF4-FFF2-40B4-BE49-F238E27FC236}">
                <a16:creationId xmlns:a16="http://schemas.microsoft.com/office/drawing/2014/main" id="{E31B41AD-63C5-23DC-AC0A-C4195BA091FB}"/>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11</a:t>
            </a:fld>
            <a:endParaRPr lang="it-IT" altLang="it-IT" sz="1200" dirty="0"/>
          </a:p>
        </p:txBody>
      </p:sp>
    </p:spTree>
    <p:extLst>
      <p:ext uri="{BB962C8B-B14F-4D97-AF65-F5344CB8AC3E}">
        <p14:creationId xmlns:p14="http://schemas.microsoft.com/office/powerpoint/2010/main" val="2062510964"/>
      </p:ext>
    </p:extLst>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1156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(11) </a:t>
            </a:r>
          </a:p>
        </p:txBody>
      </p:sp>
      <p:sp>
        <p:nvSpPr>
          <p:cNvPr id="23556" name="CasellaDiTesto 5"/>
          <p:cNvSpPr txBox="1">
            <a:spLocks noChangeArrowheads="1"/>
          </p:cNvSpPr>
          <p:nvPr/>
        </p:nvSpPr>
        <p:spPr bwMode="auto">
          <a:xfrm>
            <a:off x="539750" y="1250751"/>
            <a:ext cx="8280400" cy="50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spcBef>
                <a:spcPct val="0"/>
              </a:spcBef>
              <a:buNone/>
            </a:pPr>
            <a:r>
              <a:rPr lang="en-US" altLang="it-IT" sz="1900" dirty="0">
                <a:cs typeface="Arial" panose="020B0604020202020204" pitchFamily="34" charset="0"/>
              </a:rPr>
              <a:t>Getting deeper inside the case of study, one curious question is:</a:t>
            </a:r>
          </a:p>
          <a:p>
            <a:pPr>
              <a:spcBef>
                <a:spcPct val="0"/>
              </a:spcBef>
              <a:buNone/>
            </a:pPr>
            <a:r>
              <a:rPr lang="en-US" altLang="it-IT" sz="1900" dirty="0">
                <a:cs typeface="Arial" panose="020B0604020202020204" pitchFamily="34" charset="0"/>
              </a:rPr>
              <a:t>What happens if the number of the students or the number of the teachers increases?</a:t>
            </a:r>
          </a:p>
          <a:p>
            <a:pPr>
              <a:spcBef>
                <a:spcPct val="0"/>
              </a:spcBef>
              <a:buNone/>
            </a:pPr>
            <a:r>
              <a:rPr lang="en-US" altLang="it-IT" sz="1900" dirty="0">
                <a:cs typeface="Arial" panose="020B0604020202020204" pitchFamily="34" charset="0"/>
              </a:rPr>
              <a:t>From an analytical point of view:</a:t>
            </a:r>
          </a:p>
          <a:p>
            <a:pPr>
              <a:spcBef>
                <a:spcPct val="0"/>
              </a:spcBef>
              <a:buNone/>
            </a:pPr>
            <a:r>
              <a:rPr lang="en-US" altLang="it-IT" sz="1900" dirty="0">
                <a:cs typeface="Arial" panose="020B0604020202020204" pitchFamily="34" charset="0"/>
              </a:rPr>
              <a:t>If the number of the teachers increases and the specifications specify that the student needs all the teachers to ask a question than the deadlocks are simply the all permutations of the possible deadlock.</a:t>
            </a:r>
          </a:p>
          <a:p>
            <a:pPr>
              <a:spcBef>
                <a:spcPct val="0"/>
              </a:spcBef>
              <a:buNone/>
            </a:pPr>
            <a:r>
              <a:rPr lang="en-US" altLang="it-IT" sz="1900" dirty="0">
                <a:cs typeface="Arial" panose="020B0604020202020204" pitchFamily="34" charset="0"/>
              </a:rPr>
              <a:t>As the teachers, upon are called, are booked then all the permutations are equal to the factorial of the number of the teachers, all multiplied by the number of all the students as all the students can conduce to one or more deadlocks.</a:t>
            </a:r>
          </a:p>
          <a:p>
            <a:pPr>
              <a:spcBef>
                <a:spcPct val="0"/>
              </a:spcBef>
              <a:buNone/>
            </a:pPr>
            <a:endParaRPr lang="en-US" altLang="it-IT" sz="1900" dirty="0">
              <a:cs typeface="Arial" panose="020B0604020202020204" pitchFamily="34" charset="0"/>
            </a:endParaRPr>
          </a:p>
          <a:p>
            <a:pPr>
              <a:spcBef>
                <a:spcPct val="0"/>
              </a:spcBef>
              <a:buNone/>
            </a:pPr>
            <a:r>
              <a:rPr lang="en-US" altLang="it-IT" sz="1900" dirty="0">
                <a:cs typeface="Arial" panose="020B0604020202020204" pitchFamily="34" charset="0"/>
              </a:rPr>
              <a:t>If the number of the students increases, the solution is even easier. Each student needs to call two teachers to ask a question.</a:t>
            </a:r>
          </a:p>
          <a:p>
            <a:pPr>
              <a:spcBef>
                <a:spcPct val="0"/>
              </a:spcBef>
              <a:buNone/>
            </a:pPr>
            <a:r>
              <a:rPr lang="en-US" altLang="it-IT" sz="1900" dirty="0">
                <a:cs typeface="Arial" panose="020B0604020202020204" pitchFamily="34" charset="0"/>
              </a:rPr>
              <a:t>Then each student can conduce to a deadlock calling both the teachers, so the number of deadlocks is predictable and is equal to the number of students multiplied by the number of the teachers.</a:t>
            </a:r>
          </a:p>
        </p:txBody>
      </p:sp>
      <p:sp>
        <p:nvSpPr>
          <p:cNvPr id="3" name="Segnaposto numero diapositiva 4">
            <a:extLst>
              <a:ext uri="{FF2B5EF4-FFF2-40B4-BE49-F238E27FC236}">
                <a16:creationId xmlns:a16="http://schemas.microsoft.com/office/drawing/2014/main" id="{E31B41AD-63C5-23DC-AC0A-C4195BA091FB}"/>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12</a:t>
            </a:fld>
            <a:endParaRPr lang="it-IT" altLang="it-IT" sz="1200" dirty="0"/>
          </a:p>
        </p:txBody>
      </p:sp>
    </p:spTree>
    <p:extLst>
      <p:ext uri="{BB962C8B-B14F-4D97-AF65-F5344CB8AC3E}">
        <p14:creationId xmlns:p14="http://schemas.microsoft.com/office/powerpoint/2010/main" val="4054350526"/>
      </p:ext>
    </p:extLst>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1156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(12) </a:t>
            </a:r>
          </a:p>
        </p:txBody>
      </p:sp>
      <p:sp>
        <p:nvSpPr>
          <p:cNvPr id="23556" name="CasellaDiTesto 5"/>
          <p:cNvSpPr txBox="1">
            <a:spLocks noChangeArrowheads="1"/>
          </p:cNvSpPr>
          <p:nvPr/>
        </p:nvSpPr>
        <p:spPr bwMode="auto">
          <a:xfrm>
            <a:off x="539750" y="1250751"/>
            <a:ext cx="8280400"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spcBef>
                <a:spcPct val="0"/>
              </a:spcBef>
              <a:buNone/>
            </a:pPr>
            <a:r>
              <a:rPr lang="en-US" altLang="it-IT" sz="1900" dirty="0">
                <a:cs typeface="Arial" panose="020B0604020202020204" pitchFamily="34" charset="0"/>
              </a:rPr>
              <a:t>Finally, a nondeterminism may occur.</a:t>
            </a:r>
          </a:p>
          <a:p>
            <a:pPr>
              <a:spcBef>
                <a:spcPct val="0"/>
              </a:spcBef>
              <a:buNone/>
            </a:pPr>
            <a:r>
              <a:rPr lang="en-US" altLang="it-IT" sz="1900" dirty="0">
                <a:cs typeface="Arial" panose="020B0604020202020204" pitchFamily="34" charset="0"/>
              </a:rPr>
              <a:t>A nondeterminism occurs when it is not possible to predict the behavior of the automata, in other words the automata acts randomly in some situations.</a:t>
            </a:r>
          </a:p>
          <a:p>
            <a:pPr>
              <a:spcBef>
                <a:spcPct val="0"/>
              </a:spcBef>
              <a:buNone/>
            </a:pPr>
            <a:r>
              <a:rPr lang="en-US" altLang="it-IT" sz="1900" dirty="0">
                <a:cs typeface="Arial" panose="020B0604020202020204" pitchFamily="34" charset="0"/>
              </a:rPr>
              <a:t>As both the students have, as uncontrollable events, the calling for a resource then it may happen that both students are calling for the same teacher in two consecutively actions (as actions cannot happen simultaneously)</a:t>
            </a:r>
          </a:p>
          <a:p>
            <a:pPr>
              <a:spcBef>
                <a:spcPct val="0"/>
              </a:spcBef>
              <a:buNone/>
            </a:pPr>
            <a:r>
              <a:rPr lang="en-US" altLang="it-IT" sz="1900" dirty="0">
                <a:cs typeface="Arial" panose="020B0604020202020204" pitchFamily="34" charset="0"/>
              </a:rPr>
              <a:t>There are different solutions to this problem, the main are two:</a:t>
            </a:r>
          </a:p>
          <a:p>
            <a:pPr>
              <a:spcBef>
                <a:spcPct val="0"/>
              </a:spcBef>
              <a:buNone/>
            </a:pPr>
            <a:endParaRPr lang="en-US" altLang="it-IT" sz="1900" dirty="0">
              <a:cs typeface="Arial" panose="020B0604020202020204" pitchFamily="34" charset="0"/>
            </a:endParaRPr>
          </a:p>
          <a:p>
            <a:pPr marL="457200" indent="-457200">
              <a:spcBef>
                <a:spcPct val="0"/>
              </a:spcBef>
              <a:buFont typeface="+mj-lt"/>
              <a:buAutoNum type="arabicPeriod"/>
            </a:pPr>
            <a:r>
              <a:rPr lang="en-US" altLang="it-IT" sz="1900" dirty="0">
                <a:cs typeface="Arial" panose="020B0604020202020204" pitchFamily="34" charset="0"/>
              </a:rPr>
              <a:t>Accepting a random behavior and modelling the plants to prevent random decisions</a:t>
            </a:r>
          </a:p>
          <a:p>
            <a:pPr marL="457200" indent="-457200">
              <a:spcBef>
                <a:spcPct val="0"/>
              </a:spcBef>
              <a:buFont typeface="+mj-lt"/>
              <a:buAutoNum type="arabicPeriod"/>
            </a:pPr>
            <a:r>
              <a:rPr lang="en-US" altLang="it-IT" sz="1900" dirty="0">
                <a:cs typeface="Arial" panose="020B0604020202020204" pitchFamily="34" charset="0"/>
              </a:rPr>
              <a:t>Using a priority list</a:t>
            </a:r>
          </a:p>
        </p:txBody>
      </p:sp>
      <p:sp>
        <p:nvSpPr>
          <p:cNvPr id="3" name="Segnaposto numero diapositiva 4">
            <a:extLst>
              <a:ext uri="{FF2B5EF4-FFF2-40B4-BE49-F238E27FC236}">
                <a16:creationId xmlns:a16="http://schemas.microsoft.com/office/drawing/2014/main" id="{E31B41AD-63C5-23DC-AC0A-C4195BA091FB}"/>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13</a:t>
            </a:fld>
            <a:endParaRPr lang="it-IT" altLang="it-IT" sz="1200" dirty="0"/>
          </a:p>
        </p:txBody>
      </p:sp>
    </p:spTree>
    <p:extLst>
      <p:ext uri="{BB962C8B-B14F-4D97-AF65-F5344CB8AC3E}">
        <p14:creationId xmlns:p14="http://schemas.microsoft.com/office/powerpoint/2010/main" val="1370114349"/>
      </p:ext>
    </p:extLst>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1156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(13) </a:t>
            </a:r>
          </a:p>
        </p:txBody>
      </p:sp>
      <p:sp>
        <p:nvSpPr>
          <p:cNvPr id="23556" name="CasellaDiTesto 5"/>
          <p:cNvSpPr txBox="1">
            <a:spLocks noChangeArrowheads="1"/>
          </p:cNvSpPr>
          <p:nvPr/>
        </p:nvSpPr>
        <p:spPr bwMode="auto">
          <a:xfrm>
            <a:off x="558800" y="1568981"/>
            <a:ext cx="82804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spcBef>
                <a:spcPct val="0"/>
              </a:spcBef>
              <a:buNone/>
            </a:pPr>
            <a:r>
              <a:rPr lang="en-US" altLang="it-IT" sz="1800" dirty="0">
                <a:cs typeface="Arial" panose="020B0604020202020204" pitchFamily="34" charset="0"/>
              </a:rPr>
              <a:t>In front of a decision taking in an automata, like in this case of study, a good way to solve the nondeterminism problem is modelling plants and automata to prevent, in front of a choice to take, random behaviors.</a:t>
            </a:r>
          </a:p>
          <a:p>
            <a:pPr>
              <a:spcBef>
                <a:spcPct val="0"/>
              </a:spcBef>
              <a:buNone/>
            </a:pPr>
            <a:r>
              <a:rPr lang="en-US" altLang="it-IT" sz="1800" dirty="0">
                <a:cs typeface="Arial" panose="020B0604020202020204" pitchFamily="34" charset="0"/>
              </a:rPr>
              <a:t>In other words, model the automata to accept all the possible choices that the automata takes randomly in front of a selection of actions and make sure that all specifications and requests are satisfied.</a:t>
            </a:r>
          </a:p>
          <a:p>
            <a:pPr>
              <a:spcBef>
                <a:spcPct val="0"/>
              </a:spcBef>
              <a:buNone/>
            </a:pPr>
            <a:r>
              <a:rPr lang="en-US" altLang="it-IT" sz="1800" dirty="0">
                <a:cs typeface="Arial" panose="020B0604020202020204" pitchFamily="34" charset="0"/>
              </a:rPr>
              <a:t>In this case a random choice is on the teacher that must choose (randomly) which student to satisfy first.</a:t>
            </a:r>
          </a:p>
          <a:p>
            <a:pPr>
              <a:spcBef>
                <a:spcPct val="0"/>
              </a:spcBef>
              <a:buNone/>
            </a:pPr>
            <a:r>
              <a:rPr lang="en-US" altLang="it-IT" sz="1800" dirty="0">
                <a:cs typeface="Arial" panose="020B0604020202020204" pitchFamily="34" charset="0"/>
              </a:rPr>
              <a:t>Automata must be modeled as both choices (Student 1 or Student 2) are accepted even if taken randomly. But the requirement is that: if both students have called for a teacher, so there are 2 requests of resources</a:t>
            </a:r>
            <a:r>
              <a:rPr lang="en-US" altLang="it-IT" sz="1800">
                <a:cs typeface="Arial" panose="020B0604020202020204" pitchFamily="34" charset="0"/>
              </a:rPr>
              <a:t>, then </a:t>
            </a:r>
            <a:r>
              <a:rPr lang="en-US" altLang="it-IT" sz="1800" dirty="0">
                <a:cs typeface="Arial" panose="020B0604020202020204" pitchFamily="34" charset="0"/>
              </a:rPr>
              <a:t>independently of which request is satisfied first both requests must be satisfied. So, in this case, independently of which student is chosen first from the teacher, also the other one (which enters in a sort of idle state waiting for the teacher’s attention) must be satisfied when both teachers are released. To realize this solution a sort of memory of the requests (like a stack memory) must be developed.</a:t>
            </a:r>
          </a:p>
        </p:txBody>
      </p:sp>
      <p:sp>
        <p:nvSpPr>
          <p:cNvPr id="3" name="Segnaposto numero diapositiva 4">
            <a:extLst>
              <a:ext uri="{FF2B5EF4-FFF2-40B4-BE49-F238E27FC236}">
                <a16:creationId xmlns:a16="http://schemas.microsoft.com/office/drawing/2014/main" id="{E31B41AD-63C5-23DC-AC0A-C4195BA091FB}"/>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14</a:t>
            </a:fld>
            <a:endParaRPr lang="it-IT" altLang="it-IT" sz="1200" dirty="0"/>
          </a:p>
        </p:txBody>
      </p:sp>
      <p:sp>
        <p:nvSpPr>
          <p:cNvPr id="2" name="CasellaDiTesto 5">
            <a:extLst>
              <a:ext uri="{FF2B5EF4-FFF2-40B4-BE49-F238E27FC236}">
                <a16:creationId xmlns:a16="http://schemas.microsoft.com/office/drawing/2014/main" id="{78D69234-BB35-586A-0F6E-2267ECD52420}"/>
              </a:ext>
            </a:extLst>
          </p:cNvPr>
          <p:cNvSpPr txBox="1">
            <a:spLocks noChangeArrowheads="1"/>
          </p:cNvSpPr>
          <p:nvPr/>
        </p:nvSpPr>
        <p:spPr bwMode="auto">
          <a:xfrm>
            <a:off x="558800" y="1196752"/>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Accepting random behavior</a:t>
            </a:r>
          </a:p>
        </p:txBody>
      </p:sp>
    </p:spTree>
    <p:extLst>
      <p:ext uri="{BB962C8B-B14F-4D97-AF65-F5344CB8AC3E}">
        <p14:creationId xmlns:p14="http://schemas.microsoft.com/office/powerpoint/2010/main" val="797784870"/>
      </p:ext>
    </p:extLst>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1156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a:t>
            </a:r>
            <a:r>
              <a:rPr lang="en-GB" altLang="it-IT">
                <a:effectLst>
                  <a:outerShdw blurRad="38100" dist="38100" dir="2700000" algn="tl">
                    <a:srgbClr val="C0C0C0"/>
                  </a:outerShdw>
                </a:effectLst>
              </a:rPr>
              <a:t>(14) </a:t>
            </a:r>
            <a:endParaRPr lang="en-GB" altLang="it-IT" dirty="0">
              <a:effectLst>
                <a:outerShdw blurRad="38100" dist="38100" dir="2700000" algn="tl">
                  <a:srgbClr val="C0C0C0"/>
                </a:outerShdw>
              </a:effectLst>
            </a:endParaRPr>
          </a:p>
        </p:txBody>
      </p:sp>
      <p:sp>
        <p:nvSpPr>
          <p:cNvPr id="23556" name="CasellaDiTesto 5"/>
          <p:cNvSpPr txBox="1">
            <a:spLocks noChangeArrowheads="1"/>
          </p:cNvSpPr>
          <p:nvPr/>
        </p:nvSpPr>
        <p:spPr bwMode="auto">
          <a:xfrm>
            <a:off x="558800" y="1618922"/>
            <a:ext cx="8280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spcBef>
                <a:spcPct val="0"/>
              </a:spcBef>
              <a:buNone/>
            </a:pPr>
            <a:r>
              <a:rPr lang="en-US" altLang="it-IT" sz="1800" dirty="0">
                <a:cs typeface="Arial" panose="020B0604020202020204" pitchFamily="34" charset="0"/>
              </a:rPr>
              <a:t>Another good way to solve the nondeterminism problem is modelling plants and automata to create and decide during the modeling phase which choice must be taken first.</a:t>
            </a:r>
          </a:p>
          <a:p>
            <a:pPr>
              <a:spcBef>
                <a:spcPct val="0"/>
              </a:spcBef>
              <a:buNone/>
            </a:pPr>
            <a:r>
              <a:rPr lang="en-US" altLang="it-IT" sz="1800" dirty="0">
                <a:cs typeface="Arial" panose="020B0604020202020204" pitchFamily="34" charset="0"/>
              </a:rPr>
              <a:t>In this case creating a priority list is modeling the automata in such a way that the student to choose, in the case that both students have raised up their hands, is decided before the execution, during the modeling phase.</a:t>
            </a:r>
          </a:p>
          <a:p>
            <a:pPr>
              <a:spcBef>
                <a:spcPct val="0"/>
              </a:spcBef>
              <a:buNone/>
            </a:pPr>
            <a:r>
              <a:rPr lang="en-US" altLang="it-IT" sz="1800" dirty="0">
                <a:cs typeface="Arial" panose="020B0604020202020204" pitchFamily="34" charset="0"/>
              </a:rPr>
              <a:t>For instance, an assumption of priority list developed in this case of study could be:</a:t>
            </a:r>
          </a:p>
          <a:p>
            <a:pPr>
              <a:spcBef>
                <a:spcPct val="0"/>
              </a:spcBef>
              <a:buNone/>
            </a:pPr>
            <a:r>
              <a:rPr lang="en-US" altLang="it-IT" sz="1800" dirty="0">
                <a:cs typeface="Arial" panose="020B0604020202020204" pitchFamily="34" charset="0"/>
              </a:rPr>
              <a:t>“If the automata enters in a state where a decision occurs i.e. when a teacher is called by 2 students, then the teacher must satisfy first the requests of Student 1 and then, when released by Student 1, the requests of Student 2”.</a:t>
            </a:r>
          </a:p>
          <a:p>
            <a:pPr>
              <a:spcBef>
                <a:spcPct val="0"/>
              </a:spcBef>
              <a:buNone/>
            </a:pPr>
            <a:r>
              <a:rPr lang="en-US" altLang="it-IT" sz="1800" dirty="0">
                <a:cs typeface="Arial" panose="020B0604020202020204" pitchFamily="34" charset="0"/>
              </a:rPr>
              <a:t>And then model the automata in such a way that this assumption is respected. </a:t>
            </a:r>
          </a:p>
          <a:p>
            <a:pPr>
              <a:spcBef>
                <a:spcPct val="0"/>
              </a:spcBef>
              <a:buNone/>
            </a:pPr>
            <a:r>
              <a:rPr lang="en-US" altLang="it-IT" sz="1800" dirty="0">
                <a:cs typeface="Arial" panose="020B0604020202020204" pitchFamily="34" charset="0"/>
              </a:rPr>
              <a:t>Vice versa another assumption could be solving first the requests of Student 2 and then the requests of Student 1.</a:t>
            </a:r>
          </a:p>
        </p:txBody>
      </p:sp>
      <p:sp>
        <p:nvSpPr>
          <p:cNvPr id="3" name="Segnaposto numero diapositiva 4">
            <a:extLst>
              <a:ext uri="{FF2B5EF4-FFF2-40B4-BE49-F238E27FC236}">
                <a16:creationId xmlns:a16="http://schemas.microsoft.com/office/drawing/2014/main" id="{E31B41AD-63C5-23DC-AC0A-C4195BA091FB}"/>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15</a:t>
            </a:fld>
            <a:endParaRPr lang="it-IT" altLang="it-IT" sz="1200" dirty="0"/>
          </a:p>
        </p:txBody>
      </p:sp>
      <p:sp>
        <p:nvSpPr>
          <p:cNvPr id="2" name="CasellaDiTesto 5">
            <a:extLst>
              <a:ext uri="{FF2B5EF4-FFF2-40B4-BE49-F238E27FC236}">
                <a16:creationId xmlns:a16="http://schemas.microsoft.com/office/drawing/2014/main" id="{78D69234-BB35-586A-0F6E-2267ECD52420}"/>
              </a:ext>
            </a:extLst>
          </p:cNvPr>
          <p:cNvSpPr txBox="1">
            <a:spLocks noChangeArrowheads="1"/>
          </p:cNvSpPr>
          <p:nvPr/>
        </p:nvSpPr>
        <p:spPr bwMode="auto">
          <a:xfrm>
            <a:off x="558800" y="1196752"/>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Using a priority list</a:t>
            </a:r>
          </a:p>
        </p:txBody>
      </p:sp>
    </p:spTree>
    <p:extLst>
      <p:ext uri="{BB962C8B-B14F-4D97-AF65-F5344CB8AC3E}">
        <p14:creationId xmlns:p14="http://schemas.microsoft.com/office/powerpoint/2010/main" val="3773802744"/>
      </p:ext>
    </p:extLst>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2"/>
          </p:nvPr>
        </p:nvSpPr>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718A2140-6594-4BEB-9216-30B0C27DB2CC}" type="slidenum">
              <a:rPr lang="it-IT" altLang="it-IT" sz="1200" smtClean="0"/>
              <a:pPr eaLnBrk="1" hangingPunct="1">
                <a:spcBef>
                  <a:spcPct val="0"/>
                </a:spcBef>
                <a:buFontTx/>
                <a:buNone/>
              </a:pPr>
              <a:t>2</a:t>
            </a:fld>
            <a:endParaRPr lang="it-IT" altLang="it-IT" sz="1200" dirty="0"/>
          </a:p>
        </p:txBody>
      </p:sp>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a:effectLst>
                  <a:outerShdw blurRad="38100" dist="38100" dir="2700000" algn="tl">
                    <a:srgbClr val="C0C0C0"/>
                  </a:outerShdw>
                </a:effectLst>
              </a:rPr>
              <a:t>Shared resource with allocation request (1) </a:t>
            </a:r>
          </a:p>
        </p:txBody>
      </p:sp>
      <p:sp>
        <p:nvSpPr>
          <p:cNvPr id="14340" name="CasellaDiTesto 5"/>
          <p:cNvSpPr txBox="1">
            <a:spLocks noChangeArrowheads="1"/>
          </p:cNvSpPr>
          <p:nvPr/>
        </p:nvSpPr>
        <p:spPr bwMode="auto">
          <a:xfrm>
            <a:off x="395288" y="1196975"/>
            <a:ext cx="8135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it-IT" sz="2000" b="1">
                <a:cs typeface="Arial" panose="020B0604020202020204" pitchFamily="34" charset="0"/>
              </a:rPr>
              <a:t>Two Users</a:t>
            </a:r>
          </a:p>
        </p:txBody>
      </p:sp>
      <p:grpSp>
        <p:nvGrpSpPr>
          <p:cNvPr id="14341" name="Gruppo 5"/>
          <p:cNvGrpSpPr>
            <a:grpSpLocks/>
          </p:cNvGrpSpPr>
          <p:nvPr/>
        </p:nvGrpSpPr>
        <p:grpSpPr bwMode="auto">
          <a:xfrm>
            <a:off x="971550" y="1844675"/>
            <a:ext cx="7345363" cy="2379663"/>
            <a:chOff x="1115235" y="1340768"/>
            <a:chExt cx="7345578" cy="2379588"/>
          </a:xfrm>
        </p:grpSpPr>
        <p:pic>
          <p:nvPicPr>
            <p:cNvPr id="14343" name="Immagine 1" descr="downloa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628800"/>
              <a:ext cx="1723132" cy="172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Immagine 4" descr="00200025419_t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129532"/>
              <a:ext cx="1625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Immagine 12" descr="00200025419_t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H="1">
              <a:off x="5580112" y="2132856"/>
              <a:ext cx="16256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CasellaDiTesto 61"/>
            <p:cNvSpPr txBox="1">
              <a:spLocks noChangeArrowheads="1"/>
            </p:cNvSpPr>
            <p:nvPr/>
          </p:nvSpPr>
          <p:spPr bwMode="auto">
            <a:xfrm>
              <a:off x="1115235" y="1772816"/>
              <a:ext cx="1512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a:cs typeface="Arial" panose="020B0604020202020204" pitchFamily="34" charset="0"/>
                </a:rPr>
                <a:t>STUDENT 1</a:t>
              </a:r>
            </a:p>
          </p:txBody>
        </p:sp>
        <p:sp>
          <p:nvSpPr>
            <p:cNvPr id="14347" name="CasellaDiTesto 61"/>
            <p:cNvSpPr txBox="1">
              <a:spLocks noChangeArrowheads="1"/>
            </p:cNvSpPr>
            <p:nvPr/>
          </p:nvSpPr>
          <p:spPr bwMode="auto">
            <a:xfrm>
              <a:off x="6948264" y="1772816"/>
              <a:ext cx="1512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a:cs typeface="Arial" panose="020B0604020202020204" pitchFamily="34" charset="0"/>
                </a:rPr>
                <a:t>STUDENT 2</a:t>
              </a:r>
            </a:p>
          </p:txBody>
        </p:sp>
        <p:sp>
          <p:nvSpPr>
            <p:cNvPr id="14348" name="CasellaDiTesto 61"/>
            <p:cNvSpPr txBox="1">
              <a:spLocks noChangeArrowheads="1"/>
            </p:cNvSpPr>
            <p:nvPr/>
          </p:nvSpPr>
          <p:spPr bwMode="auto">
            <a:xfrm>
              <a:off x="4139571" y="1340768"/>
              <a:ext cx="15125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a:cs typeface="Arial" panose="020B0604020202020204" pitchFamily="34" charset="0"/>
                </a:rPr>
                <a:t>TEACHER</a:t>
              </a:r>
            </a:p>
          </p:txBody>
        </p:sp>
      </p:grpSp>
      <p:sp>
        <p:nvSpPr>
          <p:cNvPr id="14342" name="CasellaDiTesto 5"/>
          <p:cNvSpPr txBox="1">
            <a:spLocks noChangeArrowheads="1"/>
          </p:cNvSpPr>
          <p:nvPr/>
        </p:nvSpPr>
        <p:spPr bwMode="auto">
          <a:xfrm>
            <a:off x="539750" y="4403725"/>
            <a:ext cx="82089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spcBef>
                <a:spcPct val="0"/>
              </a:spcBef>
              <a:buFontTx/>
              <a:buNone/>
            </a:pPr>
            <a:r>
              <a:rPr lang="en-US" altLang="it-IT" sz="2000" dirty="0">
                <a:cs typeface="Arial" panose="020B0604020202020204" pitchFamily="34" charset="0"/>
              </a:rPr>
              <a:t>Consider two students in a class-room “using” the single teacher, in the sense that each asks a question and is answered. When a student wants to pose a question, he calls the teacher’s attention by raising his  hand and waits to be allowed to speak. Once the teacher gives his permission, the conversation continues until the student is satisfied.</a:t>
            </a:r>
          </a:p>
        </p:txBody>
      </p:sp>
    </p:spTree>
    <p:extLst>
      <p:ext uri="{BB962C8B-B14F-4D97-AF65-F5344CB8AC3E}">
        <p14:creationId xmlns:p14="http://schemas.microsoft.com/office/powerpoint/2010/main" val="2719733066"/>
      </p:ext>
    </p:extLst>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2"/>
          </p:nvPr>
        </p:nvSpPr>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9306D4EE-E0AA-4D60-AF2B-222AAECEDD18}" type="slidenum">
              <a:rPr lang="it-IT" altLang="it-IT" sz="1200"/>
              <a:pPr eaLnBrk="1" hangingPunct="1">
                <a:spcBef>
                  <a:spcPct val="0"/>
                </a:spcBef>
                <a:buFontTx/>
                <a:buNone/>
              </a:pPr>
              <a:t>3</a:t>
            </a:fld>
            <a:endParaRPr lang="it-IT" altLang="it-IT" sz="1200" dirty="0"/>
          </a:p>
        </p:txBody>
      </p:sp>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(2) </a:t>
            </a:r>
          </a:p>
        </p:txBody>
      </p:sp>
      <p:sp>
        <p:nvSpPr>
          <p:cNvPr id="34819" name="CasellaDiTesto 5"/>
          <p:cNvSpPr txBox="1">
            <a:spLocks noChangeArrowheads="1"/>
          </p:cNvSpPr>
          <p:nvPr/>
        </p:nvSpPr>
        <p:spPr bwMode="auto">
          <a:xfrm>
            <a:off x="611560" y="1037049"/>
            <a:ext cx="835273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sz="2000" b="1" dirty="0">
                <a:cs typeface="Arial" panose="020B0604020202020204" pitchFamily="34" charset="0"/>
              </a:rPr>
              <a:t>Model of the student:</a:t>
            </a:r>
          </a:p>
          <a:p>
            <a:pPr eaLnBrk="1" hangingPunct="1">
              <a:spcBef>
                <a:spcPct val="0"/>
              </a:spcBef>
              <a:buFontTx/>
              <a:buNone/>
            </a:pPr>
            <a:endParaRPr lang="en-US" sz="2000" dirty="0">
              <a:cs typeface="Arial" panose="020B0604020202020204" pitchFamily="34" charset="0"/>
            </a:endParaRPr>
          </a:p>
          <a:p>
            <a:pPr eaLnBrk="1" hangingPunct="1">
              <a:spcBef>
                <a:spcPct val="0"/>
              </a:spcBef>
              <a:buFontTx/>
              <a:buNone/>
            </a:pPr>
            <a:r>
              <a:rPr lang="en-US" sz="2000" dirty="0">
                <a:cs typeface="Arial" panose="020B0604020202020204" pitchFamily="34" charset="0"/>
              </a:rPr>
              <a:t>The states in which the student can be are five:</a:t>
            </a:r>
          </a:p>
          <a:p>
            <a:pPr eaLnBrk="1" hangingPunct="1">
              <a:spcBef>
                <a:spcPct val="0"/>
              </a:spcBef>
              <a:buFontTx/>
              <a:buNone/>
            </a:pPr>
            <a:endParaRPr lang="en-US" sz="2000" dirty="0">
              <a:cs typeface="Arial" panose="020B0604020202020204" pitchFamily="34" charset="0"/>
            </a:endParaRPr>
          </a:p>
          <a:p>
            <a:pPr eaLnBrk="1" hangingPunct="1">
              <a:spcBef>
                <a:spcPct val="0"/>
              </a:spcBef>
            </a:pPr>
            <a:r>
              <a:rPr lang="en-US" sz="2000" b="1" dirty="0">
                <a:cs typeface="Arial" panose="020B0604020202020204" pitchFamily="34" charset="0"/>
              </a:rPr>
              <a:t>I</a:t>
            </a:r>
            <a:r>
              <a:rPr lang="en-US" sz="2000" dirty="0">
                <a:cs typeface="Arial" panose="020B0604020202020204" pitchFamily="34" charset="0"/>
              </a:rPr>
              <a:t>: idle, </a:t>
            </a:r>
            <a:r>
              <a:rPr lang="en-US" sz="2000" dirty="0">
                <a:solidFill>
                  <a:srgbClr val="FF0000"/>
                </a:solidFill>
                <a:cs typeface="Arial" panose="020B0604020202020204" pitchFamily="34" charset="0"/>
              </a:rPr>
              <a:t>student is just listening/waiting for an action.</a:t>
            </a:r>
            <a:endParaRPr lang="en-US" sz="2000" dirty="0">
              <a:cs typeface="Arial" panose="020B0604020202020204" pitchFamily="34" charset="0"/>
            </a:endParaRPr>
          </a:p>
          <a:p>
            <a:pPr eaLnBrk="1" hangingPunct="1">
              <a:spcBef>
                <a:spcPct val="0"/>
              </a:spcBef>
            </a:pPr>
            <a:r>
              <a:rPr lang="en-US" sz="2000" b="1" dirty="0">
                <a:cs typeface="Arial" panose="020B0604020202020204" pitchFamily="34" charset="0"/>
              </a:rPr>
              <a:t>R(1,2,3)</a:t>
            </a:r>
            <a:r>
              <a:rPr lang="en-US" sz="2000" dirty="0">
                <a:cs typeface="Arial" panose="020B0604020202020204" pitchFamily="34" charset="0"/>
              </a:rPr>
              <a:t>: requesting resources, </a:t>
            </a:r>
            <a:r>
              <a:rPr lang="en-US" sz="2000" dirty="0">
                <a:solidFill>
                  <a:srgbClr val="FF0000"/>
                </a:solidFill>
                <a:cs typeface="Arial" panose="020B0604020202020204" pitchFamily="34" charset="0"/>
              </a:rPr>
              <a:t>student has raised up a hand and waits for teacher’s attention to ask one or more questions.</a:t>
            </a:r>
            <a:endParaRPr lang="en-US" sz="2000" dirty="0">
              <a:cs typeface="Arial" panose="020B0604020202020204" pitchFamily="34" charset="0"/>
            </a:endParaRPr>
          </a:p>
          <a:p>
            <a:pPr eaLnBrk="1" hangingPunct="1">
              <a:spcBef>
                <a:spcPct val="0"/>
              </a:spcBef>
            </a:pPr>
            <a:r>
              <a:rPr lang="en-US" sz="2000" b="1" dirty="0">
                <a:cs typeface="Arial" panose="020B0604020202020204" pitchFamily="34" charset="0"/>
              </a:rPr>
              <a:t>U: </a:t>
            </a:r>
            <a:r>
              <a:rPr lang="en-US" sz="2000" dirty="0">
                <a:cs typeface="Arial" panose="020B0604020202020204" pitchFamily="34" charset="0"/>
              </a:rPr>
              <a:t>using resources, </a:t>
            </a:r>
            <a:r>
              <a:rPr lang="en-US" sz="2000" dirty="0">
                <a:solidFill>
                  <a:srgbClr val="FF0000"/>
                </a:solidFill>
                <a:cs typeface="Arial" panose="020B0604020202020204" pitchFamily="34" charset="0"/>
              </a:rPr>
              <a:t>teacher has given attention to the student and the student asks the questions.</a:t>
            </a:r>
            <a:endParaRPr lang="en-US" sz="2000" b="1" dirty="0">
              <a:cs typeface="Arial" panose="020B0604020202020204" pitchFamily="34" charset="0"/>
            </a:endParaRPr>
          </a:p>
          <a:p>
            <a:pPr eaLnBrk="1" hangingPunct="1">
              <a:spcBef>
                <a:spcPct val="0"/>
              </a:spcBef>
              <a:buFontTx/>
              <a:buNone/>
            </a:pPr>
            <a:r>
              <a:rPr lang="en-US" sz="2000" dirty="0">
                <a:cs typeface="Arial" panose="020B0604020202020204" pitchFamily="34" charset="0"/>
              </a:rPr>
              <a:t>The alphabet that moves the students from one state to another (events) is:</a:t>
            </a:r>
          </a:p>
          <a:p>
            <a:pPr eaLnBrk="1" hangingPunct="1">
              <a:spcBef>
                <a:spcPct val="0"/>
              </a:spcBef>
            </a:pPr>
            <a:r>
              <a:rPr lang="en-US" sz="2000" b="1" dirty="0">
                <a:cs typeface="Arial" panose="020B0604020202020204" pitchFamily="34" charset="0"/>
              </a:rPr>
              <a:t>Rn1: </a:t>
            </a:r>
            <a:r>
              <a:rPr lang="en-US" sz="2000" dirty="0">
                <a:cs typeface="Arial" panose="020B0604020202020204" pitchFamily="34" charset="0"/>
              </a:rPr>
              <a:t>student n asks for the attention of teacher 1 (uncontrollable).</a:t>
            </a:r>
          </a:p>
          <a:p>
            <a:pPr eaLnBrk="1" hangingPunct="1">
              <a:spcBef>
                <a:spcPct val="0"/>
              </a:spcBef>
            </a:pPr>
            <a:r>
              <a:rPr lang="en-US" sz="2000" b="1" dirty="0">
                <a:cs typeface="Arial" panose="020B0604020202020204" pitchFamily="34" charset="0"/>
              </a:rPr>
              <a:t>Rn2:</a:t>
            </a:r>
            <a:r>
              <a:rPr lang="en-US" sz="2000" dirty="0">
                <a:cs typeface="Arial" panose="020B0604020202020204" pitchFamily="34" charset="0"/>
              </a:rPr>
              <a:t> student n asks for the attention of teacher 2 (uncontrollable).</a:t>
            </a:r>
          </a:p>
          <a:p>
            <a:pPr eaLnBrk="1" hangingPunct="1">
              <a:spcBef>
                <a:spcPct val="0"/>
              </a:spcBef>
            </a:pPr>
            <a:r>
              <a:rPr lang="en-US" sz="2000" b="1" dirty="0">
                <a:cs typeface="Arial" panose="020B0604020202020204" pitchFamily="34" charset="0"/>
              </a:rPr>
              <a:t>An: </a:t>
            </a:r>
            <a:r>
              <a:rPr lang="en-US" sz="2000" dirty="0">
                <a:cs typeface="Arial" panose="020B0604020202020204" pitchFamily="34" charset="0"/>
              </a:rPr>
              <a:t>student n uses the resources, i.e., asks the questions to both the teachers.</a:t>
            </a:r>
          </a:p>
          <a:p>
            <a:pPr eaLnBrk="1" hangingPunct="1">
              <a:spcBef>
                <a:spcPct val="0"/>
              </a:spcBef>
            </a:pPr>
            <a:r>
              <a:rPr lang="en-US" sz="2000" b="1" dirty="0" err="1">
                <a:cs typeface="Arial" panose="020B0604020202020204" pitchFamily="34" charset="0"/>
              </a:rPr>
              <a:t>REn</a:t>
            </a:r>
            <a:r>
              <a:rPr lang="en-US" sz="2000" b="1" dirty="0">
                <a:cs typeface="Arial" panose="020B0604020202020204" pitchFamily="34" charset="0"/>
              </a:rPr>
              <a:t>: </a:t>
            </a:r>
            <a:r>
              <a:rPr lang="en-US" sz="2000" dirty="0">
                <a:cs typeface="Arial" panose="020B0604020202020204" pitchFamily="34" charset="0"/>
              </a:rPr>
              <a:t>student n has no more questions and releases the teachers (uncontrollable).</a:t>
            </a:r>
            <a:endParaRPr lang="en-US" sz="2000" b="1" dirty="0">
              <a:cs typeface="Arial" panose="020B0604020202020204" pitchFamily="34" charset="0"/>
            </a:endParaRPr>
          </a:p>
          <a:p>
            <a:pPr eaLnBrk="1" hangingPunct="1">
              <a:spcBef>
                <a:spcPct val="0"/>
              </a:spcBef>
              <a:buFontTx/>
              <a:buNone/>
            </a:pPr>
            <a:endParaRPr lang="en-US" sz="2000" i="1" dirty="0">
              <a:cs typeface="Arial" panose="020B0604020202020204" pitchFamily="34" charset="0"/>
            </a:endParaRPr>
          </a:p>
        </p:txBody>
      </p:sp>
    </p:spTree>
    <p:extLst>
      <p:ext uri="{BB962C8B-B14F-4D97-AF65-F5344CB8AC3E}">
        <p14:creationId xmlns:p14="http://schemas.microsoft.com/office/powerpoint/2010/main" val="1750698163"/>
      </p:ext>
    </p:extLst>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4"/>
          <p:cNvSpPr>
            <a:spLocks noGrp="1"/>
          </p:cNvSpPr>
          <p:nvPr>
            <p:ph type="sldNum" sz="quarter" idx="12"/>
          </p:nvPr>
        </p:nvSpPr>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4</a:t>
            </a:fld>
            <a:endParaRPr lang="it-IT" altLang="it-IT" sz="1200" dirty="0"/>
          </a:p>
        </p:txBody>
      </p:sp>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(3) </a:t>
            </a:r>
          </a:p>
        </p:txBody>
      </p:sp>
      <p:sp>
        <p:nvSpPr>
          <p:cNvPr id="20" name="CasellaDiTesto 5">
            <a:extLst>
              <a:ext uri="{FF2B5EF4-FFF2-40B4-BE49-F238E27FC236}">
                <a16:creationId xmlns:a16="http://schemas.microsoft.com/office/drawing/2014/main" id="{C1D904F3-9952-7EF6-1A35-1EFAFC313A5E}"/>
              </a:ext>
            </a:extLst>
          </p:cNvPr>
          <p:cNvSpPr txBox="1">
            <a:spLocks noChangeArrowheads="1"/>
          </p:cNvSpPr>
          <p:nvPr/>
        </p:nvSpPr>
        <p:spPr bwMode="auto">
          <a:xfrm>
            <a:off x="539750" y="11255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Model of the Student:</a:t>
            </a:r>
          </a:p>
        </p:txBody>
      </p:sp>
      <p:grpSp>
        <p:nvGrpSpPr>
          <p:cNvPr id="28" name="Group 27">
            <a:extLst>
              <a:ext uri="{FF2B5EF4-FFF2-40B4-BE49-F238E27FC236}">
                <a16:creationId xmlns:a16="http://schemas.microsoft.com/office/drawing/2014/main" id="{3C7422C4-92B3-4B30-0703-F8918E0D6967}"/>
              </a:ext>
            </a:extLst>
          </p:cNvPr>
          <p:cNvGrpSpPr/>
          <p:nvPr/>
        </p:nvGrpSpPr>
        <p:grpSpPr>
          <a:xfrm>
            <a:off x="2039835" y="1881198"/>
            <a:ext cx="4759263" cy="2090314"/>
            <a:chOff x="2097852" y="1586734"/>
            <a:chExt cx="4759263" cy="2090314"/>
          </a:xfrm>
        </p:grpSpPr>
        <p:grpSp>
          <p:nvGrpSpPr>
            <p:cNvPr id="17408" name="Group 17407">
              <a:extLst>
                <a:ext uri="{FF2B5EF4-FFF2-40B4-BE49-F238E27FC236}">
                  <a16:creationId xmlns:a16="http://schemas.microsoft.com/office/drawing/2014/main" id="{8B9B6090-3CAA-D938-EE4B-0C4730E15CF7}"/>
                </a:ext>
              </a:extLst>
            </p:cNvPr>
            <p:cNvGrpSpPr/>
            <p:nvPr/>
          </p:nvGrpSpPr>
          <p:grpSpPr>
            <a:xfrm>
              <a:off x="2097852" y="1586734"/>
              <a:ext cx="4759263" cy="2090314"/>
              <a:chOff x="48628" y="3660774"/>
              <a:chExt cx="4759263" cy="2090314"/>
            </a:xfrm>
          </p:grpSpPr>
          <p:grpSp>
            <p:nvGrpSpPr>
              <p:cNvPr id="17409" name="Group 17408">
                <a:extLst>
                  <a:ext uri="{FF2B5EF4-FFF2-40B4-BE49-F238E27FC236}">
                    <a16:creationId xmlns:a16="http://schemas.microsoft.com/office/drawing/2014/main" id="{C9EEED3E-DA1C-9DEF-518C-56494BA5C827}"/>
                  </a:ext>
                </a:extLst>
              </p:cNvPr>
              <p:cNvGrpSpPr/>
              <p:nvPr/>
            </p:nvGrpSpPr>
            <p:grpSpPr>
              <a:xfrm>
                <a:off x="48628" y="3660774"/>
                <a:ext cx="4759263" cy="2090314"/>
                <a:chOff x="48628" y="3660775"/>
                <a:chExt cx="5341954" cy="2246993"/>
              </a:xfrm>
            </p:grpSpPr>
            <p:grpSp>
              <p:nvGrpSpPr>
                <p:cNvPr id="17415" name="Gruppo 19">
                  <a:extLst>
                    <a:ext uri="{FF2B5EF4-FFF2-40B4-BE49-F238E27FC236}">
                      <a16:creationId xmlns:a16="http://schemas.microsoft.com/office/drawing/2014/main" id="{0D850D2D-A5DF-6483-E837-906E19402005}"/>
                    </a:ext>
                  </a:extLst>
                </p:cNvPr>
                <p:cNvGrpSpPr>
                  <a:grpSpLocks/>
                </p:cNvGrpSpPr>
                <p:nvPr/>
              </p:nvGrpSpPr>
              <p:grpSpPr bwMode="auto">
                <a:xfrm>
                  <a:off x="48628" y="3660775"/>
                  <a:ext cx="3817454" cy="1622745"/>
                  <a:chOff x="2411487" y="3501008"/>
                  <a:chExt cx="3833794" cy="1622228"/>
                </a:xfrm>
              </p:grpSpPr>
              <p:sp>
                <p:nvSpPr>
                  <p:cNvPr id="17444" name="Ovale 22">
                    <a:extLst>
                      <a:ext uri="{FF2B5EF4-FFF2-40B4-BE49-F238E27FC236}">
                        <a16:creationId xmlns:a16="http://schemas.microsoft.com/office/drawing/2014/main" id="{D59507AF-0762-C84C-9084-644F8ADE7A72}"/>
                      </a:ext>
                    </a:extLst>
                  </p:cNvPr>
                  <p:cNvSpPr/>
                  <p:nvPr/>
                </p:nvSpPr>
                <p:spPr>
                  <a:xfrm>
                    <a:off x="5453194" y="454715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7446" name="Ovale 23">
                    <a:extLst>
                      <a:ext uri="{FF2B5EF4-FFF2-40B4-BE49-F238E27FC236}">
                        <a16:creationId xmlns:a16="http://schemas.microsoft.com/office/drawing/2014/main" id="{22CCB602-AAA5-8542-C9AA-A7C6644F34F5}"/>
                      </a:ext>
                    </a:extLst>
                  </p:cNvPr>
                  <p:cNvSpPr/>
                  <p:nvPr/>
                </p:nvSpPr>
                <p:spPr>
                  <a:xfrm>
                    <a:off x="2914751" y="4540490"/>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7448" name="CasellaDiTesto 7">
                    <a:extLst>
                      <a:ext uri="{FF2B5EF4-FFF2-40B4-BE49-F238E27FC236}">
                        <a16:creationId xmlns:a16="http://schemas.microsoft.com/office/drawing/2014/main" id="{03ED2F54-6265-93A5-6C5B-64CBE1EDC316}"/>
                      </a:ext>
                    </a:extLst>
                  </p:cNvPr>
                  <p:cNvSpPr txBox="1">
                    <a:spLocks noChangeArrowheads="1"/>
                  </p:cNvSpPr>
                  <p:nvPr/>
                </p:nvSpPr>
                <p:spPr bwMode="auto">
                  <a:xfrm>
                    <a:off x="3175461" y="4632153"/>
                    <a:ext cx="270665" cy="36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I</a:t>
                    </a:r>
                  </a:p>
                </p:txBody>
              </p:sp>
              <p:cxnSp>
                <p:nvCxnSpPr>
                  <p:cNvPr id="17451" name="Connettore 2 25">
                    <a:extLst>
                      <a:ext uri="{FF2B5EF4-FFF2-40B4-BE49-F238E27FC236}">
                        <a16:creationId xmlns:a16="http://schemas.microsoft.com/office/drawing/2014/main" id="{2792702C-A3B2-0A5D-CEC9-D77270EF4EB6}"/>
                      </a:ext>
                    </a:extLst>
                  </p:cNvPr>
                  <p:cNvCxnSpPr/>
                  <p:nvPr/>
                </p:nvCxnSpPr>
                <p:spPr>
                  <a:xfrm>
                    <a:off x="2627366" y="4324659"/>
                    <a:ext cx="360328" cy="358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453" name="CasellaDiTesto 13">
                    <a:extLst>
                      <a:ext uri="{FF2B5EF4-FFF2-40B4-BE49-F238E27FC236}">
                        <a16:creationId xmlns:a16="http://schemas.microsoft.com/office/drawing/2014/main" id="{A8B1DA8B-3FEB-DF5D-B6ED-CB1A80BA0F6F}"/>
                      </a:ext>
                    </a:extLst>
                  </p:cNvPr>
                  <p:cNvSpPr txBox="1">
                    <a:spLocks noChangeArrowheads="1"/>
                  </p:cNvSpPr>
                  <p:nvPr/>
                </p:nvSpPr>
                <p:spPr bwMode="auto">
                  <a:xfrm>
                    <a:off x="2411487" y="3501008"/>
                    <a:ext cx="1368425" cy="42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b="1" dirty="0">
                        <a:cs typeface="Arial" panose="020B0604020202020204" pitchFamily="34" charset="0"/>
                      </a:rPr>
                      <a:t>St:</a:t>
                    </a:r>
                  </a:p>
                </p:txBody>
              </p:sp>
              <p:sp>
                <p:nvSpPr>
                  <p:cNvPr id="17454" name="CasellaDiTesto 29">
                    <a:extLst>
                      <a:ext uri="{FF2B5EF4-FFF2-40B4-BE49-F238E27FC236}">
                        <a16:creationId xmlns:a16="http://schemas.microsoft.com/office/drawing/2014/main" id="{B28F6F7F-FC8D-E001-06CC-ADD7C1A6561C}"/>
                      </a:ext>
                    </a:extLst>
                  </p:cNvPr>
                  <p:cNvSpPr txBox="1">
                    <a:spLocks noChangeArrowheads="1"/>
                  </p:cNvSpPr>
                  <p:nvPr/>
                </p:nvSpPr>
                <p:spPr bwMode="auto">
                  <a:xfrm>
                    <a:off x="5279083" y="3658966"/>
                    <a:ext cx="720477" cy="36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err="1">
                        <a:cs typeface="Arial" panose="020B0604020202020204" pitchFamily="34" charset="0"/>
                      </a:rPr>
                      <a:t>REn</a:t>
                    </a:r>
                    <a:endParaRPr lang="en-US" altLang="it-IT" sz="1600" b="1" dirty="0">
                      <a:cs typeface="Arial" panose="020B0604020202020204" pitchFamily="34" charset="0"/>
                    </a:endParaRPr>
                  </a:p>
                </p:txBody>
              </p:sp>
              <p:sp>
                <p:nvSpPr>
                  <p:cNvPr id="17457" name="Ovale 30">
                    <a:extLst>
                      <a:ext uri="{FF2B5EF4-FFF2-40B4-BE49-F238E27FC236}">
                        <a16:creationId xmlns:a16="http://schemas.microsoft.com/office/drawing/2014/main" id="{D927CBC5-3CF2-1957-A04D-FE9A923AEC43}"/>
                      </a:ext>
                    </a:extLst>
                  </p:cNvPr>
                  <p:cNvSpPr/>
                  <p:nvPr/>
                </p:nvSpPr>
                <p:spPr>
                  <a:xfrm>
                    <a:off x="4164842" y="3976082"/>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7458" name="CasellaDiTesto 7">
                    <a:extLst>
                      <a:ext uri="{FF2B5EF4-FFF2-40B4-BE49-F238E27FC236}">
                        <a16:creationId xmlns:a16="http://schemas.microsoft.com/office/drawing/2014/main" id="{3EABE48C-19DE-60FC-4962-6C1F8D7C30FF}"/>
                      </a:ext>
                    </a:extLst>
                  </p:cNvPr>
                  <p:cNvSpPr txBox="1">
                    <a:spLocks noChangeArrowheads="1"/>
                  </p:cNvSpPr>
                  <p:nvPr/>
                </p:nvSpPr>
                <p:spPr bwMode="auto">
                  <a:xfrm>
                    <a:off x="4314445" y="4056960"/>
                    <a:ext cx="505387" cy="36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R1</a:t>
                    </a:r>
                  </a:p>
                </p:txBody>
              </p:sp>
              <p:cxnSp>
                <p:nvCxnSpPr>
                  <p:cNvPr id="17459" name="Connettore 2 32">
                    <a:extLst>
                      <a:ext uri="{FF2B5EF4-FFF2-40B4-BE49-F238E27FC236}">
                        <a16:creationId xmlns:a16="http://schemas.microsoft.com/office/drawing/2014/main" id="{42107910-9169-367C-8BF7-1A3B9AA9E6C9}"/>
                      </a:ext>
                    </a:extLst>
                  </p:cNvPr>
                  <p:cNvCxnSpPr>
                    <a:stCxn id="17446" idx="7"/>
                    <a:endCxn id="17457" idx="3"/>
                  </p:cNvCxnSpPr>
                  <p:nvPr/>
                </p:nvCxnSpPr>
                <p:spPr>
                  <a:xfrm flipV="1">
                    <a:off x="3590839" y="4467797"/>
                    <a:ext cx="690001" cy="1570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460" name="Connettore 2 33">
                    <a:extLst>
                      <a:ext uri="{FF2B5EF4-FFF2-40B4-BE49-F238E27FC236}">
                        <a16:creationId xmlns:a16="http://schemas.microsoft.com/office/drawing/2014/main" id="{F45681BE-3776-6FE7-0316-F4C02390D065}"/>
                      </a:ext>
                    </a:extLst>
                  </p:cNvPr>
                  <p:cNvCxnSpPr>
                    <a:cxnSpLocks/>
                    <a:stCxn id="17457" idx="5"/>
                    <a:endCxn id="17444" idx="1"/>
                  </p:cNvCxnSpPr>
                  <p:nvPr/>
                </p:nvCxnSpPr>
                <p:spPr>
                  <a:xfrm>
                    <a:off x="4840931" y="4467797"/>
                    <a:ext cx="728262" cy="1637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461" name="CasellaDiTesto 34">
                    <a:extLst>
                      <a:ext uri="{FF2B5EF4-FFF2-40B4-BE49-F238E27FC236}">
                        <a16:creationId xmlns:a16="http://schemas.microsoft.com/office/drawing/2014/main" id="{58CC39D9-5CC6-B0A9-EC4E-93E73143321F}"/>
                      </a:ext>
                    </a:extLst>
                  </p:cNvPr>
                  <p:cNvSpPr txBox="1">
                    <a:spLocks noChangeArrowheads="1"/>
                  </p:cNvSpPr>
                  <p:nvPr/>
                </p:nvSpPr>
                <p:spPr bwMode="auto">
                  <a:xfrm>
                    <a:off x="4926066" y="4158346"/>
                    <a:ext cx="652664" cy="36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Rn2</a:t>
                    </a:r>
                  </a:p>
                </p:txBody>
              </p:sp>
              <p:sp>
                <p:nvSpPr>
                  <p:cNvPr id="17462" name="CasellaDiTesto 35">
                    <a:extLst>
                      <a:ext uri="{FF2B5EF4-FFF2-40B4-BE49-F238E27FC236}">
                        <a16:creationId xmlns:a16="http://schemas.microsoft.com/office/drawing/2014/main" id="{E97A5964-C8F1-E80A-17AD-49C564F1C75A}"/>
                      </a:ext>
                    </a:extLst>
                  </p:cNvPr>
                  <p:cNvSpPr txBox="1">
                    <a:spLocks noChangeArrowheads="1"/>
                  </p:cNvSpPr>
                  <p:nvPr/>
                </p:nvSpPr>
                <p:spPr bwMode="auto">
                  <a:xfrm>
                    <a:off x="3552167" y="4158346"/>
                    <a:ext cx="674231" cy="36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Rn1</a:t>
                    </a:r>
                  </a:p>
                </p:txBody>
              </p:sp>
            </p:grpSp>
            <p:sp>
              <p:nvSpPr>
                <p:cNvPr id="17416" name="CasellaDiTesto 7">
                  <a:extLst>
                    <a:ext uri="{FF2B5EF4-FFF2-40B4-BE49-F238E27FC236}">
                      <a16:creationId xmlns:a16="http://schemas.microsoft.com/office/drawing/2014/main" id="{EA98FCD4-342C-152E-BF92-A7E6A970980C}"/>
                    </a:ext>
                  </a:extLst>
                </p:cNvPr>
                <p:cNvSpPr txBox="1">
                  <a:spLocks noChangeArrowheads="1"/>
                </p:cNvSpPr>
                <p:nvPr/>
              </p:nvSpPr>
              <p:spPr bwMode="auto">
                <a:xfrm>
                  <a:off x="3234744" y="4785537"/>
                  <a:ext cx="505436" cy="36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R3</a:t>
                  </a:r>
                </a:p>
              </p:txBody>
            </p:sp>
            <p:sp>
              <p:nvSpPr>
                <p:cNvPr id="17418" name="Ovale 22">
                  <a:extLst>
                    <a:ext uri="{FF2B5EF4-FFF2-40B4-BE49-F238E27FC236}">
                      <a16:creationId xmlns:a16="http://schemas.microsoft.com/office/drawing/2014/main" id="{C985F801-2A9E-C9B4-5FF7-4C0907D7C03B}"/>
                    </a:ext>
                  </a:extLst>
                </p:cNvPr>
                <p:cNvSpPr/>
                <p:nvPr/>
              </p:nvSpPr>
              <p:spPr bwMode="auto">
                <a:xfrm>
                  <a:off x="4523000" y="4700588"/>
                  <a:ext cx="867582" cy="5762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7420" name="Ovale 30">
                  <a:extLst>
                    <a:ext uri="{FF2B5EF4-FFF2-40B4-BE49-F238E27FC236}">
                      <a16:creationId xmlns:a16="http://schemas.microsoft.com/office/drawing/2014/main" id="{D240B0EA-40A8-CB72-ACBD-6AB8C23E0E67}"/>
                    </a:ext>
                  </a:extLst>
                </p:cNvPr>
                <p:cNvSpPr/>
                <p:nvPr/>
              </p:nvSpPr>
              <p:spPr bwMode="auto">
                <a:xfrm>
                  <a:off x="1762630" y="5331505"/>
                  <a:ext cx="788711" cy="5762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cxnSp>
              <p:nvCxnSpPr>
                <p:cNvPr id="17423" name="Connettore 2 32">
                  <a:extLst>
                    <a:ext uri="{FF2B5EF4-FFF2-40B4-BE49-F238E27FC236}">
                      <a16:creationId xmlns:a16="http://schemas.microsoft.com/office/drawing/2014/main" id="{A61EADC2-EE02-5BBA-CF16-26A445C8332D}"/>
                    </a:ext>
                  </a:extLst>
                </p:cNvPr>
                <p:cNvCxnSpPr>
                  <a:cxnSpLocks/>
                  <a:stCxn id="17446" idx="5"/>
                  <a:endCxn id="17420" idx="1"/>
                </p:cNvCxnSpPr>
                <p:nvPr/>
              </p:nvCxnSpPr>
              <p:spPr bwMode="auto">
                <a:xfrm>
                  <a:off x="1222953" y="5192460"/>
                  <a:ext cx="655181" cy="2234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425" name="CasellaDiTesto 7">
                  <a:extLst>
                    <a:ext uri="{FF2B5EF4-FFF2-40B4-BE49-F238E27FC236}">
                      <a16:creationId xmlns:a16="http://schemas.microsoft.com/office/drawing/2014/main" id="{94487745-4D05-3F7C-062B-9C86320CCAEC}"/>
                    </a:ext>
                  </a:extLst>
                </p:cNvPr>
                <p:cNvSpPr txBox="1">
                  <a:spLocks noChangeArrowheads="1"/>
                </p:cNvSpPr>
                <p:nvPr/>
              </p:nvSpPr>
              <p:spPr bwMode="auto">
                <a:xfrm>
                  <a:off x="1899610" y="5443038"/>
                  <a:ext cx="503233" cy="36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R2</a:t>
                  </a:r>
                </a:p>
              </p:txBody>
            </p:sp>
            <p:sp>
              <p:nvSpPr>
                <p:cNvPr id="17429" name="CasellaDiTesto 34">
                  <a:extLst>
                    <a:ext uri="{FF2B5EF4-FFF2-40B4-BE49-F238E27FC236}">
                      <a16:creationId xmlns:a16="http://schemas.microsoft.com/office/drawing/2014/main" id="{75EEDDDE-3EF9-30D0-C89A-6341E71D43DB}"/>
                    </a:ext>
                  </a:extLst>
                </p:cNvPr>
                <p:cNvSpPr txBox="1">
                  <a:spLocks noChangeArrowheads="1"/>
                </p:cNvSpPr>
                <p:nvPr/>
              </p:nvSpPr>
              <p:spPr bwMode="auto">
                <a:xfrm>
                  <a:off x="1125097" y="5324592"/>
                  <a:ext cx="649882" cy="36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Rn2</a:t>
                  </a:r>
                </a:p>
              </p:txBody>
            </p:sp>
            <p:cxnSp>
              <p:nvCxnSpPr>
                <p:cNvPr id="17430" name="Connettore 2 33">
                  <a:extLst>
                    <a:ext uri="{FF2B5EF4-FFF2-40B4-BE49-F238E27FC236}">
                      <a16:creationId xmlns:a16="http://schemas.microsoft.com/office/drawing/2014/main" id="{F9E560EF-64F3-AD26-695A-95AB5534409B}"/>
                    </a:ext>
                  </a:extLst>
                </p:cNvPr>
                <p:cNvCxnSpPr>
                  <a:cxnSpLocks/>
                  <a:stCxn id="17420" idx="7"/>
                  <a:endCxn id="17444" idx="3"/>
                </p:cNvCxnSpPr>
                <p:nvPr/>
              </p:nvCxnSpPr>
              <p:spPr bwMode="auto">
                <a:xfrm flipV="1">
                  <a:off x="2435837" y="5199129"/>
                  <a:ext cx="757037" cy="2167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432" name="CasellaDiTesto 35">
                  <a:extLst>
                    <a:ext uri="{FF2B5EF4-FFF2-40B4-BE49-F238E27FC236}">
                      <a16:creationId xmlns:a16="http://schemas.microsoft.com/office/drawing/2014/main" id="{C1E58C04-4C6F-E0DB-F4A7-FAFAC84A484A}"/>
                    </a:ext>
                  </a:extLst>
                </p:cNvPr>
                <p:cNvSpPr txBox="1">
                  <a:spLocks noChangeArrowheads="1"/>
                </p:cNvSpPr>
                <p:nvPr/>
              </p:nvSpPr>
              <p:spPr bwMode="auto">
                <a:xfrm>
                  <a:off x="2541752" y="5347689"/>
                  <a:ext cx="671358" cy="36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Rn1</a:t>
                  </a:r>
                </a:p>
              </p:txBody>
            </p:sp>
            <p:cxnSp>
              <p:nvCxnSpPr>
                <p:cNvPr id="17439" name="Connettore 2 33">
                  <a:extLst>
                    <a:ext uri="{FF2B5EF4-FFF2-40B4-BE49-F238E27FC236}">
                      <a16:creationId xmlns:a16="http://schemas.microsoft.com/office/drawing/2014/main" id="{54B57937-1AE4-3360-D941-4F7A1DE10AD7}"/>
                    </a:ext>
                  </a:extLst>
                </p:cNvPr>
                <p:cNvCxnSpPr>
                  <a:cxnSpLocks/>
                  <a:stCxn id="17444" idx="6"/>
                  <a:endCxn id="17418" idx="2"/>
                </p:cNvCxnSpPr>
                <p:nvPr/>
              </p:nvCxnSpPr>
              <p:spPr bwMode="auto">
                <a:xfrm flipV="1">
                  <a:off x="3866082" y="4988720"/>
                  <a:ext cx="656918" cy="66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443" name="CasellaDiTesto 7">
                  <a:extLst>
                    <a:ext uri="{FF2B5EF4-FFF2-40B4-BE49-F238E27FC236}">
                      <a16:creationId xmlns:a16="http://schemas.microsoft.com/office/drawing/2014/main" id="{F859C8BD-CDB4-BD7C-CAD2-4BE14A76C9F5}"/>
                    </a:ext>
                  </a:extLst>
                </p:cNvPr>
                <p:cNvSpPr txBox="1">
                  <a:spLocks noChangeArrowheads="1"/>
                </p:cNvSpPr>
                <p:nvPr/>
              </p:nvSpPr>
              <p:spPr bwMode="auto">
                <a:xfrm>
                  <a:off x="4763332" y="4781547"/>
                  <a:ext cx="396397" cy="36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U</a:t>
                  </a:r>
                </a:p>
              </p:txBody>
            </p:sp>
          </p:grpSp>
          <p:sp>
            <p:nvSpPr>
              <p:cNvPr id="17410" name="CasellaDiTesto 34">
                <a:extLst>
                  <a:ext uri="{FF2B5EF4-FFF2-40B4-BE49-F238E27FC236}">
                    <a16:creationId xmlns:a16="http://schemas.microsoft.com/office/drawing/2014/main" id="{5E6B92EA-1FFA-324F-607B-E6CD014A94F6}"/>
                  </a:ext>
                </a:extLst>
              </p:cNvPr>
              <p:cNvSpPr txBox="1">
                <a:spLocks noChangeArrowheads="1"/>
              </p:cNvSpPr>
              <p:nvPr/>
            </p:nvSpPr>
            <p:spPr bwMode="auto">
              <a:xfrm>
                <a:off x="3449681" y="4614514"/>
                <a:ext cx="5363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An</a:t>
                </a:r>
              </a:p>
            </p:txBody>
          </p:sp>
        </p:grpSp>
        <p:cxnSp>
          <p:nvCxnSpPr>
            <p:cNvPr id="16" name="Connettore 2 25">
              <a:extLst>
                <a:ext uri="{FF2B5EF4-FFF2-40B4-BE49-F238E27FC236}">
                  <a16:creationId xmlns:a16="http://schemas.microsoft.com/office/drawing/2014/main" id="{D9107154-7CD1-F84E-A2F5-D4797FDA4A3B}"/>
                </a:ext>
              </a:extLst>
            </p:cNvPr>
            <p:cNvCxnSpPr>
              <a:cxnSpLocks/>
              <a:stCxn id="17418" idx="0"/>
              <a:endCxn id="17446" idx="0"/>
            </p:cNvCxnSpPr>
            <p:nvPr/>
          </p:nvCxnSpPr>
          <p:spPr bwMode="auto">
            <a:xfrm rot="16200000" flipV="1">
              <a:off x="4683146" y="766547"/>
              <a:ext cx="12700" cy="3574992"/>
            </a:xfrm>
            <a:prstGeom prst="curvedConnector3">
              <a:avLst>
                <a:gd name="adj1" fmla="val 6771433"/>
              </a:avLst>
            </a:prstGeom>
            <a:ln>
              <a:tailEnd type="arrow"/>
            </a:ln>
          </p:spPr>
          <p:style>
            <a:lnRef idx="1">
              <a:schemeClr val="dk1"/>
            </a:lnRef>
            <a:fillRef idx="0">
              <a:schemeClr val="dk1"/>
            </a:fillRef>
            <a:effectRef idx="0">
              <a:schemeClr val="dk1"/>
            </a:effectRef>
            <a:fontRef idx="minor">
              <a:schemeClr val="tx1"/>
            </a:fontRef>
          </p:style>
        </p:cxnSp>
      </p:grpSp>
      <p:grpSp>
        <p:nvGrpSpPr>
          <p:cNvPr id="29" name="Group 28">
            <a:extLst>
              <a:ext uri="{FF2B5EF4-FFF2-40B4-BE49-F238E27FC236}">
                <a16:creationId xmlns:a16="http://schemas.microsoft.com/office/drawing/2014/main" id="{FDFEF2F3-63F8-1C61-9FC1-1A925E2F3BF4}"/>
              </a:ext>
            </a:extLst>
          </p:cNvPr>
          <p:cNvGrpSpPr/>
          <p:nvPr/>
        </p:nvGrpSpPr>
        <p:grpSpPr>
          <a:xfrm>
            <a:off x="301263" y="4356277"/>
            <a:ext cx="3890473" cy="1561828"/>
            <a:chOff x="2097852" y="1586734"/>
            <a:chExt cx="4759263" cy="2090314"/>
          </a:xfrm>
        </p:grpSpPr>
        <p:grpSp>
          <p:nvGrpSpPr>
            <p:cNvPr id="30" name="Group 29">
              <a:extLst>
                <a:ext uri="{FF2B5EF4-FFF2-40B4-BE49-F238E27FC236}">
                  <a16:creationId xmlns:a16="http://schemas.microsoft.com/office/drawing/2014/main" id="{622367E0-8D22-61F1-35E7-C596A14D461C}"/>
                </a:ext>
              </a:extLst>
            </p:cNvPr>
            <p:cNvGrpSpPr/>
            <p:nvPr/>
          </p:nvGrpSpPr>
          <p:grpSpPr>
            <a:xfrm>
              <a:off x="2097852" y="1586734"/>
              <a:ext cx="4759263" cy="2090314"/>
              <a:chOff x="48628" y="3660774"/>
              <a:chExt cx="4759263" cy="2090314"/>
            </a:xfrm>
          </p:grpSpPr>
          <p:grpSp>
            <p:nvGrpSpPr>
              <p:cNvPr id="39" name="Group 38">
                <a:extLst>
                  <a:ext uri="{FF2B5EF4-FFF2-40B4-BE49-F238E27FC236}">
                    <a16:creationId xmlns:a16="http://schemas.microsoft.com/office/drawing/2014/main" id="{9DD7E39C-CD0D-2650-B60F-DBC9C4DD690A}"/>
                  </a:ext>
                </a:extLst>
              </p:cNvPr>
              <p:cNvGrpSpPr/>
              <p:nvPr/>
            </p:nvGrpSpPr>
            <p:grpSpPr>
              <a:xfrm>
                <a:off x="48628" y="3660774"/>
                <a:ext cx="4759263" cy="2090314"/>
                <a:chOff x="48628" y="3660775"/>
                <a:chExt cx="5341954" cy="2246993"/>
              </a:xfrm>
            </p:grpSpPr>
            <p:grpSp>
              <p:nvGrpSpPr>
                <p:cNvPr id="43" name="Gruppo 19">
                  <a:extLst>
                    <a:ext uri="{FF2B5EF4-FFF2-40B4-BE49-F238E27FC236}">
                      <a16:creationId xmlns:a16="http://schemas.microsoft.com/office/drawing/2014/main" id="{49EFD9D8-0F02-1114-428D-DC3CED7C7BD2}"/>
                    </a:ext>
                  </a:extLst>
                </p:cNvPr>
                <p:cNvGrpSpPr>
                  <a:grpSpLocks/>
                </p:cNvGrpSpPr>
                <p:nvPr/>
              </p:nvGrpSpPr>
              <p:grpSpPr bwMode="auto">
                <a:xfrm>
                  <a:off x="48628" y="3660775"/>
                  <a:ext cx="3817454" cy="1622745"/>
                  <a:chOff x="2411487" y="3501008"/>
                  <a:chExt cx="3833794" cy="1622228"/>
                </a:xfrm>
              </p:grpSpPr>
              <p:sp>
                <p:nvSpPr>
                  <p:cNvPr id="55" name="Ovale 22">
                    <a:extLst>
                      <a:ext uri="{FF2B5EF4-FFF2-40B4-BE49-F238E27FC236}">
                        <a16:creationId xmlns:a16="http://schemas.microsoft.com/office/drawing/2014/main" id="{3152C3C9-F550-C101-442F-2B9E5F1F1CF2}"/>
                      </a:ext>
                    </a:extLst>
                  </p:cNvPr>
                  <p:cNvSpPr/>
                  <p:nvPr/>
                </p:nvSpPr>
                <p:spPr>
                  <a:xfrm>
                    <a:off x="5453194" y="454715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57" name="Ovale 23">
                    <a:extLst>
                      <a:ext uri="{FF2B5EF4-FFF2-40B4-BE49-F238E27FC236}">
                        <a16:creationId xmlns:a16="http://schemas.microsoft.com/office/drawing/2014/main" id="{CBF213D7-9A48-5DC4-7CCA-323F1A1FEB5D}"/>
                      </a:ext>
                    </a:extLst>
                  </p:cNvPr>
                  <p:cNvSpPr/>
                  <p:nvPr/>
                </p:nvSpPr>
                <p:spPr>
                  <a:xfrm>
                    <a:off x="2914751" y="4540490"/>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58" name="CasellaDiTesto 7">
                    <a:extLst>
                      <a:ext uri="{FF2B5EF4-FFF2-40B4-BE49-F238E27FC236}">
                        <a16:creationId xmlns:a16="http://schemas.microsoft.com/office/drawing/2014/main" id="{F11BE417-5830-E215-2FB2-93B32B58419F}"/>
                      </a:ext>
                    </a:extLst>
                  </p:cNvPr>
                  <p:cNvSpPr txBox="1">
                    <a:spLocks noChangeArrowheads="1"/>
                  </p:cNvSpPr>
                  <p:nvPr/>
                </p:nvSpPr>
                <p:spPr bwMode="auto">
                  <a:xfrm>
                    <a:off x="3175461" y="4632153"/>
                    <a:ext cx="270665" cy="29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I</a:t>
                    </a:r>
                  </a:p>
                </p:txBody>
              </p:sp>
              <p:cxnSp>
                <p:nvCxnSpPr>
                  <p:cNvPr id="60" name="Connettore 2 25">
                    <a:extLst>
                      <a:ext uri="{FF2B5EF4-FFF2-40B4-BE49-F238E27FC236}">
                        <a16:creationId xmlns:a16="http://schemas.microsoft.com/office/drawing/2014/main" id="{894A4F84-E6EC-75AE-706C-3007293DFB73}"/>
                      </a:ext>
                    </a:extLst>
                  </p:cNvPr>
                  <p:cNvCxnSpPr/>
                  <p:nvPr/>
                </p:nvCxnSpPr>
                <p:spPr>
                  <a:xfrm>
                    <a:off x="2627366" y="4324659"/>
                    <a:ext cx="360328" cy="358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CasellaDiTesto 13">
                    <a:extLst>
                      <a:ext uri="{FF2B5EF4-FFF2-40B4-BE49-F238E27FC236}">
                        <a16:creationId xmlns:a16="http://schemas.microsoft.com/office/drawing/2014/main" id="{2724201F-9D97-6BC0-F1AA-359820D5615A}"/>
                      </a:ext>
                    </a:extLst>
                  </p:cNvPr>
                  <p:cNvSpPr txBox="1">
                    <a:spLocks noChangeArrowheads="1"/>
                  </p:cNvSpPr>
                  <p:nvPr/>
                </p:nvSpPr>
                <p:spPr bwMode="auto">
                  <a:xfrm>
                    <a:off x="2411487" y="3501008"/>
                    <a:ext cx="1368425" cy="5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b="1" dirty="0">
                        <a:cs typeface="Arial" panose="020B0604020202020204" pitchFamily="34" charset="0"/>
                      </a:rPr>
                      <a:t>St1:</a:t>
                    </a:r>
                  </a:p>
                </p:txBody>
              </p:sp>
              <p:sp>
                <p:nvSpPr>
                  <p:cNvPr id="62" name="CasellaDiTesto 29">
                    <a:extLst>
                      <a:ext uri="{FF2B5EF4-FFF2-40B4-BE49-F238E27FC236}">
                        <a16:creationId xmlns:a16="http://schemas.microsoft.com/office/drawing/2014/main" id="{774A82B2-EEEB-DA75-194D-EFC4775D0C2D}"/>
                      </a:ext>
                    </a:extLst>
                  </p:cNvPr>
                  <p:cNvSpPr txBox="1">
                    <a:spLocks noChangeArrowheads="1"/>
                  </p:cNvSpPr>
                  <p:nvPr/>
                </p:nvSpPr>
                <p:spPr bwMode="auto">
                  <a:xfrm>
                    <a:off x="5279083" y="3658967"/>
                    <a:ext cx="720477" cy="3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RE1</a:t>
                    </a:r>
                  </a:p>
                </p:txBody>
              </p:sp>
              <p:sp>
                <p:nvSpPr>
                  <p:cNvPr id="130049" name="Ovale 30">
                    <a:extLst>
                      <a:ext uri="{FF2B5EF4-FFF2-40B4-BE49-F238E27FC236}">
                        <a16:creationId xmlns:a16="http://schemas.microsoft.com/office/drawing/2014/main" id="{5F3E3702-B1F1-9294-5EDE-BB4F05FF8858}"/>
                      </a:ext>
                    </a:extLst>
                  </p:cNvPr>
                  <p:cNvSpPr/>
                  <p:nvPr/>
                </p:nvSpPr>
                <p:spPr>
                  <a:xfrm>
                    <a:off x="4164842" y="3976082"/>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30051" name="CasellaDiTesto 7">
                    <a:extLst>
                      <a:ext uri="{FF2B5EF4-FFF2-40B4-BE49-F238E27FC236}">
                        <a16:creationId xmlns:a16="http://schemas.microsoft.com/office/drawing/2014/main" id="{AFFB5D17-466D-E3AA-3E0F-85C28E1F34BC}"/>
                      </a:ext>
                    </a:extLst>
                  </p:cNvPr>
                  <p:cNvSpPr txBox="1">
                    <a:spLocks noChangeArrowheads="1"/>
                  </p:cNvSpPr>
                  <p:nvPr/>
                </p:nvSpPr>
                <p:spPr bwMode="auto">
                  <a:xfrm>
                    <a:off x="4314445" y="4056960"/>
                    <a:ext cx="505387" cy="29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R1</a:t>
                    </a:r>
                  </a:p>
                </p:txBody>
              </p:sp>
              <p:cxnSp>
                <p:nvCxnSpPr>
                  <p:cNvPr id="130052" name="Connettore 2 32">
                    <a:extLst>
                      <a:ext uri="{FF2B5EF4-FFF2-40B4-BE49-F238E27FC236}">
                        <a16:creationId xmlns:a16="http://schemas.microsoft.com/office/drawing/2014/main" id="{FA23F61E-7907-9376-BC90-41DEC3F4832B}"/>
                      </a:ext>
                    </a:extLst>
                  </p:cNvPr>
                  <p:cNvCxnSpPr>
                    <a:stCxn id="57" idx="7"/>
                    <a:endCxn id="130049" idx="3"/>
                  </p:cNvCxnSpPr>
                  <p:nvPr/>
                </p:nvCxnSpPr>
                <p:spPr>
                  <a:xfrm flipV="1">
                    <a:off x="3590839" y="4467797"/>
                    <a:ext cx="690001" cy="1570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0053" name="Connettore 2 33">
                    <a:extLst>
                      <a:ext uri="{FF2B5EF4-FFF2-40B4-BE49-F238E27FC236}">
                        <a16:creationId xmlns:a16="http://schemas.microsoft.com/office/drawing/2014/main" id="{87FC3275-B773-65BF-FF1A-F40A2AB23125}"/>
                      </a:ext>
                    </a:extLst>
                  </p:cNvPr>
                  <p:cNvCxnSpPr>
                    <a:cxnSpLocks/>
                    <a:stCxn id="130049" idx="5"/>
                    <a:endCxn id="55" idx="1"/>
                  </p:cNvCxnSpPr>
                  <p:nvPr/>
                </p:nvCxnSpPr>
                <p:spPr>
                  <a:xfrm>
                    <a:off x="4840931" y="4467797"/>
                    <a:ext cx="728262" cy="1637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054" name="CasellaDiTesto 34">
                    <a:extLst>
                      <a:ext uri="{FF2B5EF4-FFF2-40B4-BE49-F238E27FC236}">
                        <a16:creationId xmlns:a16="http://schemas.microsoft.com/office/drawing/2014/main" id="{FDE7EDBC-6E2B-E7FE-C4CD-809ED07C4CD5}"/>
                      </a:ext>
                    </a:extLst>
                  </p:cNvPr>
                  <p:cNvSpPr txBox="1">
                    <a:spLocks noChangeArrowheads="1"/>
                  </p:cNvSpPr>
                  <p:nvPr/>
                </p:nvSpPr>
                <p:spPr bwMode="auto">
                  <a:xfrm>
                    <a:off x="4926065" y="4135090"/>
                    <a:ext cx="652663" cy="3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R12</a:t>
                    </a:r>
                  </a:p>
                </p:txBody>
              </p:sp>
              <p:sp>
                <p:nvSpPr>
                  <p:cNvPr id="130055" name="CasellaDiTesto 35">
                    <a:extLst>
                      <a:ext uri="{FF2B5EF4-FFF2-40B4-BE49-F238E27FC236}">
                        <a16:creationId xmlns:a16="http://schemas.microsoft.com/office/drawing/2014/main" id="{35725821-7EEB-3AD5-2EF0-4CCD72E1FE5A}"/>
                      </a:ext>
                    </a:extLst>
                  </p:cNvPr>
                  <p:cNvSpPr txBox="1">
                    <a:spLocks noChangeArrowheads="1"/>
                  </p:cNvSpPr>
                  <p:nvPr/>
                </p:nvSpPr>
                <p:spPr bwMode="auto">
                  <a:xfrm>
                    <a:off x="3552167" y="4135090"/>
                    <a:ext cx="674230" cy="3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R11</a:t>
                    </a:r>
                  </a:p>
                </p:txBody>
              </p:sp>
            </p:grpSp>
            <p:sp>
              <p:nvSpPr>
                <p:cNvPr id="44" name="CasellaDiTesto 7">
                  <a:extLst>
                    <a:ext uri="{FF2B5EF4-FFF2-40B4-BE49-F238E27FC236}">
                      <a16:creationId xmlns:a16="http://schemas.microsoft.com/office/drawing/2014/main" id="{3E3F5EA3-0B5E-4E9A-6831-A086565D148D}"/>
                    </a:ext>
                  </a:extLst>
                </p:cNvPr>
                <p:cNvSpPr txBox="1">
                  <a:spLocks noChangeArrowheads="1"/>
                </p:cNvSpPr>
                <p:nvPr/>
              </p:nvSpPr>
              <p:spPr bwMode="auto">
                <a:xfrm>
                  <a:off x="3234744" y="4785538"/>
                  <a:ext cx="505436"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R3</a:t>
                  </a:r>
                </a:p>
              </p:txBody>
            </p:sp>
            <p:sp>
              <p:nvSpPr>
                <p:cNvPr id="45" name="Ovale 22">
                  <a:extLst>
                    <a:ext uri="{FF2B5EF4-FFF2-40B4-BE49-F238E27FC236}">
                      <a16:creationId xmlns:a16="http://schemas.microsoft.com/office/drawing/2014/main" id="{80A300EB-C126-8424-31B7-7EB756FBC6A3}"/>
                    </a:ext>
                  </a:extLst>
                </p:cNvPr>
                <p:cNvSpPr/>
                <p:nvPr/>
              </p:nvSpPr>
              <p:spPr bwMode="auto">
                <a:xfrm>
                  <a:off x="4523000" y="4700588"/>
                  <a:ext cx="867582" cy="5762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46" name="Ovale 30">
                  <a:extLst>
                    <a:ext uri="{FF2B5EF4-FFF2-40B4-BE49-F238E27FC236}">
                      <a16:creationId xmlns:a16="http://schemas.microsoft.com/office/drawing/2014/main" id="{EB72FE0A-B17D-54A3-2096-116148107CB1}"/>
                    </a:ext>
                  </a:extLst>
                </p:cNvPr>
                <p:cNvSpPr/>
                <p:nvPr/>
              </p:nvSpPr>
              <p:spPr bwMode="auto">
                <a:xfrm>
                  <a:off x="1762630" y="5331505"/>
                  <a:ext cx="788711" cy="5762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cxnSp>
              <p:nvCxnSpPr>
                <p:cNvPr id="47" name="Connettore 2 32">
                  <a:extLst>
                    <a:ext uri="{FF2B5EF4-FFF2-40B4-BE49-F238E27FC236}">
                      <a16:creationId xmlns:a16="http://schemas.microsoft.com/office/drawing/2014/main" id="{CAD348E6-C865-2B15-7B46-23E85A02FCA6}"/>
                    </a:ext>
                  </a:extLst>
                </p:cNvPr>
                <p:cNvCxnSpPr>
                  <a:cxnSpLocks/>
                  <a:stCxn id="57" idx="5"/>
                  <a:endCxn id="46" idx="1"/>
                </p:cNvCxnSpPr>
                <p:nvPr/>
              </p:nvCxnSpPr>
              <p:spPr bwMode="auto">
                <a:xfrm>
                  <a:off x="1222953" y="5192460"/>
                  <a:ext cx="655181" cy="2234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8" name="CasellaDiTesto 7">
                  <a:extLst>
                    <a:ext uri="{FF2B5EF4-FFF2-40B4-BE49-F238E27FC236}">
                      <a16:creationId xmlns:a16="http://schemas.microsoft.com/office/drawing/2014/main" id="{AF9D3667-A562-FD77-A82E-5736CA22065E}"/>
                    </a:ext>
                  </a:extLst>
                </p:cNvPr>
                <p:cNvSpPr txBox="1">
                  <a:spLocks noChangeArrowheads="1"/>
                </p:cNvSpPr>
                <p:nvPr/>
              </p:nvSpPr>
              <p:spPr bwMode="auto">
                <a:xfrm>
                  <a:off x="1899610" y="5443038"/>
                  <a:ext cx="503233"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R2</a:t>
                  </a:r>
                </a:p>
              </p:txBody>
            </p:sp>
            <p:sp>
              <p:nvSpPr>
                <p:cNvPr id="49" name="CasellaDiTesto 34">
                  <a:extLst>
                    <a:ext uri="{FF2B5EF4-FFF2-40B4-BE49-F238E27FC236}">
                      <a16:creationId xmlns:a16="http://schemas.microsoft.com/office/drawing/2014/main" id="{2BBF8E47-4CF9-A5E4-8B1C-727981DAB913}"/>
                    </a:ext>
                  </a:extLst>
                </p:cNvPr>
                <p:cNvSpPr txBox="1">
                  <a:spLocks noChangeArrowheads="1"/>
                </p:cNvSpPr>
                <p:nvPr/>
              </p:nvSpPr>
              <p:spPr bwMode="auto">
                <a:xfrm>
                  <a:off x="1125097" y="5323812"/>
                  <a:ext cx="649882"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R12</a:t>
                  </a:r>
                </a:p>
              </p:txBody>
            </p:sp>
            <p:cxnSp>
              <p:nvCxnSpPr>
                <p:cNvPr id="50" name="Connettore 2 33">
                  <a:extLst>
                    <a:ext uri="{FF2B5EF4-FFF2-40B4-BE49-F238E27FC236}">
                      <a16:creationId xmlns:a16="http://schemas.microsoft.com/office/drawing/2014/main" id="{D58601EA-ECA0-3483-6149-BE628F53F5A4}"/>
                    </a:ext>
                  </a:extLst>
                </p:cNvPr>
                <p:cNvCxnSpPr>
                  <a:cxnSpLocks/>
                  <a:stCxn id="46" idx="7"/>
                  <a:endCxn id="55" idx="3"/>
                </p:cNvCxnSpPr>
                <p:nvPr/>
              </p:nvCxnSpPr>
              <p:spPr bwMode="auto">
                <a:xfrm flipV="1">
                  <a:off x="2435837" y="5199129"/>
                  <a:ext cx="757037" cy="2167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1" name="CasellaDiTesto 35">
                  <a:extLst>
                    <a:ext uri="{FF2B5EF4-FFF2-40B4-BE49-F238E27FC236}">
                      <a16:creationId xmlns:a16="http://schemas.microsoft.com/office/drawing/2014/main" id="{A4362640-43C4-4B3E-E4FA-83041FA85D95}"/>
                    </a:ext>
                  </a:extLst>
                </p:cNvPr>
                <p:cNvSpPr txBox="1">
                  <a:spLocks noChangeArrowheads="1"/>
                </p:cNvSpPr>
                <p:nvPr/>
              </p:nvSpPr>
              <p:spPr bwMode="auto">
                <a:xfrm>
                  <a:off x="2541753" y="5346907"/>
                  <a:ext cx="671358"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R11</a:t>
                  </a:r>
                </a:p>
              </p:txBody>
            </p:sp>
            <p:cxnSp>
              <p:nvCxnSpPr>
                <p:cNvPr id="52" name="Connettore 2 33">
                  <a:extLst>
                    <a:ext uri="{FF2B5EF4-FFF2-40B4-BE49-F238E27FC236}">
                      <a16:creationId xmlns:a16="http://schemas.microsoft.com/office/drawing/2014/main" id="{0F77BF5B-B22C-2356-CD30-CC03D2F824CD}"/>
                    </a:ext>
                  </a:extLst>
                </p:cNvPr>
                <p:cNvCxnSpPr>
                  <a:cxnSpLocks/>
                  <a:stCxn id="55" idx="6"/>
                  <a:endCxn id="45" idx="2"/>
                </p:cNvCxnSpPr>
                <p:nvPr/>
              </p:nvCxnSpPr>
              <p:spPr bwMode="auto">
                <a:xfrm flipV="1">
                  <a:off x="3866082" y="4988720"/>
                  <a:ext cx="656918" cy="66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CasellaDiTesto 7">
                  <a:extLst>
                    <a:ext uri="{FF2B5EF4-FFF2-40B4-BE49-F238E27FC236}">
                      <a16:creationId xmlns:a16="http://schemas.microsoft.com/office/drawing/2014/main" id="{E01A982B-2F23-7A53-EB33-302736F3CE0E}"/>
                    </a:ext>
                  </a:extLst>
                </p:cNvPr>
                <p:cNvSpPr txBox="1">
                  <a:spLocks noChangeArrowheads="1"/>
                </p:cNvSpPr>
                <p:nvPr/>
              </p:nvSpPr>
              <p:spPr bwMode="auto">
                <a:xfrm>
                  <a:off x="4763332" y="4781546"/>
                  <a:ext cx="396397" cy="29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U</a:t>
                  </a:r>
                </a:p>
              </p:txBody>
            </p:sp>
          </p:grpSp>
          <p:sp>
            <p:nvSpPr>
              <p:cNvPr id="41" name="CasellaDiTesto 34">
                <a:extLst>
                  <a:ext uri="{FF2B5EF4-FFF2-40B4-BE49-F238E27FC236}">
                    <a16:creationId xmlns:a16="http://schemas.microsoft.com/office/drawing/2014/main" id="{80903DA9-F3D2-C1D4-90E1-F391055A8C2C}"/>
                  </a:ext>
                </a:extLst>
              </p:cNvPr>
              <p:cNvSpPr txBox="1">
                <a:spLocks noChangeArrowheads="1"/>
              </p:cNvSpPr>
              <p:nvPr/>
            </p:nvSpPr>
            <p:spPr bwMode="auto">
              <a:xfrm>
                <a:off x="3449681" y="4614515"/>
                <a:ext cx="536315" cy="37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A1</a:t>
                </a:r>
              </a:p>
            </p:txBody>
          </p:sp>
        </p:grpSp>
        <p:cxnSp>
          <p:nvCxnSpPr>
            <p:cNvPr id="38" name="Connettore 2 25">
              <a:extLst>
                <a:ext uri="{FF2B5EF4-FFF2-40B4-BE49-F238E27FC236}">
                  <a16:creationId xmlns:a16="http://schemas.microsoft.com/office/drawing/2014/main" id="{6F354CD3-09CB-940C-390D-DCEB6A2F841D}"/>
                </a:ext>
              </a:extLst>
            </p:cNvPr>
            <p:cNvCxnSpPr>
              <a:cxnSpLocks/>
              <a:stCxn id="45" idx="0"/>
              <a:endCxn id="57" idx="0"/>
            </p:cNvCxnSpPr>
            <p:nvPr/>
          </p:nvCxnSpPr>
          <p:spPr bwMode="auto">
            <a:xfrm rot="16200000" flipV="1">
              <a:off x="4683146" y="766547"/>
              <a:ext cx="12700" cy="3574992"/>
            </a:xfrm>
            <a:prstGeom prst="curvedConnector3">
              <a:avLst>
                <a:gd name="adj1" fmla="val 6771433"/>
              </a:avLst>
            </a:prstGeom>
            <a:ln>
              <a:tailEnd type="arrow"/>
            </a:ln>
          </p:spPr>
          <p:style>
            <a:lnRef idx="1">
              <a:schemeClr val="dk1"/>
            </a:lnRef>
            <a:fillRef idx="0">
              <a:schemeClr val="dk1"/>
            </a:fillRef>
            <a:effectRef idx="0">
              <a:schemeClr val="dk1"/>
            </a:effectRef>
            <a:fontRef idx="minor">
              <a:schemeClr val="tx1"/>
            </a:fontRef>
          </p:style>
        </p:cxnSp>
      </p:grpSp>
      <p:grpSp>
        <p:nvGrpSpPr>
          <p:cNvPr id="130056" name="Group 130055">
            <a:extLst>
              <a:ext uri="{FF2B5EF4-FFF2-40B4-BE49-F238E27FC236}">
                <a16:creationId xmlns:a16="http://schemas.microsoft.com/office/drawing/2014/main" id="{1ED82A79-3EBC-F0D7-C39A-2499347F9257}"/>
              </a:ext>
            </a:extLst>
          </p:cNvPr>
          <p:cNvGrpSpPr/>
          <p:nvPr/>
        </p:nvGrpSpPr>
        <p:grpSpPr>
          <a:xfrm>
            <a:off x="4907591" y="4356277"/>
            <a:ext cx="3890473" cy="1561828"/>
            <a:chOff x="2097852" y="1586734"/>
            <a:chExt cx="4759263" cy="2090314"/>
          </a:xfrm>
        </p:grpSpPr>
        <p:grpSp>
          <p:nvGrpSpPr>
            <p:cNvPr id="130057" name="Group 130056">
              <a:extLst>
                <a:ext uri="{FF2B5EF4-FFF2-40B4-BE49-F238E27FC236}">
                  <a16:creationId xmlns:a16="http://schemas.microsoft.com/office/drawing/2014/main" id="{2A694BD2-737A-7F57-FB8D-D591A68219CA}"/>
                </a:ext>
              </a:extLst>
            </p:cNvPr>
            <p:cNvGrpSpPr/>
            <p:nvPr/>
          </p:nvGrpSpPr>
          <p:grpSpPr>
            <a:xfrm>
              <a:off x="2097852" y="1586734"/>
              <a:ext cx="4759263" cy="2090314"/>
              <a:chOff x="48628" y="3660774"/>
              <a:chExt cx="4759263" cy="2090314"/>
            </a:xfrm>
          </p:grpSpPr>
          <p:grpSp>
            <p:nvGrpSpPr>
              <p:cNvPr id="130059" name="Group 130058">
                <a:extLst>
                  <a:ext uri="{FF2B5EF4-FFF2-40B4-BE49-F238E27FC236}">
                    <a16:creationId xmlns:a16="http://schemas.microsoft.com/office/drawing/2014/main" id="{B4E86CE6-FE07-2A35-CE45-4DB34720E736}"/>
                  </a:ext>
                </a:extLst>
              </p:cNvPr>
              <p:cNvGrpSpPr/>
              <p:nvPr/>
            </p:nvGrpSpPr>
            <p:grpSpPr>
              <a:xfrm>
                <a:off x="48628" y="3660774"/>
                <a:ext cx="4759263" cy="2090314"/>
                <a:chOff x="48628" y="3660775"/>
                <a:chExt cx="5341954" cy="2246993"/>
              </a:xfrm>
            </p:grpSpPr>
            <p:grpSp>
              <p:nvGrpSpPr>
                <p:cNvPr id="130061" name="Gruppo 19">
                  <a:extLst>
                    <a:ext uri="{FF2B5EF4-FFF2-40B4-BE49-F238E27FC236}">
                      <a16:creationId xmlns:a16="http://schemas.microsoft.com/office/drawing/2014/main" id="{250DFD7F-DF68-3E2C-C18B-D6285443FC48}"/>
                    </a:ext>
                  </a:extLst>
                </p:cNvPr>
                <p:cNvGrpSpPr>
                  <a:grpSpLocks/>
                </p:cNvGrpSpPr>
                <p:nvPr/>
              </p:nvGrpSpPr>
              <p:grpSpPr bwMode="auto">
                <a:xfrm>
                  <a:off x="48628" y="3660775"/>
                  <a:ext cx="3817454" cy="1622745"/>
                  <a:chOff x="2411487" y="3501008"/>
                  <a:chExt cx="3833794" cy="1622228"/>
                </a:xfrm>
              </p:grpSpPr>
              <p:sp>
                <p:nvSpPr>
                  <p:cNvPr id="130072" name="Ovale 22">
                    <a:extLst>
                      <a:ext uri="{FF2B5EF4-FFF2-40B4-BE49-F238E27FC236}">
                        <a16:creationId xmlns:a16="http://schemas.microsoft.com/office/drawing/2014/main" id="{7F62AAAC-AEAB-1B64-B58C-90938A186F74}"/>
                      </a:ext>
                    </a:extLst>
                  </p:cNvPr>
                  <p:cNvSpPr/>
                  <p:nvPr/>
                </p:nvSpPr>
                <p:spPr>
                  <a:xfrm>
                    <a:off x="5453194" y="454715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30073" name="Ovale 23">
                    <a:extLst>
                      <a:ext uri="{FF2B5EF4-FFF2-40B4-BE49-F238E27FC236}">
                        <a16:creationId xmlns:a16="http://schemas.microsoft.com/office/drawing/2014/main" id="{9AC2FA0A-C3CF-44E4-3A6D-AE3A0667E8F4}"/>
                      </a:ext>
                    </a:extLst>
                  </p:cNvPr>
                  <p:cNvSpPr/>
                  <p:nvPr/>
                </p:nvSpPr>
                <p:spPr>
                  <a:xfrm>
                    <a:off x="2914751" y="4540490"/>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30074" name="CasellaDiTesto 7">
                    <a:extLst>
                      <a:ext uri="{FF2B5EF4-FFF2-40B4-BE49-F238E27FC236}">
                        <a16:creationId xmlns:a16="http://schemas.microsoft.com/office/drawing/2014/main" id="{A6083727-4036-EDD4-F323-D17C970477AA}"/>
                      </a:ext>
                    </a:extLst>
                  </p:cNvPr>
                  <p:cNvSpPr txBox="1">
                    <a:spLocks noChangeArrowheads="1"/>
                  </p:cNvSpPr>
                  <p:nvPr/>
                </p:nvSpPr>
                <p:spPr bwMode="auto">
                  <a:xfrm>
                    <a:off x="3175461" y="4632153"/>
                    <a:ext cx="270665" cy="29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I</a:t>
                    </a:r>
                  </a:p>
                </p:txBody>
              </p:sp>
              <p:cxnSp>
                <p:nvCxnSpPr>
                  <p:cNvPr id="130075" name="Connettore 2 25">
                    <a:extLst>
                      <a:ext uri="{FF2B5EF4-FFF2-40B4-BE49-F238E27FC236}">
                        <a16:creationId xmlns:a16="http://schemas.microsoft.com/office/drawing/2014/main" id="{2D56F4CD-F568-5439-751C-58007365DE00}"/>
                      </a:ext>
                    </a:extLst>
                  </p:cNvPr>
                  <p:cNvCxnSpPr/>
                  <p:nvPr/>
                </p:nvCxnSpPr>
                <p:spPr>
                  <a:xfrm>
                    <a:off x="2627366" y="4324659"/>
                    <a:ext cx="360328" cy="358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076" name="CasellaDiTesto 13">
                    <a:extLst>
                      <a:ext uri="{FF2B5EF4-FFF2-40B4-BE49-F238E27FC236}">
                        <a16:creationId xmlns:a16="http://schemas.microsoft.com/office/drawing/2014/main" id="{0C44B96A-E75A-CA14-130D-622448750D84}"/>
                      </a:ext>
                    </a:extLst>
                  </p:cNvPr>
                  <p:cNvSpPr txBox="1">
                    <a:spLocks noChangeArrowheads="1"/>
                  </p:cNvSpPr>
                  <p:nvPr/>
                </p:nvSpPr>
                <p:spPr bwMode="auto">
                  <a:xfrm>
                    <a:off x="2411487" y="3501008"/>
                    <a:ext cx="1368425" cy="5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b="1" dirty="0">
                        <a:cs typeface="Arial" panose="020B0604020202020204" pitchFamily="34" charset="0"/>
                      </a:rPr>
                      <a:t>St2:</a:t>
                    </a:r>
                  </a:p>
                </p:txBody>
              </p:sp>
              <p:sp>
                <p:nvSpPr>
                  <p:cNvPr id="130077" name="CasellaDiTesto 29">
                    <a:extLst>
                      <a:ext uri="{FF2B5EF4-FFF2-40B4-BE49-F238E27FC236}">
                        <a16:creationId xmlns:a16="http://schemas.microsoft.com/office/drawing/2014/main" id="{D73C50FD-501C-A552-26A6-167AA5645C21}"/>
                      </a:ext>
                    </a:extLst>
                  </p:cNvPr>
                  <p:cNvSpPr txBox="1">
                    <a:spLocks noChangeArrowheads="1"/>
                  </p:cNvSpPr>
                  <p:nvPr/>
                </p:nvSpPr>
                <p:spPr bwMode="auto">
                  <a:xfrm>
                    <a:off x="5279083" y="3658967"/>
                    <a:ext cx="720477" cy="3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RE2</a:t>
                    </a:r>
                  </a:p>
                </p:txBody>
              </p:sp>
              <p:sp>
                <p:nvSpPr>
                  <p:cNvPr id="130081" name="Ovale 30">
                    <a:extLst>
                      <a:ext uri="{FF2B5EF4-FFF2-40B4-BE49-F238E27FC236}">
                        <a16:creationId xmlns:a16="http://schemas.microsoft.com/office/drawing/2014/main" id="{FB8921A9-98EC-1944-0757-409AA43E2E29}"/>
                      </a:ext>
                    </a:extLst>
                  </p:cNvPr>
                  <p:cNvSpPr/>
                  <p:nvPr/>
                </p:nvSpPr>
                <p:spPr>
                  <a:xfrm>
                    <a:off x="4164842" y="3976082"/>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30082" name="CasellaDiTesto 7">
                    <a:extLst>
                      <a:ext uri="{FF2B5EF4-FFF2-40B4-BE49-F238E27FC236}">
                        <a16:creationId xmlns:a16="http://schemas.microsoft.com/office/drawing/2014/main" id="{33B453C4-04FE-CEA3-BDD5-1CF8542F950D}"/>
                      </a:ext>
                    </a:extLst>
                  </p:cNvPr>
                  <p:cNvSpPr txBox="1">
                    <a:spLocks noChangeArrowheads="1"/>
                  </p:cNvSpPr>
                  <p:nvPr/>
                </p:nvSpPr>
                <p:spPr bwMode="auto">
                  <a:xfrm>
                    <a:off x="4314445" y="4056960"/>
                    <a:ext cx="505387" cy="297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R1</a:t>
                    </a:r>
                  </a:p>
                </p:txBody>
              </p:sp>
              <p:cxnSp>
                <p:nvCxnSpPr>
                  <p:cNvPr id="130083" name="Connettore 2 32">
                    <a:extLst>
                      <a:ext uri="{FF2B5EF4-FFF2-40B4-BE49-F238E27FC236}">
                        <a16:creationId xmlns:a16="http://schemas.microsoft.com/office/drawing/2014/main" id="{E9DCE910-475C-2FF9-E560-E03ADEA10E71}"/>
                      </a:ext>
                    </a:extLst>
                  </p:cNvPr>
                  <p:cNvCxnSpPr>
                    <a:stCxn id="130073" idx="7"/>
                    <a:endCxn id="130081" idx="3"/>
                  </p:cNvCxnSpPr>
                  <p:nvPr/>
                </p:nvCxnSpPr>
                <p:spPr>
                  <a:xfrm flipV="1">
                    <a:off x="3590839" y="4467797"/>
                    <a:ext cx="690001" cy="1570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0084" name="Connettore 2 33">
                    <a:extLst>
                      <a:ext uri="{FF2B5EF4-FFF2-40B4-BE49-F238E27FC236}">
                        <a16:creationId xmlns:a16="http://schemas.microsoft.com/office/drawing/2014/main" id="{E71A2423-F6C1-E0EB-E8E7-45BB51CA21DC}"/>
                      </a:ext>
                    </a:extLst>
                  </p:cNvPr>
                  <p:cNvCxnSpPr>
                    <a:cxnSpLocks/>
                    <a:stCxn id="130081" idx="5"/>
                    <a:endCxn id="130072" idx="1"/>
                  </p:cNvCxnSpPr>
                  <p:nvPr/>
                </p:nvCxnSpPr>
                <p:spPr>
                  <a:xfrm>
                    <a:off x="4840931" y="4467797"/>
                    <a:ext cx="728262" cy="1637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085" name="CasellaDiTesto 34">
                    <a:extLst>
                      <a:ext uri="{FF2B5EF4-FFF2-40B4-BE49-F238E27FC236}">
                        <a16:creationId xmlns:a16="http://schemas.microsoft.com/office/drawing/2014/main" id="{FB6CD264-243F-46D8-453E-33A5AD49E878}"/>
                      </a:ext>
                    </a:extLst>
                  </p:cNvPr>
                  <p:cNvSpPr txBox="1">
                    <a:spLocks noChangeArrowheads="1"/>
                  </p:cNvSpPr>
                  <p:nvPr/>
                </p:nvSpPr>
                <p:spPr bwMode="auto">
                  <a:xfrm>
                    <a:off x="4926065" y="4135090"/>
                    <a:ext cx="652663" cy="3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R22</a:t>
                    </a:r>
                  </a:p>
                </p:txBody>
              </p:sp>
              <p:sp>
                <p:nvSpPr>
                  <p:cNvPr id="130086" name="CasellaDiTesto 35">
                    <a:extLst>
                      <a:ext uri="{FF2B5EF4-FFF2-40B4-BE49-F238E27FC236}">
                        <a16:creationId xmlns:a16="http://schemas.microsoft.com/office/drawing/2014/main" id="{9F1C3483-7FA1-9EDB-823E-848812F102AA}"/>
                      </a:ext>
                    </a:extLst>
                  </p:cNvPr>
                  <p:cNvSpPr txBox="1">
                    <a:spLocks noChangeArrowheads="1"/>
                  </p:cNvSpPr>
                  <p:nvPr/>
                </p:nvSpPr>
                <p:spPr bwMode="auto">
                  <a:xfrm>
                    <a:off x="3552167" y="4135090"/>
                    <a:ext cx="674230" cy="3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R21</a:t>
                    </a:r>
                  </a:p>
                </p:txBody>
              </p:sp>
            </p:grpSp>
            <p:sp>
              <p:nvSpPr>
                <p:cNvPr id="130062" name="CasellaDiTesto 7">
                  <a:extLst>
                    <a:ext uri="{FF2B5EF4-FFF2-40B4-BE49-F238E27FC236}">
                      <a16:creationId xmlns:a16="http://schemas.microsoft.com/office/drawing/2014/main" id="{22239899-4C7D-5844-F117-BA20A092F45F}"/>
                    </a:ext>
                  </a:extLst>
                </p:cNvPr>
                <p:cNvSpPr txBox="1">
                  <a:spLocks noChangeArrowheads="1"/>
                </p:cNvSpPr>
                <p:nvPr/>
              </p:nvSpPr>
              <p:spPr bwMode="auto">
                <a:xfrm>
                  <a:off x="3234744" y="4785538"/>
                  <a:ext cx="505436"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R3</a:t>
                  </a:r>
                </a:p>
              </p:txBody>
            </p:sp>
            <p:sp>
              <p:nvSpPr>
                <p:cNvPr id="130063" name="Ovale 22">
                  <a:extLst>
                    <a:ext uri="{FF2B5EF4-FFF2-40B4-BE49-F238E27FC236}">
                      <a16:creationId xmlns:a16="http://schemas.microsoft.com/office/drawing/2014/main" id="{0470047F-0D27-5C43-ECAD-0437C95AE8BD}"/>
                    </a:ext>
                  </a:extLst>
                </p:cNvPr>
                <p:cNvSpPr/>
                <p:nvPr/>
              </p:nvSpPr>
              <p:spPr bwMode="auto">
                <a:xfrm>
                  <a:off x="4523000" y="4700588"/>
                  <a:ext cx="867582" cy="5762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30064" name="Ovale 30">
                  <a:extLst>
                    <a:ext uri="{FF2B5EF4-FFF2-40B4-BE49-F238E27FC236}">
                      <a16:creationId xmlns:a16="http://schemas.microsoft.com/office/drawing/2014/main" id="{DF5E1DAC-EE40-88A6-6905-FE27AFB62B2D}"/>
                    </a:ext>
                  </a:extLst>
                </p:cNvPr>
                <p:cNvSpPr/>
                <p:nvPr/>
              </p:nvSpPr>
              <p:spPr bwMode="auto">
                <a:xfrm>
                  <a:off x="1762630" y="5331505"/>
                  <a:ext cx="788711" cy="5762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cxnSp>
              <p:nvCxnSpPr>
                <p:cNvPr id="130065" name="Connettore 2 32">
                  <a:extLst>
                    <a:ext uri="{FF2B5EF4-FFF2-40B4-BE49-F238E27FC236}">
                      <a16:creationId xmlns:a16="http://schemas.microsoft.com/office/drawing/2014/main" id="{E9C713C9-3243-AE39-B8B8-9610C8F87045}"/>
                    </a:ext>
                  </a:extLst>
                </p:cNvPr>
                <p:cNvCxnSpPr>
                  <a:cxnSpLocks/>
                  <a:stCxn id="130073" idx="5"/>
                  <a:endCxn id="130064" idx="1"/>
                </p:cNvCxnSpPr>
                <p:nvPr/>
              </p:nvCxnSpPr>
              <p:spPr bwMode="auto">
                <a:xfrm>
                  <a:off x="1222953" y="5192460"/>
                  <a:ext cx="655181" cy="22343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066" name="CasellaDiTesto 7">
                  <a:extLst>
                    <a:ext uri="{FF2B5EF4-FFF2-40B4-BE49-F238E27FC236}">
                      <a16:creationId xmlns:a16="http://schemas.microsoft.com/office/drawing/2014/main" id="{76D15747-E7AC-36C5-624A-44B2A7E72896}"/>
                    </a:ext>
                  </a:extLst>
                </p:cNvPr>
                <p:cNvSpPr txBox="1">
                  <a:spLocks noChangeArrowheads="1"/>
                </p:cNvSpPr>
                <p:nvPr/>
              </p:nvSpPr>
              <p:spPr bwMode="auto">
                <a:xfrm>
                  <a:off x="1899610" y="5443038"/>
                  <a:ext cx="503233"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R2</a:t>
                  </a:r>
                </a:p>
              </p:txBody>
            </p:sp>
            <p:sp>
              <p:nvSpPr>
                <p:cNvPr id="130067" name="CasellaDiTesto 34">
                  <a:extLst>
                    <a:ext uri="{FF2B5EF4-FFF2-40B4-BE49-F238E27FC236}">
                      <a16:creationId xmlns:a16="http://schemas.microsoft.com/office/drawing/2014/main" id="{6F16F6B7-A39A-8BCD-E150-279160CF45AA}"/>
                    </a:ext>
                  </a:extLst>
                </p:cNvPr>
                <p:cNvSpPr txBox="1">
                  <a:spLocks noChangeArrowheads="1"/>
                </p:cNvSpPr>
                <p:nvPr/>
              </p:nvSpPr>
              <p:spPr bwMode="auto">
                <a:xfrm>
                  <a:off x="1125097" y="5323812"/>
                  <a:ext cx="649882"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R22</a:t>
                  </a:r>
                </a:p>
              </p:txBody>
            </p:sp>
            <p:cxnSp>
              <p:nvCxnSpPr>
                <p:cNvPr id="130068" name="Connettore 2 33">
                  <a:extLst>
                    <a:ext uri="{FF2B5EF4-FFF2-40B4-BE49-F238E27FC236}">
                      <a16:creationId xmlns:a16="http://schemas.microsoft.com/office/drawing/2014/main" id="{7AD8BDC0-8C7B-E1C0-94C0-B2158238938C}"/>
                    </a:ext>
                  </a:extLst>
                </p:cNvPr>
                <p:cNvCxnSpPr>
                  <a:cxnSpLocks/>
                  <a:stCxn id="130064" idx="7"/>
                  <a:endCxn id="130072" idx="3"/>
                </p:cNvCxnSpPr>
                <p:nvPr/>
              </p:nvCxnSpPr>
              <p:spPr bwMode="auto">
                <a:xfrm flipV="1">
                  <a:off x="2435837" y="5199129"/>
                  <a:ext cx="757037" cy="2167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069" name="CasellaDiTesto 35">
                  <a:extLst>
                    <a:ext uri="{FF2B5EF4-FFF2-40B4-BE49-F238E27FC236}">
                      <a16:creationId xmlns:a16="http://schemas.microsoft.com/office/drawing/2014/main" id="{E065E1D4-7753-BE6C-BCC9-4C50AA282CD6}"/>
                    </a:ext>
                  </a:extLst>
                </p:cNvPr>
                <p:cNvSpPr txBox="1">
                  <a:spLocks noChangeArrowheads="1"/>
                </p:cNvSpPr>
                <p:nvPr/>
              </p:nvSpPr>
              <p:spPr bwMode="auto">
                <a:xfrm>
                  <a:off x="2541753" y="5346907"/>
                  <a:ext cx="671358" cy="39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R21</a:t>
                  </a:r>
                </a:p>
              </p:txBody>
            </p:sp>
            <p:cxnSp>
              <p:nvCxnSpPr>
                <p:cNvPr id="130070" name="Connettore 2 33">
                  <a:extLst>
                    <a:ext uri="{FF2B5EF4-FFF2-40B4-BE49-F238E27FC236}">
                      <a16:creationId xmlns:a16="http://schemas.microsoft.com/office/drawing/2014/main" id="{9A34BACA-FA25-6D4C-AE4A-6658431A7600}"/>
                    </a:ext>
                  </a:extLst>
                </p:cNvPr>
                <p:cNvCxnSpPr>
                  <a:cxnSpLocks/>
                  <a:stCxn id="130072" idx="6"/>
                  <a:endCxn id="130063" idx="2"/>
                </p:cNvCxnSpPr>
                <p:nvPr/>
              </p:nvCxnSpPr>
              <p:spPr bwMode="auto">
                <a:xfrm flipV="1">
                  <a:off x="3866082" y="4988720"/>
                  <a:ext cx="656918" cy="66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071" name="CasellaDiTesto 7">
                  <a:extLst>
                    <a:ext uri="{FF2B5EF4-FFF2-40B4-BE49-F238E27FC236}">
                      <a16:creationId xmlns:a16="http://schemas.microsoft.com/office/drawing/2014/main" id="{55F771EB-91C9-B880-96B8-B0DC0E938688}"/>
                    </a:ext>
                  </a:extLst>
                </p:cNvPr>
                <p:cNvSpPr txBox="1">
                  <a:spLocks noChangeArrowheads="1"/>
                </p:cNvSpPr>
                <p:nvPr/>
              </p:nvSpPr>
              <p:spPr bwMode="auto">
                <a:xfrm>
                  <a:off x="4763332" y="4781546"/>
                  <a:ext cx="396397" cy="29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200" b="1" i="1" dirty="0">
                      <a:latin typeface="Times New Roman" panose="02020603050405020304" pitchFamily="18" charset="0"/>
                    </a:rPr>
                    <a:t>U</a:t>
                  </a:r>
                </a:p>
              </p:txBody>
            </p:sp>
          </p:grpSp>
          <p:sp>
            <p:nvSpPr>
              <p:cNvPr id="130060" name="CasellaDiTesto 34">
                <a:extLst>
                  <a:ext uri="{FF2B5EF4-FFF2-40B4-BE49-F238E27FC236}">
                    <a16:creationId xmlns:a16="http://schemas.microsoft.com/office/drawing/2014/main" id="{52FE79F1-6C68-7392-5C07-DE5ACDBCEF1E}"/>
                  </a:ext>
                </a:extLst>
              </p:cNvPr>
              <p:cNvSpPr txBox="1">
                <a:spLocks noChangeArrowheads="1"/>
              </p:cNvSpPr>
              <p:nvPr/>
            </p:nvSpPr>
            <p:spPr bwMode="auto">
              <a:xfrm>
                <a:off x="3449681" y="4614515"/>
                <a:ext cx="536315" cy="37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dirty="0">
                    <a:cs typeface="Arial" panose="020B0604020202020204" pitchFamily="34" charset="0"/>
                  </a:rPr>
                  <a:t>A2</a:t>
                </a:r>
              </a:p>
            </p:txBody>
          </p:sp>
        </p:grpSp>
        <p:cxnSp>
          <p:nvCxnSpPr>
            <p:cNvPr id="130058" name="Connettore 2 25">
              <a:extLst>
                <a:ext uri="{FF2B5EF4-FFF2-40B4-BE49-F238E27FC236}">
                  <a16:creationId xmlns:a16="http://schemas.microsoft.com/office/drawing/2014/main" id="{87D04530-4AAE-FD04-F708-95814C2B7904}"/>
                </a:ext>
              </a:extLst>
            </p:cNvPr>
            <p:cNvCxnSpPr>
              <a:cxnSpLocks/>
              <a:stCxn id="130063" idx="0"/>
              <a:endCxn id="130073" idx="0"/>
            </p:cNvCxnSpPr>
            <p:nvPr/>
          </p:nvCxnSpPr>
          <p:spPr bwMode="auto">
            <a:xfrm rot="16200000" flipV="1">
              <a:off x="4683146" y="766547"/>
              <a:ext cx="12700" cy="3574992"/>
            </a:xfrm>
            <a:prstGeom prst="curvedConnector3">
              <a:avLst>
                <a:gd name="adj1" fmla="val 6771433"/>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70190552"/>
      </p:ext>
    </p:extLst>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(4) </a:t>
            </a:r>
          </a:p>
        </p:txBody>
      </p:sp>
      <p:sp>
        <p:nvSpPr>
          <p:cNvPr id="18436" name="CasellaDiTesto 5"/>
          <p:cNvSpPr txBox="1">
            <a:spLocks noChangeArrowheads="1"/>
          </p:cNvSpPr>
          <p:nvPr/>
        </p:nvSpPr>
        <p:spPr bwMode="auto">
          <a:xfrm>
            <a:off x="539750" y="11255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Model of the Teacher:</a:t>
            </a:r>
          </a:p>
        </p:txBody>
      </p:sp>
      <p:sp>
        <p:nvSpPr>
          <p:cNvPr id="3" name="CasellaDiTesto 5">
            <a:extLst>
              <a:ext uri="{FF2B5EF4-FFF2-40B4-BE49-F238E27FC236}">
                <a16:creationId xmlns:a16="http://schemas.microsoft.com/office/drawing/2014/main" id="{19479270-5AA8-1C1F-874D-C9F236F2976E}"/>
              </a:ext>
            </a:extLst>
          </p:cNvPr>
          <p:cNvSpPr txBox="1">
            <a:spLocks noChangeArrowheads="1"/>
          </p:cNvSpPr>
          <p:nvPr/>
        </p:nvSpPr>
        <p:spPr bwMode="auto">
          <a:xfrm>
            <a:off x="539750" y="1525588"/>
            <a:ext cx="813593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dirty="0">
                <a:cs typeface="Arial" panose="020B0604020202020204" pitchFamily="34" charset="0"/>
              </a:rPr>
              <a:t>The states in which the teacher can be are three:</a:t>
            </a:r>
          </a:p>
          <a:p>
            <a:pPr marL="342900" indent="-342900" eaLnBrk="1" hangingPunct="1">
              <a:spcBef>
                <a:spcPct val="0"/>
              </a:spcBef>
            </a:pPr>
            <a:r>
              <a:rPr lang="en-US" altLang="it-IT" sz="2000" b="1" dirty="0">
                <a:cs typeface="Arial" panose="020B0604020202020204" pitchFamily="34" charset="0"/>
              </a:rPr>
              <a:t>I:</a:t>
            </a:r>
            <a:r>
              <a:rPr lang="en-US" altLang="it-IT" sz="2000" dirty="0">
                <a:cs typeface="Arial" panose="020B0604020202020204" pitchFamily="34" charset="0"/>
              </a:rPr>
              <a:t> idle, </a:t>
            </a:r>
            <a:r>
              <a:rPr lang="en-US" altLang="it-IT" sz="2000" dirty="0">
                <a:solidFill>
                  <a:srgbClr val="FF0000"/>
                </a:solidFill>
                <a:cs typeface="Arial" panose="020B0604020202020204" pitchFamily="34" charset="0"/>
              </a:rPr>
              <a:t>teacher is just waiting for a student calling</a:t>
            </a:r>
          </a:p>
          <a:p>
            <a:pPr marL="342900" indent="-342900" eaLnBrk="1" hangingPunct="1">
              <a:spcBef>
                <a:spcPct val="0"/>
              </a:spcBef>
            </a:pPr>
            <a:r>
              <a:rPr lang="en-US" altLang="it-IT" sz="2000" b="1" dirty="0" err="1">
                <a:cs typeface="Arial" panose="020B0604020202020204" pitchFamily="34" charset="0"/>
              </a:rPr>
              <a:t>TnSm</a:t>
            </a:r>
            <a:r>
              <a:rPr lang="en-US" altLang="it-IT" sz="2000" b="1" dirty="0">
                <a:cs typeface="Arial" panose="020B0604020202020204" pitchFamily="34" charset="0"/>
              </a:rPr>
              <a:t>: </a:t>
            </a:r>
            <a:r>
              <a:rPr lang="en-US" altLang="it-IT" sz="2000" dirty="0">
                <a:cs typeface="Arial" panose="020B0604020202020204" pitchFamily="34" charset="0"/>
              </a:rPr>
              <a:t>teacher n to student m, </a:t>
            </a:r>
            <a:r>
              <a:rPr lang="en-US" altLang="it-IT" sz="2000" dirty="0">
                <a:solidFill>
                  <a:srgbClr val="FF0000"/>
                </a:solidFill>
                <a:cs typeface="Arial" panose="020B0604020202020204" pitchFamily="34" charset="0"/>
              </a:rPr>
              <a:t>teacher n is called and has given the attention to student m, with </a:t>
            </a:r>
            <a:r>
              <a:rPr lang="en-US" altLang="it-IT" sz="2000" dirty="0" err="1">
                <a:solidFill>
                  <a:srgbClr val="FF0000"/>
                </a:solidFill>
                <a:cs typeface="Arial" panose="020B0604020202020204" pitchFamily="34" charset="0"/>
              </a:rPr>
              <a:t>n,m</a:t>
            </a:r>
            <a:r>
              <a:rPr lang="en-US" altLang="it-IT" sz="2000" dirty="0">
                <a:solidFill>
                  <a:srgbClr val="FF0000"/>
                </a:solidFill>
                <a:cs typeface="Arial" panose="020B0604020202020204" pitchFamily="34" charset="0"/>
              </a:rPr>
              <a:t> ∊ {1,2}</a:t>
            </a:r>
          </a:p>
          <a:p>
            <a:pPr eaLnBrk="1" hangingPunct="1">
              <a:spcBef>
                <a:spcPct val="0"/>
              </a:spcBef>
              <a:buNone/>
            </a:pPr>
            <a:endParaRPr lang="en-US" altLang="it-IT" sz="2000" dirty="0">
              <a:solidFill>
                <a:srgbClr val="FF0000"/>
              </a:solidFill>
              <a:cs typeface="Arial" panose="020B0604020202020204" pitchFamily="34" charset="0"/>
            </a:endParaRPr>
          </a:p>
          <a:p>
            <a:pPr eaLnBrk="1" hangingPunct="1">
              <a:spcBef>
                <a:spcPct val="0"/>
              </a:spcBef>
              <a:buNone/>
            </a:pPr>
            <a:r>
              <a:rPr lang="en-US" altLang="it-IT" sz="2000" dirty="0">
                <a:cs typeface="Arial" panose="020B0604020202020204" pitchFamily="34" charset="0"/>
              </a:rPr>
              <a:t>The alphabet is composed by the calling and the releasing from the two students</a:t>
            </a:r>
          </a:p>
        </p:txBody>
      </p:sp>
      <p:grpSp>
        <p:nvGrpSpPr>
          <p:cNvPr id="54" name="Group 53">
            <a:extLst>
              <a:ext uri="{FF2B5EF4-FFF2-40B4-BE49-F238E27FC236}">
                <a16:creationId xmlns:a16="http://schemas.microsoft.com/office/drawing/2014/main" id="{95F8E912-89B7-3390-4667-09AF95759363}"/>
              </a:ext>
            </a:extLst>
          </p:cNvPr>
          <p:cNvGrpSpPr/>
          <p:nvPr/>
        </p:nvGrpSpPr>
        <p:grpSpPr>
          <a:xfrm>
            <a:off x="971600" y="3910941"/>
            <a:ext cx="6003377" cy="1894323"/>
            <a:chOff x="685800" y="2994313"/>
            <a:chExt cx="6003377" cy="1894323"/>
          </a:xfrm>
        </p:grpSpPr>
        <p:grpSp>
          <p:nvGrpSpPr>
            <p:cNvPr id="5" name="Group 4">
              <a:extLst>
                <a:ext uri="{FF2B5EF4-FFF2-40B4-BE49-F238E27FC236}">
                  <a16:creationId xmlns:a16="http://schemas.microsoft.com/office/drawing/2014/main" id="{BA33B1A7-C9FD-B804-5F7E-BF9161A4E6FF}"/>
                </a:ext>
              </a:extLst>
            </p:cNvPr>
            <p:cNvGrpSpPr/>
            <p:nvPr/>
          </p:nvGrpSpPr>
          <p:grpSpPr>
            <a:xfrm>
              <a:off x="685800" y="2994313"/>
              <a:ext cx="6003377" cy="1894323"/>
              <a:chOff x="-1389300" y="3311507"/>
              <a:chExt cx="6003377" cy="1894323"/>
            </a:xfrm>
          </p:grpSpPr>
          <p:grpSp>
            <p:nvGrpSpPr>
              <p:cNvPr id="6" name="Group 5">
                <a:extLst>
                  <a:ext uri="{FF2B5EF4-FFF2-40B4-BE49-F238E27FC236}">
                    <a16:creationId xmlns:a16="http://schemas.microsoft.com/office/drawing/2014/main" id="{D48F8AE8-4B71-E0CF-64E7-94CBDAC2DF40}"/>
                  </a:ext>
                </a:extLst>
              </p:cNvPr>
              <p:cNvGrpSpPr/>
              <p:nvPr/>
            </p:nvGrpSpPr>
            <p:grpSpPr>
              <a:xfrm>
                <a:off x="-1389300" y="3311507"/>
                <a:ext cx="6003377" cy="1894311"/>
                <a:chOff x="-1565350" y="3285334"/>
                <a:chExt cx="6738389" cy="2036301"/>
              </a:xfrm>
            </p:grpSpPr>
            <p:grpSp>
              <p:nvGrpSpPr>
                <p:cNvPr id="9" name="Gruppo 19">
                  <a:extLst>
                    <a:ext uri="{FF2B5EF4-FFF2-40B4-BE49-F238E27FC236}">
                      <a16:creationId xmlns:a16="http://schemas.microsoft.com/office/drawing/2014/main" id="{CD770EFA-BF52-4E59-1356-E3D91CF99DCB}"/>
                    </a:ext>
                  </a:extLst>
                </p:cNvPr>
                <p:cNvGrpSpPr>
                  <a:grpSpLocks/>
                </p:cNvGrpSpPr>
                <p:nvPr/>
              </p:nvGrpSpPr>
              <p:grpSpPr bwMode="auto">
                <a:xfrm>
                  <a:off x="-1565350" y="3285334"/>
                  <a:ext cx="6695104" cy="1449954"/>
                  <a:chOff x="790601" y="3125687"/>
                  <a:chExt cx="6723762" cy="1449492"/>
                </a:xfrm>
              </p:grpSpPr>
              <p:sp>
                <p:nvSpPr>
                  <p:cNvPr id="25" name="Ovale 22">
                    <a:extLst>
                      <a:ext uri="{FF2B5EF4-FFF2-40B4-BE49-F238E27FC236}">
                        <a16:creationId xmlns:a16="http://schemas.microsoft.com/office/drawing/2014/main" id="{ED3F4979-E2BC-EF51-617D-8DE80AAD8821}"/>
                      </a:ext>
                    </a:extLst>
                  </p:cNvPr>
                  <p:cNvSpPr/>
                  <p:nvPr/>
                </p:nvSpPr>
                <p:spPr>
                  <a:xfrm>
                    <a:off x="6722276" y="399909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26" name="Ovale 23">
                    <a:extLst>
                      <a:ext uri="{FF2B5EF4-FFF2-40B4-BE49-F238E27FC236}">
                        <a16:creationId xmlns:a16="http://schemas.microsoft.com/office/drawing/2014/main" id="{A57D2D21-2CCB-1103-CA4C-EE2601276E01}"/>
                      </a:ext>
                    </a:extLst>
                  </p:cNvPr>
                  <p:cNvSpPr/>
                  <p:nvPr/>
                </p:nvSpPr>
                <p:spPr>
                  <a:xfrm>
                    <a:off x="4754211" y="3999097"/>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cxnSp>
                <p:nvCxnSpPr>
                  <p:cNvPr id="28" name="Connettore 2 25">
                    <a:extLst>
                      <a:ext uri="{FF2B5EF4-FFF2-40B4-BE49-F238E27FC236}">
                        <a16:creationId xmlns:a16="http://schemas.microsoft.com/office/drawing/2014/main" id="{E48977AE-7983-254F-7B9F-D1110F9DD934}"/>
                      </a:ext>
                    </a:extLst>
                  </p:cNvPr>
                  <p:cNvCxnSpPr>
                    <a:cxnSpLocks/>
                    <a:endCxn id="26" idx="0"/>
                  </p:cNvCxnSpPr>
                  <p:nvPr/>
                </p:nvCxnSpPr>
                <p:spPr>
                  <a:xfrm>
                    <a:off x="5150252" y="3559859"/>
                    <a:ext cx="1" cy="4392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CasellaDiTesto 13">
                    <a:extLst>
                      <a:ext uri="{FF2B5EF4-FFF2-40B4-BE49-F238E27FC236}">
                        <a16:creationId xmlns:a16="http://schemas.microsoft.com/office/drawing/2014/main" id="{9CCDEACB-DC95-A0CA-F4C8-2B56E47443F6}"/>
                      </a:ext>
                    </a:extLst>
                  </p:cNvPr>
                  <p:cNvSpPr txBox="1">
                    <a:spLocks noChangeArrowheads="1"/>
                  </p:cNvSpPr>
                  <p:nvPr/>
                </p:nvSpPr>
                <p:spPr bwMode="auto">
                  <a:xfrm>
                    <a:off x="790601" y="3125687"/>
                    <a:ext cx="1368425" cy="42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b="1" dirty="0">
                        <a:cs typeface="Arial" panose="020B0604020202020204" pitchFamily="34" charset="0"/>
                      </a:rPr>
                      <a:t>Tn:</a:t>
                    </a:r>
                  </a:p>
                </p:txBody>
              </p:sp>
              <p:sp>
                <p:nvSpPr>
                  <p:cNvPr id="31" name="Ovale 30">
                    <a:extLst>
                      <a:ext uri="{FF2B5EF4-FFF2-40B4-BE49-F238E27FC236}">
                        <a16:creationId xmlns:a16="http://schemas.microsoft.com/office/drawing/2014/main" id="{E9BA08E2-FF56-6E1B-DEB3-946CC8B04CAC}"/>
                      </a:ext>
                    </a:extLst>
                  </p:cNvPr>
                  <p:cNvSpPr/>
                  <p:nvPr/>
                </p:nvSpPr>
                <p:spPr>
                  <a:xfrm>
                    <a:off x="2604023" y="3999100"/>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2" name="CasellaDiTesto 7">
                    <a:extLst>
                      <a:ext uri="{FF2B5EF4-FFF2-40B4-BE49-F238E27FC236}">
                        <a16:creationId xmlns:a16="http://schemas.microsoft.com/office/drawing/2014/main" id="{322316B7-9422-D1C6-8CC8-42F6D90D7A07}"/>
                      </a:ext>
                    </a:extLst>
                  </p:cNvPr>
                  <p:cNvSpPr txBox="1">
                    <a:spLocks noChangeArrowheads="1"/>
                  </p:cNvSpPr>
                  <p:nvPr/>
                </p:nvSpPr>
                <p:spPr bwMode="auto">
                  <a:xfrm>
                    <a:off x="2660269" y="4109897"/>
                    <a:ext cx="806430" cy="3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TnS1</a:t>
                    </a:r>
                  </a:p>
                </p:txBody>
              </p:sp>
              <p:cxnSp>
                <p:nvCxnSpPr>
                  <p:cNvPr id="33" name="Connettore 2 32">
                    <a:extLst>
                      <a:ext uri="{FF2B5EF4-FFF2-40B4-BE49-F238E27FC236}">
                        <a16:creationId xmlns:a16="http://schemas.microsoft.com/office/drawing/2014/main" id="{658B6C84-4F07-FE19-2566-4C248200AD52}"/>
                      </a:ext>
                    </a:extLst>
                  </p:cNvPr>
                  <p:cNvCxnSpPr>
                    <a:cxnSpLocks/>
                    <a:stCxn id="26" idx="1"/>
                    <a:endCxn id="31" idx="7"/>
                  </p:cNvCxnSpPr>
                  <p:nvPr/>
                </p:nvCxnSpPr>
                <p:spPr>
                  <a:xfrm rot="16200000" flipV="1">
                    <a:off x="4075495" y="3288415"/>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114CE7BD-2185-9607-65C2-2AC618B58B63}"/>
                      </a:ext>
                    </a:extLst>
                  </p:cNvPr>
                  <p:cNvCxnSpPr>
                    <a:cxnSpLocks/>
                    <a:stCxn id="31" idx="5"/>
                    <a:endCxn id="26" idx="3"/>
                  </p:cNvCxnSpPr>
                  <p:nvPr/>
                </p:nvCxnSpPr>
                <p:spPr>
                  <a:xfrm rot="16200000" flipH="1">
                    <a:off x="4075494" y="3695763"/>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grpSp>
            <p:sp>
              <p:nvSpPr>
                <p:cNvPr id="10" name="CasellaDiTesto 7">
                  <a:extLst>
                    <a:ext uri="{FF2B5EF4-FFF2-40B4-BE49-F238E27FC236}">
                      <a16:creationId xmlns:a16="http://schemas.microsoft.com/office/drawing/2014/main" id="{8F957A15-AE81-7949-96C0-65739212FB33}"/>
                    </a:ext>
                  </a:extLst>
                </p:cNvPr>
                <p:cNvSpPr txBox="1">
                  <a:spLocks noChangeArrowheads="1"/>
                </p:cNvSpPr>
                <p:nvPr/>
              </p:nvSpPr>
              <p:spPr bwMode="auto">
                <a:xfrm>
                  <a:off x="2639161" y="4261645"/>
                  <a:ext cx="366637" cy="36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I</a:t>
                  </a:r>
                </a:p>
              </p:txBody>
            </p:sp>
            <p:cxnSp>
              <p:nvCxnSpPr>
                <p:cNvPr id="13" name="Connettore 2 32">
                  <a:extLst>
                    <a:ext uri="{FF2B5EF4-FFF2-40B4-BE49-F238E27FC236}">
                      <a16:creationId xmlns:a16="http://schemas.microsoft.com/office/drawing/2014/main" id="{41B024B1-4D48-9B52-57E0-FB69C335EE84}"/>
                    </a:ext>
                  </a:extLst>
                </p:cNvPr>
                <p:cNvCxnSpPr>
                  <a:cxnSpLocks/>
                  <a:stCxn id="25" idx="3"/>
                  <a:endCxn id="26" idx="5"/>
                </p:cNvCxnSpPr>
                <p:nvPr/>
              </p:nvCxnSpPr>
              <p:spPr bwMode="auto">
                <a:xfrm rot="5400000">
                  <a:off x="3755861" y="3949907"/>
                  <a:ext cx="13652" cy="1401974"/>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sp>
              <p:nvSpPr>
                <p:cNvPr id="16" name="CasellaDiTesto 34">
                  <a:extLst>
                    <a:ext uri="{FF2B5EF4-FFF2-40B4-BE49-F238E27FC236}">
                      <a16:creationId xmlns:a16="http://schemas.microsoft.com/office/drawing/2014/main" id="{E0FB2400-3D79-5E90-0DE6-91D19C8AD4FC}"/>
                    </a:ext>
                  </a:extLst>
                </p:cNvPr>
                <p:cNvSpPr txBox="1">
                  <a:spLocks noChangeArrowheads="1"/>
                </p:cNvSpPr>
                <p:nvPr/>
              </p:nvSpPr>
              <p:spPr bwMode="auto">
                <a:xfrm>
                  <a:off x="1387395" y="4957706"/>
                  <a:ext cx="649882" cy="36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RE1</a:t>
                  </a:r>
                </a:p>
              </p:txBody>
            </p:sp>
            <p:cxnSp>
              <p:nvCxnSpPr>
                <p:cNvPr id="17" name="Connettore 2 33">
                  <a:extLst>
                    <a:ext uri="{FF2B5EF4-FFF2-40B4-BE49-F238E27FC236}">
                      <a16:creationId xmlns:a16="http://schemas.microsoft.com/office/drawing/2014/main" id="{4C41D6AA-BCE1-07DA-5987-865DDEACEFD0}"/>
                    </a:ext>
                  </a:extLst>
                </p:cNvPr>
                <p:cNvCxnSpPr>
                  <a:cxnSpLocks/>
                  <a:stCxn id="26" idx="7"/>
                  <a:endCxn id="25" idx="1"/>
                </p:cNvCxnSpPr>
                <p:nvPr/>
              </p:nvCxnSpPr>
              <p:spPr bwMode="auto">
                <a:xfrm rot="5400000" flipH="1" flipV="1">
                  <a:off x="3755860" y="3542428"/>
                  <a:ext cx="13652" cy="1401974"/>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sp>
              <p:nvSpPr>
                <p:cNvPr id="24" name="CasellaDiTesto 7">
                  <a:extLst>
                    <a:ext uri="{FF2B5EF4-FFF2-40B4-BE49-F238E27FC236}">
                      <a16:creationId xmlns:a16="http://schemas.microsoft.com/office/drawing/2014/main" id="{70696D1B-9C8F-3CD8-618C-B98A601CDAB4}"/>
                    </a:ext>
                  </a:extLst>
                </p:cNvPr>
                <p:cNvSpPr txBox="1">
                  <a:spLocks noChangeArrowheads="1"/>
                </p:cNvSpPr>
                <p:nvPr/>
              </p:nvSpPr>
              <p:spPr bwMode="auto">
                <a:xfrm>
                  <a:off x="4384329" y="4261645"/>
                  <a:ext cx="788710" cy="36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600" b="1" i="1" dirty="0">
                      <a:latin typeface="Times New Roman" panose="02020603050405020304" pitchFamily="18" charset="0"/>
                    </a:rPr>
                    <a:t>TnS2</a:t>
                  </a:r>
                </a:p>
              </p:txBody>
            </p:sp>
          </p:grpSp>
          <p:sp>
            <p:nvSpPr>
              <p:cNvPr id="7" name="CasellaDiTesto 34">
                <a:extLst>
                  <a:ext uri="{FF2B5EF4-FFF2-40B4-BE49-F238E27FC236}">
                    <a16:creationId xmlns:a16="http://schemas.microsoft.com/office/drawing/2014/main" id="{40CDFB8E-A554-33A5-A3B9-1E33CB0D1B8D}"/>
                  </a:ext>
                </a:extLst>
              </p:cNvPr>
              <p:cNvSpPr txBox="1">
                <a:spLocks noChangeArrowheads="1"/>
              </p:cNvSpPr>
              <p:nvPr/>
            </p:nvSpPr>
            <p:spPr bwMode="auto">
              <a:xfrm>
                <a:off x="3131020" y="3611112"/>
                <a:ext cx="5916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R2n</a:t>
                </a:r>
              </a:p>
            </p:txBody>
          </p:sp>
          <p:sp>
            <p:nvSpPr>
              <p:cNvPr id="8" name="CasellaDiTesto 34">
                <a:extLst>
                  <a:ext uri="{FF2B5EF4-FFF2-40B4-BE49-F238E27FC236}">
                    <a16:creationId xmlns:a16="http://schemas.microsoft.com/office/drawing/2014/main" id="{AA37F29D-D814-9E97-5FD1-A520E0E677DB}"/>
                  </a:ext>
                </a:extLst>
              </p:cNvPr>
              <p:cNvSpPr txBox="1">
                <a:spLocks noChangeArrowheads="1"/>
              </p:cNvSpPr>
              <p:nvPr/>
            </p:nvSpPr>
            <p:spPr bwMode="auto">
              <a:xfrm>
                <a:off x="3131020" y="4867276"/>
                <a:ext cx="5789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RE2</a:t>
                </a:r>
              </a:p>
            </p:txBody>
          </p:sp>
        </p:grpSp>
        <p:sp>
          <p:nvSpPr>
            <p:cNvPr id="53" name="CasellaDiTesto 34">
              <a:extLst>
                <a:ext uri="{FF2B5EF4-FFF2-40B4-BE49-F238E27FC236}">
                  <a16:creationId xmlns:a16="http://schemas.microsoft.com/office/drawing/2014/main" id="{DF868A5B-D2C2-0641-9B3C-C12F90B6B3CB}"/>
                </a:ext>
              </a:extLst>
            </p:cNvPr>
            <p:cNvSpPr txBox="1">
              <a:spLocks noChangeArrowheads="1"/>
            </p:cNvSpPr>
            <p:nvPr/>
          </p:nvSpPr>
          <p:spPr bwMode="auto">
            <a:xfrm>
              <a:off x="3297463" y="3210564"/>
              <a:ext cx="5916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600" b="1" dirty="0">
                  <a:cs typeface="Arial" panose="020B0604020202020204" pitchFamily="34" charset="0"/>
                </a:rPr>
                <a:t>R1n</a:t>
              </a:r>
            </a:p>
          </p:txBody>
        </p:sp>
      </p:grpSp>
      <p:sp>
        <p:nvSpPr>
          <p:cNvPr id="56" name="Segnaposto numero diapositiva 4">
            <a:extLst>
              <a:ext uri="{FF2B5EF4-FFF2-40B4-BE49-F238E27FC236}">
                <a16:creationId xmlns:a16="http://schemas.microsoft.com/office/drawing/2014/main" id="{987816EE-3DD3-101F-EDC0-2141DAD42BCF}"/>
              </a:ext>
            </a:extLst>
          </p:cNvPr>
          <p:cNvSpPr txBox="1">
            <a:spLocks/>
          </p:cNvSpPr>
          <p:nvPr/>
        </p:nvSpPr>
        <p:spPr bwMode="auto">
          <a:xfrm>
            <a:off x="450290" y="6400800"/>
            <a:ext cx="85344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defPPr>
              <a:defRPr lang="it-IT"/>
            </a:defPPr>
            <a:lvl1pPr algn="ctr" rtl="0" eaLnBrk="0" fontAlgn="base" hangingPunct="0">
              <a:spcBef>
                <a:spcPct val="50000"/>
              </a:spcBef>
              <a:spcAft>
                <a:spcPct val="0"/>
              </a:spcAft>
              <a:buChar char="•"/>
              <a:defRPr sz="2200" b="1" kern="12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algn="l" rtl="0" eaLnBrk="0" fontAlgn="base" hangingPunct="0">
              <a:spcBef>
                <a:spcPct val="50000"/>
              </a:spcBef>
              <a:spcAft>
                <a:spcPct val="0"/>
              </a:spcAft>
              <a:buChar char="–"/>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50000"/>
              </a:spcBef>
              <a:spcAft>
                <a:spcPct val="0"/>
              </a:spcAft>
              <a:buChar char="•"/>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smtClean="0"/>
              <a:pPr eaLnBrk="1" hangingPunct="1">
                <a:spcBef>
                  <a:spcPct val="0"/>
                </a:spcBef>
                <a:buFontTx/>
                <a:buNone/>
              </a:pPr>
              <a:t>5</a:t>
            </a:fld>
            <a:endParaRPr lang="it-IT" altLang="it-IT" sz="1200" dirty="0"/>
          </a:p>
        </p:txBody>
      </p:sp>
    </p:spTree>
    <p:extLst>
      <p:ext uri="{BB962C8B-B14F-4D97-AF65-F5344CB8AC3E}">
        <p14:creationId xmlns:p14="http://schemas.microsoft.com/office/powerpoint/2010/main" val="885299072"/>
      </p:ext>
    </p:extLst>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(5) </a:t>
            </a:r>
          </a:p>
        </p:txBody>
      </p:sp>
      <p:sp>
        <p:nvSpPr>
          <p:cNvPr id="18436" name="CasellaDiTesto 5"/>
          <p:cNvSpPr txBox="1">
            <a:spLocks noChangeArrowheads="1"/>
          </p:cNvSpPr>
          <p:nvPr/>
        </p:nvSpPr>
        <p:spPr bwMode="auto">
          <a:xfrm>
            <a:off x="539750" y="11255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Model of the Teacher:</a:t>
            </a:r>
          </a:p>
        </p:txBody>
      </p:sp>
      <p:grpSp>
        <p:nvGrpSpPr>
          <p:cNvPr id="54" name="Group 53">
            <a:extLst>
              <a:ext uri="{FF2B5EF4-FFF2-40B4-BE49-F238E27FC236}">
                <a16:creationId xmlns:a16="http://schemas.microsoft.com/office/drawing/2014/main" id="{95F8E912-89B7-3390-4667-09AF95759363}"/>
              </a:ext>
            </a:extLst>
          </p:cNvPr>
          <p:cNvGrpSpPr/>
          <p:nvPr/>
        </p:nvGrpSpPr>
        <p:grpSpPr>
          <a:xfrm>
            <a:off x="1947348" y="1484804"/>
            <a:ext cx="4667636" cy="2117954"/>
            <a:chOff x="1855347" y="3042632"/>
            <a:chExt cx="4833830" cy="2099108"/>
          </a:xfrm>
        </p:grpSpPr>
        <p:grpSp>
          <p:nvGrpSpPr>
            <p:cNvPr id="5" name="Group 4">
              <a:extLst>
                <a:ext uri="{FF2B5EF4-FFF2-40B4-BE49-F238E27FC236}">
                  <a16:creationId xmlns:a16="http://schemas.microsoft.com/office/drawing/2014/main" id="{BA33B1A7-C9FD-B804-5F7E-BF9161A4E6FF}"/>
                </a:ext>
              </a:extLst>
            </p:cNvPr>
            <p:cNvGrpSpPr/>
            <p:nvPr/>
          </p:nvGrpSpPr>
          <p:grpSpPr>
            <a:xfrm>
              <a:off x="1855347" y="3042632"/>
              <a:ext cx="4833830" cy="2099108"/>
              <a:chOff x="-219753" y="3359826"/>
              <a:chExt cx="4833830" cy="2099108"/>
            </a:xfrm>
          </p:grpSpPr>
          <p:grpSp>
            <p:nvGrpSpPr>
              <p:cNvPr id="6" name="Group 5">
                <a:extLst>
                  <a:ext uri="{FF2B5EF4-FFF2-40B4-BE49-F238E27FC236}">
                    <a16:creationId xmlns:a16="http://schemas.microsoft.com/office/drawing/2014/main" id="{D48F8AE8-4B71-E0CF-64E7-94CBDAC2DF40}"/>
                  </a:ext>
                </a:extLst>
              </p:cNvPr>
              <p:cNvGrpSpPr/>
              <p:nvPr/>
            </p:nvGrpSpPr>
            <p:grpSpPr>
              <a:xfrm>
                <a:off x="-219753" y="3359826"/>
                <a:ext cx="4833830" cy="2099098"/>
                <a:chOff x="-252612" y="3337274"/>
                <a:chExt cx="5425651" cy="2256438"/>
              </a:xfrm>
            </p:grpSpPr>
            <p:grpSp>
              <p:nvGrpSpPr>
                <p:cNvPr id="9" name="Gruppo 19">
                  <a:extLst>
                    <a:ext uri="{FF2B5EF4-FFF2-40B4-BE49-F238E27FC236}">
                      <a16:creationId xmlns:a16="http://schemas.microsoft.com/office/drawing/2014/main" id="{CD770EFA-BF52-4E59-1356-E3D91CF99DCB}"/>
                    </a:ext>
                  </a:extLst>
                </p:cNvPr>
                <p:cNvGrpSpPr>
                  <a:grpSpLocks/>
                </p:cNvGrpSpPr>
                <p:nvPr/>
              </p:nvGrpSpPr>
              <p:grpSpPr bwMode="auto">
                <a:xfrm>
                  <a:off x="-252612" y="3337274"/>
                  <a:ext cx="5382366" cy="1398013"/>
                  <a:chOff x="2108958" y="3177611"/>
                  <a:chExt cx="5405405" cy="1397568"/>
                </a:xfrm>
              </p:grpSpPr>
              <p:sp>
                <p:nvSpPr>
                  <p:cNvPr id="25" name="Ovale 22">
                    <a:extLst>
                      <a:ext uri="{FF2B5EF4-FFF2-40B4-BE49-F238E27FC236}">
                        <a16:creationId xmlns:a16="http://schemas.microsoft.com/office/drawing/2014/main" id="{ED3F4979-E2BC-EF51-617D-8DE80AAD8821}"/>
                      </a:ext>
                    </a:extLst>
                  </p:cNvPr>
                  <p:cNvSpPr/>
                  <p:nvPr/>
                </p:nvSpPr>
                <p:spPr>
                  <a:xfrm>
                    <a:off x="6722276" y="399909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sz="1400" dirty="0"/>
                  </a:p>
                </p:txBody>
              </p:sp>
              <p:sp>
                <p:nvSpPr>
                  <p:cNvPr id="26" name="Ovale 23">
                    <a:extLst>
                      <a:ext uri="{FF2B5EF4-FFF2-40B4-BE49-F238E27FC236}">
                        <a16:creationId xmlns:a16="http://schemas.microsoft.com/office/drawing/2014/main" id="{A57D2D21-2CCB-1103-CA4C-EE2601276E01}"/>
                      </a:ext>
                    </a:extLst>
                  </p:cNvPr>
                  <p:cNvSpPr/>
                  <p:nvPr/>
                </p:nvSpPr>
                <p:spPr>
                  <a:xfrm>
                    <a:off x="4754211" y="3999097"/>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sz="1400"/>
                  </a:p>
                </p:txBody>
              </p:sp>
              <p:cxnSp>
                <p:nvCxnSpPr>
                  <p:cNvPr id="28" name="Connettore 2 25">
                    <a:extLst>
                      <a:ext uri="{FF2B5EF4-FFF2-40B4-BE49-F238E27FC236}">
                        <a16:creationId xmlns:a16="http://schemas.microsoft.com/office/drawing/2014/main" id="{E48977AE-7983-254F-7B9F-D1110F9DD934}"/>
                      </a:ext>
                    </a:extLst>
                  </p:cNvPr>
                  <p:cNvCxnSpPr>
                    <a:cxnSpLocks/>
                    <a:endCxn id="26" idx="0"/>
                  </p:cNvCxnSpPr>
                  <p:nvPr/>
                </p:nvCxnSpPr>
                <p:spPr>
                  <a:xfrm>
                    <a:off x="5150252" y="3559859"/>
                    <a:ext cx="1" cy="4392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CasellaDiTesto 13">
                    <a:extLst>
                      <a:ext uri="{FF2B5EF4-FFF2-40B4-BE49-F238E27FC236}">
                        <a16:creationId xmlns:a16="http://schemas.microsoft.com/office/drawing/2014/main" id="{9CCDEACB-DC95-A0CA-F4C8-2B56E47443F6}"/>
                      </a:ext>
                    </a:extLst>
                  </p:cNvPr>
                  <p:cNvSpPr txBox="1">
                    <a:spLocks noChangeArrowheads="1"/>
                  </p:cNvSpPr>
                  <p:nvPr/>
                </p:nvSpPr>
                <p:spPr bwMode="auto">
                  <a:xfrm>
                    <a:off x="2108958" y="3177611"/>
                    <a:ext cx="1368425" cy="3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Tn:</a:t>
                    </a:r>
                  </a:p>
                </p:txBody>
              </p:sp>
              <p:sp>
                <p:nvSpPr>
                  <p:cNvPr id="31" name="Ovale 30">
                    <a:extLst>
                      <a:ext uri="{FF2B5EF4-FFF2-40B4-BE49-F238E27FC236}">
                        <a16:creationId xmlns:a16="http://schemas.microsoft.com/office/drawing/2014/main" id="{E9BA08E2-FF56-6E1B-DEB3-946CC8B04CAC}"/>
                      </a:ext>
                    </a:extLst>
                  </p:cNvPr>
                  <p:cNvSpPr/>
                  <p:nvPr/>
                </p:nvSpPr>
                <p:spPr>
                  <a:xfrm>
                    <a:off x="2604023" y="3999100"/>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sz="1400"/>
                  </a:p>
                </p:txBody>
              </p:sp>
              <p:sp>
                <p:nvSpPr>
                  <p:cNvPr id="32" name="CasellaDiTesto 7">
                    <a:extLst>
                      <a:ext uri="{FF2B5EF4-FFF2-40B4-BE49-F238E27FC236}">
                        <a16:creationId xmlns:a16="http://schemas.microsoft.com/office/drawing/2014/main" id="{322316B7-9422-D1C6-8CC8-42F6D90D7A07}"/>
                      </a:ext>
                    </a:extLst>
                  </p:cNvPr>
                  <p:cNvSpPr txBox="1">
                    <a:spLocks noChangeArrowheads="1"/>
                  </p:cNvSpPr>
                  <p:nvPr/>
                </p:nvSpPr>
                <p:spPr bwMode="auto">
                  <a:xfrm>
                    <a:off x="2660270" y="4109897"/>
                    <a:ext cx="806430" cy="37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TnS1</a:t>
                    </a:r>
                  </a:p>
                </p:txBody>
              </p:sp>
              <p:cxnSp>
                <p:nvCxnSpPr>
                  <p:cNvPr id="33" name="Connettore 2 32">
                    <a:extLst>
                      <a:ext uri="{FF2B5EF4-FFF2-40B4-BE49-F238E27FC236}">
                        <a16:creationId xmlns:a16="http://schemas.microsoft.com/office/drawing/2014/main" id="{658B6C84-4F07-FE19-2566-4C248200AD52}"/>
                      </a:ext>
                    </a:extLst>
                  </p:cNvPr>
                  <p:cNvCxnSpPr>
                    <a:cxnSpLocks/>
                    <a:stCxn id="26" idx="1"/>
                    <a:endCxn id="31" idx="7"/>
                  </p:cNvCxnSpPr>
                  <p:nvPr/>
                </p:nvCxnSpPr>
                <p:spPr>
                  <a:xfrm rot="16200000" flipV="1">
                    <a:off x="4075495" y="3288415"/>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114CE7BD-2185-9607-65C2-2AC618B58B63}"/>
                      </a:ext>
                    </a:extLst>
                  </p:cNvPr>
                  <p:cNvCxnSpPr>
                    <a:cxnSpLocks/>
                    <a:stCxn id="31" idx="5"/>
                    <a:endCxn id="26" idx="3"/>
                  </p:cNvCxnSpPr>
                  <p:nvPr/>
                </p:nvCxnSpPr>
                <p:spPr>
                  <a:xfrm rot="16200000" flipH="1">
                    <a:off x="4075494" y="3695763"/>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grpSp>
            <p:sp>
              <p:nvSpPr>
                <p:cNvPr id="10" name="CasellaDiTesto 7">
                  <a:extLst>
                    <a:ext uri="{FF2B5EF4-FFF2-40B4-BE49-F238E27FC236}">
                      <a16:creationId xmlns:a16="http://schemas.microsoft.com/office/drawing/2014/main" id="{8F957A15-AE81-7949-96C0-65739212FB33}"/>
                    </a:ext>
                  </a:extLst>
                </p:cNvPr>
                <p:cNvSpPr txBox="1">
                  <a:spLocks noChangeArrowheads="1"/>
                </p:cNvSpPr>
                <p:nvPr/>
              </p:nvSpPr>
              <p:spPr bwMode="auto">
                <a:xfrm>
                  <a:off x="2639161" y="4261645"/>
                  <a:ext cx="366636" cy="37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I</a:t>
                  </a:r>
                </a:p>
              </p:txBody>
            </p:sp>
            <p:cxnSp>
              <p:nvCxnSpPr>
                <p:cNvPr id="13" name="Connettore 2 32">
                  <a:extLst>
                    <a:ext uri="{FF2B5EF4-FFF2-40B4-BE49-F238E27FC236}">
                      <a16:creationId xmlns:a16="http://schemas.microsoft.com/office/drawing/2014/main" id="{41B024B1-4D48-9B52-57E0-FB69C335EE84}"/>
                    </a:ext>
                  </a:extLst>
                </p:cNvPr>
                <p:cNvCxnSpPr>
                  <a:cxnSpLocks/>
                  <a:stCxn id="25" idx="3"/>
                  <a:endCxn id="26" idx="5"/>
                </p:cNvCxnSpPr>
                <p:nvPr/>
              </p:nvCxnSpPr>
              <p:spPr bwMode="auto">
                <a:xfrm rot="5400000">
                  <a:off x="3756176" y="3949905"/>
                  <a:ext cx="13530" cy="1401975"/>
                </a:xfrm>
                <a:prstGeom prst="curvedConnector3">
                  <a:avLst>
                    <a:gd name="adj1" fmla="val 2423717"/>
                  </a:avLst>
                </a:prstGeom>
                <a:ln>
                  <a:tailEnd type="arrow"/>
                </a:ln>
              </p:spPr>
              <p:style>
                <a:lnRef idx="1">
                  <a:schemeClr val="dk1"/>
                </a:lnRef>
                <a:fillRef idx="0">
                  <a:schemeClr val="dk1"/>
                </a:fillRef>
                <a:effectRef idx="0">
                  <a:schemeClr val="dk1"/>
                </a:effectRef>
                <a:fontRef idx="minor">
                  <a:schemeClr val="tx1"/>
                </a:fontRef>
              </p:style>
            </p:cxnSp>
            <p:sp>
              <p:nvSpPr>
                <p:cNvPr id="16" name="CasellaDiTesto 34">
                  <a:extLst>
                    <a:ext uri="{FF2B5EF4-FFF2-40B4-BE49-F238E27FC236}">
                      <a16:creationId xmlns:a16="http://schemas.microsoft.com/office/drawing/2014/main" id="{E0FB2400-3D79-5E90-0DE6-91D19C8AD4FC}"/>
                    </a:ext>
                  </a:extLst>
                </p:cNvPr>
                <p:cNvSpPr txBox="1">
                  <a:spLocks noChangeArrowheads="1"/>
                </p:cNvSpPr>
                <p:nvPr/>
              </p:nvSpPr>
              <p:spPr bwMode="auto">
                <a:xfrm>
                  <a:off x="1387395" y="4957706"/>
                  <a:ext cx="649882" cy="63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RE1</a:t>
                  </a:r>
                </a:p>
              </p:txBody>
            </p:sp>
            <p:cxnSp>
              <p:nvCxnSpPr>
                <p:cNvPr id="17" name="Connettore 2 33">
                  <a:extLst>
                    <a:ext uri="{FF2B5EF4-FFF2-40B4-BE49-F238E27FC236}">
                      <a16:creationId xmlns:a16="http://schemas.microsoft.com/office/drawing/2014/main" id="{4C41D6AA-BCE1-07DA-5987-865DDEACEFD0}"/>
                    </a:ext>
                  </a:extLst>
                </p:cNvPr>
                <p:cNvCxnSpPr>
                  <a:cxnSpLocks/>
                  <a:stCxn id="26" idx="7"/>
                  <a:endCxn id="25" idx="1"/>
                </p:cNvCxnSpPr>
                <p:nvPr/>
              </p:nvCxnSpPr>
              <p:spPr bwMode="auto">
                <a:xfrm rot="5400000" flipH="1" flipV="1">
                  <a:off x="3756176" y="3542426"/>
                  <a:ext cx="13530" cy="1401975"/>
                </a:xfrm>
                <a:prstGeom prst="curvedConnector3">
                  <a:avLst>
                    <a:gd name="adj1" fmla="val 2423717"/>
                  </a:avLst>
                </a:prstGeom>
                <a:ln>
                  <a:tailEnd type="arrow"/>
                </a:ln>
              </p:spPr>
              <p:style>
                <a:lnRef idx="1">
                  <a:schemeClr val="dk1"/>
                </a:lnRef>
                <a:fillRef idx="0">
                  <a:schemeClr val="dk1"/>
                </a:fillRef>
                <a:effectRef idx="0">
                  <a:schemeClr val="dk1"/>
                </a:effectRef>
                <a:fontRef idx="minor">
                  <a:schemeClr val="tx1"/>
                </a:fontRef>
              </p:style>
            </p:cxnSp>
            <p:sp>
              <p:nvSpPr>
                <p:cNvPr id="24" name="CasellaDiTesto 7">
                  <a:extLst>
                    <a:ext uri="{FF2B5EF4-FFF2-40B4-BE49-F238E27FC236}">
                      <a16:creationId xmlns:a16="http://schemas.microsoft.com/office/drawing/2014/main" id="{70696D1B-9C8F-3CD8-618C-B98A601CDAB4}"/>
                    </a:ext>
                  </a:extLst>
                </p:cNvPr>
                <p:cNvSpPr txBox="1">
                  <a:spLocks noChangeArrowheads="1"/>
                </p:cNvSpPr>
                <p:nvPr/>
              </p:nvSpPr>
              <p:spPr bwMode="auto">
                <a:xfrm>
                  <a:off x="4384329" y="4261645"/>
                  <a:ext cx="788710" cy="37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TnS2</a:t>
                  </a:r>
                </a:p>
              </p:txBody>
            </p:sp>
          </p:grpSp>
          <p:sp>
            <p:nvSpPr>
              <p:cNvPr id="7" name="CasellaDiTesto 34">
                <a:extLst>
                  <a:ext uri="{FF2B5EF4-FFF2-40B4-BE49-F238E27FC236}">
                    <a16:creationId xmlns:a16="http://schemas.microsoft.com/office/drawing/2014/main" id="{40CDFB8E-A554-33A5-A3B9-1E33CB0D1B8D}"/>
                  </a:ext>
                </a:extLst>
              </p:cNvPr>
              <p:cNvSpPr txBox="1">
                <a:spLocks noChangeArrowheads="1"/>
              </p:cNvSpPr>
              <p:nvPr/>
            </p:nvSpPr>
            <p:spPr bwMode="auto">
              <a:xfrm>
                <a:off x="3131020" y="3611111"/>
                <a:ext cx="591646" cy="34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R2n</a:t>
                </a:r>
              </a:p>
            </p:txBody>
          </p:sp>
          <p:sp>
            <p:nvSpPr>
              <p:cNvPr id="8" name="CasellaDiTesto 34">
                <a:extLst>
                  <a:ext uri="{FF2B5EF4-FFF2-40B4-BE49-F238E27FC236}">
                    <a16:creationId xmlns:a16="http://schemas.microsoft.com/office/drawing/2014/main" id="{AA37F29D-D814-9E97-5FD1-A520E0E677DB}"/>
                  </a:ext>
                </a:extLst>
              </p:cNvPr>
              <p:cNvSpPr txBox="1">
                <a:spLocks noChangeArrowheads="1"/>
              </p:cNvSpPr>
              <p:nvPr/>
            </p:nvSpPr>
            <p:spPr bwMode="auto">
              <a:xfrm>
                <a:off x="3131020" y="4867276"/>
                <a:ext cx="578994" cy="5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RE2</a:t>
                </a:r>
              </a:p>
            </p:txBody>
          </p:sp>
        </p:grpSp>
        <p:sp>
          <p:nvSpPr>
            <p:cNvPr id="53" name="CasellaDiTesto 34">
              <a:extLst>
                <a:ext uri="{FF2B5EF4-FFF2-40B4-BE49-F238E27FC236}">
                  <a16:creationId xmlns:a16="http://schemas.microsoft.com/office/drawing/2014/main" id="{DF868A5B-D2C2-0641-9B3C-C12F90B6B3CB}"/>
                </a:ext>
              </a:extLst>
            </p:cNvPr>
            <p:cNvSpPr txBox="1">
              <a:spLocks noChangeArrowheads="1"/>
            </p:cNvSpPr>
            <p:nvPr/>
          </p:nvSpPr>
          <p:spPr bwMode="auto">
            <a:xfrm>
              <a:off x="3297463" y="3210564"/>
              <a:ext cx="591646" cy="34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R1n</a:t>
              </a:r>
            </a:p>
          </p:txBody>
        </p:sp>
      </p:grpSp>
      <p:sp>
        <p:nvSpPr>
          <p:cNvPr id="56" name="Segnaposto numero diapositiva 4">
            <a:extLst>
              <a:ext uri="{FF2B5EF4-FFF2-40B4-BE49-F238E27FC236}">
                <a16:creationId xmlns:a16="http://schemas.microsoft.com/office/drawing/2014/main" id="{987816EE-3DD3-101F-EDC0-2141DAD42BCF}"/>
              </a:ext>
            </a:extLst>
          </p:cNvPr>
          <p:cNvSpPr txBox="1">
            <a:spLocks/>
          </p:cNvSpPr>
          <p:nvPr/>
        </p:nvSpPr>
        <p:spPr bwMode="auto">
          <a:xfrm>
            <a:off x="450290" y="6400800"/>
            <a:ext cx="85344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1440" tIns="45720" rIns="91440" bIns="45720" numCol="1" anchor="t" anchorCtr="0" compatLnSpc="1">
            <a:prstTxWarp prst="textNoShape">
              <a:avLst/>
            </a:prstTxWarp>
          </a:bodyPr>
          <a:lstStyle>
            <a:defPPr>
              <a:defRPr lang="it-IT"/>
            </a:defPPr>
            <a:lvl1pPr algn="ctr" rtl="0" eaLnBrk="0" fontAlgn="base" hangingPunct="0">
              <a:spcBef>
                <a:spcPct val="50000"/>
              </a:spcBef>
              <a:spcAft>
                <a:spcPct val="0"/>
              </a:spcAft>
              <a:buChar char="•"/>
              <a:defRPr sz="2200" b="1" kern="1200">
                <a:solidFill>
                  <a:schemeClr val="tx1"/>
                </a:solidFill>
                <a:latin typeface="Arial" panose="020B0604020202020204" pitchFamily="34" charset="0"/>
                <a:ea typeface="MS PGothic" panose="020B0600070205080204" pitchFamily="34" charset="-128"/>
                <a:cs typeface="Times New Roman" panose="02020603050405020304" pitchFamily="18" charset="0"/>
              </a:defRPr>
            </a:lvl1pPr>
            <a:lvl2pPr marL="742950" indent="-285750" algn="l" rtl="0" eaLnBrk="0" fontAlgn="base" hangingPunct="0">
              <a:spcBef>
                <a:spcPct val="50000"/>
              </a:spcBef>
              <a:spcAft>
                <a:spcPct val="0"/>
              </a:spcAft>
              <a:buChar char="–"/>
              <a:defRPr sz="2000" kern="1200">
                <a:solidFill>
                  <a:schemeClr val="tx1"/>
                </a:solidFill>
                <a:latin typeface="Arial" panose="020B0604020202020204" pitchFamily="34" charset="0"/>
                <a:ea typeface="MS PGothic" panose="020B0600070205080204" pitchFamily="34" charset="-128"/>
                <a:cs typeface="+mn-cs"/>
              </a:defRPr>
            </a:lvl2pPr>
            <a:lvl3pPr marL="1143000" indent="-228600" algn="l" rtl="0" eaLnBrk="0" fontAlgn="base" hangingPunct="0">
              <a:spcBef>
                <a:spcPct val="50000"/>
              </a:spcBef>
              <a:spcAft>
                <a:spcPct val="0"/>
              </a:spcAft>
              <a:buChar char="•"/>
              <a:defRPr sz="2400" kern="1200">
                <a:solidFill>
                  <a:schemeClr val="tx1"/>
                </a:solidFill>
                <a:latin typeface="Arial" panose="020B0604020202020204" pitchFamily="34" charset="0"/>
                <a:ea typeface="MS PGothic" panose="020B0600070205080204" pitchFamily="34" charset="-128"/>
                <a:cs typeface="+mn-cs"/>
              </a:defRPr>
            </a:lvl3pPr>
            <a:lvl4pPr marL="1600200" indent="-228600" algn="l" rtl="0" eaLnBrk="0" fontAlgn="base"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4pPr>
            <a:lvl5pPr marL="2057400" indent="-228600" algn="l" rtl="0" eaLnBrk="0" fontAlgn="base"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5pPr>
            <a:lvl6pPr marL="25146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914400" rtl="0" eaLnBrk="0" fontAlgn="base" latinLnBrk="0" hangingPunct="0">
              <a:spcBef>
                <a:spcPct val="50000"/>
              </a:spcBef>
              <a:spcAft>
                <a:spcPct val="0"/>
              </a:spcAft>
              <a:buChar char="»"/>
              <a:defRPr sz="1600" kern="1200">
                <a:solidFill>
                  <a:schemeClr val="tx1"/>
                </a:solidFill>
                <a:latin typeface="Arial" panose="020B0604020202020204" pitchFamily="34" charset="0"/>
                <a:ea typeface="MS PGothic" panose="020B0600070205080204" pitchFamily="34" charset="-128"/>
                <a:cs typeface="+mn-cs"/>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smtClean="0"/>
              <a:pPr eaLnBrk="1" hangingPunct="1">
                <a:spcBef>
                  <a:spcPct val="0"/>
                </a:spcBef>
                <a:buFontTx/>
                <a:buNone/>
              </a:pPr>
              <a:t>6</a:t>
            </a:fld>
            <a:endParaRPr lang="it-IT" altLang="it-IT" sz="1200" dirty="0"/>
          </a:p>
        </p:txBody>
      </p:sp>
      <p:grpSp>
        <p:nvGrpSpPr>
          <p:cNvPr id="42" name="Group 41">
            <a:extLst>
              <a:ext uri="{FF2B5EF4-FFF2-40B4-BE49-F238E27FC236}">
                <a16:creationId xmlns:a16="http://schemas.microsoft.com/office/drawing/2014/main" id="{5E1AF6EC-094F-61A2-20E2-3901F55C8810}"/>
              </a:ext>
            </a:extLst>
          </p:cNvPr>
          <p:cNvGrpSpPr/>
          <p:nvPr/>
        </p:nvGrpSpPr>
        <p:grpSpPr>
          <a:xfrm>
            <a:off x="144203" y="3585465"/>
            <a:ext cx="4212490" cy="1815144"/>
            <a:chOff x="143564" y="3757918"/>
            <a:chExt cx="4664575" cy="1876257"/>
          </a:xfrm>
        </p:grpSpPr>
        <p:grpSp>
          <p:nvGrpSpPr>
            <p:cNvPr id="2" name="Group 1">
              <a:extLst>
                <a:ext uri="{FF2B5EF4-FFF2-40B4-BE49-F238E27FC236}">
                  <a16:creationId xmlns:a16="http://schemas.microsoft.com/office/drawing/2014/main" id="{40360592-98B9-3ECB-05D5-BB0B5863CE8B}"/>
                </a:ext>
              </a:extLst>
            </p:cNvPr>
            <p:cNvGrpSpPr/>
            <p:nvPr/>
          </p:nvGrpSpPr>
          <p:grpSpPr>
            <a:xfrm>
              <a:off x="251520" y="3976518"/>
              <a:ext cx="4556619" cy="1657657"/>
              <a:chOff x="2294531" y="3210564"/>
              <a:chExt cx="4394646" cy="1657657"/>
            </a:xfrm>
          </p:grpSpPr>
          <p:grpSp>
            <p:nvGrpSpPr>
              <p:cNvPr id="4" name="Group 3">
                <a:extLst>
                  <a:ext uri="{FF2B5EF4-FFF2-40B4-BE49-F238E27FC236}">
                    <a16:creationId xmlns:a16="http://schemas.microsoft.com/office/drawing/2014/main" id="{894CF525-71CB-6DEA-0CBF-907FAB67CEA4}"/>
                  </a:ext>
                </a:extLst>
              </p:cNvPr>
              <p:cNvGrpSpPr/>
              <p:nvPr/>
            </p:nvGrpSpPr>
            <p:grpSpPr>
              <a:xfrm>
                <a:off x="2294531" y="3293918"/>
                <a:ext cx="4394646" cy="1574303"/>
                <a:chOff x="219431" y="3611112"/>
                <a:chExt cx="4394646" cy="1574303"/>
              </a:xfrm>
            </p:grpSpPr>
            <p:grpSp>
              <p:nvGrpSpPr>
                <p:cNvPr id="12" name="Group 11">
                  <a:extLst>
                    <a:ext uri="{FF2B5EF4-FFF2-40B4-BE49-F238E27FC236}">
                      <a16:creationId xmlns:a16="http://schemas.microsoft.com/office/drawing/2014/main" id="{B4CAB3B6-C4A5-D548-AD97-AB4D66452B83}"/>
                    </a:ext>
                  </a:extLst>
                </p:cNvPr>
                <p:cNvGrpSpPr/>
                <p:nvPr/>
              </p:nvGrpSpPr>
              <p:grpSpPr>
                <a:xfrm>
                  <a:off x="219431" y="3715534"/>
                  <a:ext cx="4394646" cy="1469870"/>
                  <a:chOff x="240343" y="3719646"/>
                  <a:chExt cx="4932696" cy="1580046"/>
                </a:xfrm>
              </p:grpSpPr>
              <p:grpSp>
                <p:nvGrpSpPr>
                  <p:cNvPr id="18" name="Gruppo 19">
                    <a:extLst>
                      <a:ext uri="{FF2B5EF4-FFF2-40B4-BE49-F238E27FC236}">
                        <a16:creationId xmlns:a16="http://schemas.microsoft.com/office/drawing/2014/main" id="{5884C28F-FE89-006D-C280-AB61AE00458F}"/>
                      </a:ext>
                    </a:extLst>
                  </p:cNvPr>
                  <p:cNvGrpSpPr>
                    <a:grpSpLocks/>
                  </p:cNvGrpSpPr>
                  <p:nvPr/>
                </p:nvGrpSpPr>
                <p:grpSpPr bwMode="auto">
                  <a:xfrm>
                    <a:off x="240343" y="3719646"/>
                    <a:ext cx="4889411" cy="1015644"/>
                    <a:chOff x="2604023" y="3559859"/>
                    <a:chExt cx="4910340" cy="1015320"/>
                  </a:xfrm>
                </p:grpSpPr>
                <p:sp>
                  <p:nvSpPr>
                    <p:cNvPr id="27" name="Ovale 22">
                      <a:extLst>
                        <a:ext uri="{FF2B5EF4-FFF2-40B4-BE49-F238E27FC236}">
                          <a16:creationId xmlns:a16="http://schemas.microsoft.com/office/drawing/2014/main" id="{04C54913-BAFC-0539-DC1D-2DE44441E1FE}"/>
                        </a:ext>
                      </a:extLst>
                    </p:cNvPr>
                    <p:cNvSpPr/>
                    <p:nvPr/>
                  </p:nvSpPr>
                  <p:spPr>
                    <a:xfrm>
                      <a:off x="6722276" y="399909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30" name="Ovale 23">
                      <a:extLst>
                        <a:ext uri="{FF2B5EF4-FFF2-40B4-BE49-F238E27FC236}">
                          <a16:creationId xmlns:a16="http://schemas.microsoft.com/office/drawing/2014/main" id="{0E35A7D7-1BB2-656C-6AD1-830C3AA5ABA8}"/>
                        </a:ext>
                      </a:extLst>
                    </p:cNvPr>
                    <p:cNvSpPr/>
                    <p:nvPr/>
                  </p:nvSpPr>
                  <p:spPr>
                    <a:xfrm>
                      <a:off x="4754211" y="3999097"/>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cxnSp>
                  <p:nvCxnSpPr>
                    <p:cNvPr id="35" name="Connettore 2 25">
                      <a:extLst>
                        <a:ext uri="{FF2B5EF4-FFF2-40B4-BE49-F238E27FC236}">
                          <a16:creationId xmlns:a16="http://schemas.microsoft.com/office/drawing/2014/main" id="{68E253EC-95F5-132A-7DC2-05386A5AC6EF}"/>
                        </a:ext>
                      </a:extLst>
                    </p:cNvPr>
                    <p:cNvCxnSpPr>
                      <a:cxnSpLocks/>
                      <a:endCxn id="30" idx="0"/>
                    </p:cNvCxnSpPr>
                    <p:nvPr/>
                  </p:nvCxnSpPr>
                  <p:spPr>
                    <a:xfrm>
                      <a:off x="5150252" y="3559859"/>
                      <a:ext cx="1" cy="4392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Ovale 30">
                      <a:extLst>
                        <a:ext uri="{FF2B5EF4-FFF2-40B4-BE49-F238E27FC236}">
                          <a16:creationId xmlns:a16="http://schemas.microsoft.com/office/drawing/2014/main" id="{0C885D78-985F-702B-A2E0-B2D77DE0447D}"/>
                        </a:ext>
                      </a:extLst>
                    </p:cNvPr>
                    <p:cNvSpPr/>
                    <p:nvPr/>
                  </p:nvSpPr>
                  <p:spPr>
                    <a:xfrm>
                      <a:off x="2604023" y="3999100"/>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8" name="CasellaDiTesto 7">
                      <a:extLst>
                        <a:ext uri="{FF2B5EF4-FFF2-40B4-BE49-F238E27FC236}">
                          <a16:creationId xmlns:a16="http://schemas.microsoft.com/office/drawing/2014/main" id="{7CF015A0-8879-962D-35CD-8229729F7E28}"/>
                        </a:ext>
                      </a:extLst>
                    </p:cNvPr>
                    <p:cNvSpPr txBox="1">
                      <a:spLocks noChangeArrowheads="1"/>
                    </p:cNvSpPr>
                    <p:nvPr/>
                  </p:nvSpPr>
                  <p:spPr bwMode="auto">
                    <a:xfrm>
                      <a:off x="2660269" y="4109897"/>
                      <a:ext cx="806430" cy="34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T1S1</a:t>
                      </a:r>
                    </a:p>
                  </p:txBody>
                </p:sp>
                <p:cxnSp>
                  <p:nvCxnSpPr>
                    <p:cNvPr id="39" name="Connettore 2 32">
                      <a:extLst>
                        <a:ext uri="{FF2B5EF4-FFF2-40B4-BE49-F238E27FC236}">
                          <a16:creationId xmlns:a16="http://schemas.microsoft.com/office/drawing/2014/main" id="{C540F1DB-6C4F-49DB-7A29-C09FD56192AA}"/>
                        </a:ext>
                      </a:extLst>
                    </p:cNvPr>
                    <p:cNvCxnSpPr>
                      <a:cxnSpLocks/>
                      <a:stCxn id="30" idx="1"/>
                      <a:endCxn id="37" idx="7"/>
                    </p:cNvCxnSpPr>
                    <p:nvPr/>
                  </p:nvCxnSpPr>
                  <p:spPr>
                    <a:xfrm rot="16200000" flipV="1">
                      <a:off x="4075495" y="3288415"/>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cxnSp>
                  <p:nvCxnSpPr>
                    <p:cNvPr id="40" name="Connettore 2 33">
                      <a:extLst>
                        <a:ext uri="{FF2B5EF4-FFF2-40B4-BE49-F238E27FC236}">
                          <a16:creationId xmlns:a16="http://schemas.microsoft.com/office/drawing/2014/main" id="{471AE189-1D45-45C5-48A9-F2158E8BF78B}"/>
                        </a:ext>
                      </a:extLst>
                    </p:cNvPr>
                    <p:cNvCxnSpPr>
                      <a:cxnSpLocks/>
                      <a:stCxn id="37" idx="5"/>
                      <a:endCxn id="30" idx="3"/>
                    </p:cNvCxnSpPr>
                    <p:nvPr/>
                  </p:nvCxnSpPr>
                  <p:spPr>
                    <a:xfrm rot="16200000" flipH="1">
                      <a:off x="4075494" y="3695763"/>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grpSp>
              <p:sp>
                <p:nvSpPr>
                  <p:cNvPr id="19" name="CasellaDiTesto 7">
                    <a:extLst>
                      <a:ext uri="{FF2B5EF4-FFF2-40B4-BE49-F238E27FC236}">
                        <a16:creationId xmlns:a16="http://schemas.microsoft.com/office/drawing/2014/main" id="{F1E207E3-7F17-DD1C-8569-84D0571862EB}"/>
                      </a:ext>
                    </a:extLst>
                  </p:cNvPr>
                  <p:cNvSpPr txBox="1">
                    <a:spLocks noChangeArrowheads="1"/>
                  </p:cNvSpPr>
                  <p:nvPr/>
                </p:nvSpPr>
                <p:spPr bwMode="auto">
                  <a:xfrm>
                    <a:off x="2639161" y="4261645"/>
                    <a:ext cx="366637" cy="34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I</a:t>
                    </a:r>
                  </a:p>
                </p:txBody>
              </p:sp>
              <p:cxnSp>
                <p:nvCxnSpPr>
                  <p:cNvPr id="20" name="Connettore 2 32">
                    <a:extLst>
                      <a:ext uri="{FF2B5EF4-FFF2-40B4-BE49-F238E27FC236}">
                        <a16:creationId xmlns:a16="http://schemas.microsoft.com/office/drawing/2014/main" id="{68F77353-1626-54F7-4573-F9A0C50BB6AC}"/>
                      </a:ext>
                    </a:extLst>
                  </p:cNvPr>
                  <p:cNvCxnSpPr>
                    <a:cxnSpLocks/>
                    <a:stCxn id="27" idx="3"/>
                    <a:endCxn id="30" idx="5"/>
                  </p:cNvCxnSpPr>
                  <p:nvPr/>
                </p:nvCxnSpPr>
                <p:spPr bwMode="auto">
                  <a:xfrm rot="5400000">
                    <a:off x="3756116" y="3949907"/>
                    <a:ext cx="14112" cy="1401976"/>
                  </a:xfrm>
                  <a:prstGeom prst="curvedConnector3">
                    <a:avLst>
                      <a:gd name="adj1" fmla="val 2398031"/>
                    </a:avLst>
                  </a:prstGeom>
                  <a:ln>
                    <a:tailEnd type="arrow"/>
                  </a:ln>
                </p:spPr>
                <p:style>
                  <a:lnRef idx="1">
                    <a:schemeClr val="dk1"/>
                  </a:lnRef>
                  <a:fillRef idx="0">
                    <a:schemeClr val="dk1"/>
                  </a:fillRef>
                  <a:effectRef idx="0">
                    <a:schemeClr val="dk1"/>
                  </a:effectRef>
                  <a:fontRef idx="minor">
                    <a:schemeClr val="tx1"/>
                  </a:fontRef>
                </p:style>
              </p:cxnSp>
              <p:sp>
                <p:nvSpPr>
                  <p:cNvPr id="21" name="CasellaDiTesto 34">
                    <a:extLst>
                      <a:ext uri="{FF2B5EF4-FFF2-40B4-BE49-F238E27FC236}">
                        <a16:creationId xmlns:a16="http://schemas.microsoft.com/office/drawing/2014/main" id="{0143511A-C9D5-B3EE-5CD2-4425DC36D035}"/>
                      </a:ext>
                    </a:extLst>
                  </p:cNvPr>
                  <p:cNvSpPr txBox="1">
                    <a:spLocks noChangeArrowheads="1"/>
                  </p:cNvSpPr>
                  <p:nvPr/>
                </p:nvSpPr>
                <p:spPr bwMode="auto">
                  <a:xfrm>
                    <a:off x="1387395" y="4957706"/>
                    <a:ext cx="649882" cy="34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RE1</a:t>
                    </a:r>
                  </a:p>
                </p:txBody>
              </p:sp>
              <p:cxnSp>
                <p:nvCxnSpPr>
                  <p:cNvPr id="22" name="Connettore 2 33">
                    <a:extLst>
                      <a:ext uri="{FF2B5EF4-FFF2-40B4-BE49-F238E27FC236}">
                        <a16:creationId xmlns:a16="http://schemas.microsoft.com/office/drawing/2014/main" id="{37C93D95-120E-E36A-869B-411586F72A29}"/>
                      </a:ext>
                    </a:extLst>
                  </p:cNvPr>
                  <p:cNvCxnSpPr>
                    <a:cxnSpLocks/>
                    <a:stCxn id="30" idx="7"/>
                    <a:endCxn id="27" idx="1"/>
                  </p:cNvCxnSpPr>
                  <p:nvPr/>
                </p:nvCxnSpPr>
                <p:spPr bwMode="auto">
                  <a:xfrm rot="5400000" flipH="1" flipV="1">
                    <a:off x="3756115" y="3542428"/>
                    <a:ext cx="14112" cy="1401976"/>
                  </a:xfrm>
                  <a:prstGeom prst="curvedConnector3">
                    <a:avLst>
                      <a:gd name="adj1" fmla="val 2398031"/>
                    </a:avLst>
                  </a:prstGeom>
                  <a:ln>
                    <a:tailEnd type="arrow"/>
                  </a:ln>
                </p:spPr>
                <p:style>
                  <a:lnRef idx="1">
                    <a:schemeClr val="dk1"/>
                  </a:lnRef>
                  <a:fillRef idx="0">
                    <a:schemeClr val="dk1"/>
                  </a:fillRef>
                  <a:effectRef idx="0">
                    <a:schemeClr val="dk1"/>
                  </a:effectRef>
                  <a:fontRef idx="minor">
                    <a:schemeClr val="tx1"/>
                  </a:fontRef>
                </p:style>
              </p:cxnSp>
              <p:sp>
                <p:nvSpPr>
                  <p:cNvPr id="23" name="CasellaDiTesto 7">
                    <a:extLst>
                      <a:ext uri="{FF2B5EF4-FFF2-40B4-BE49-F238E27FC236}">
                        <a16:creationId xmlns:a16="http://schemas.microsoft.com/office/drawing/2014/main" id="{02D0E687-02ED-680C-9C78-B34EB1E2B342}"/>
                      </a:ext>
                    </a:extLst>
                  </p:cNvPr>
                  <p:cNvSpPr txBox="1">
                    <a:spLocks noChangeArrowheads="1"/>
                  </p:cNvSpPr>
                  <p:nvPr/>
                </p:nvSpPr>
                <p:spPr bwMode="auto">
                  <a:xfrm>
                    <a:off x="4384329" y="4261645"/>
                    <a:ext cx="788710" cy="341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T1S2</a:t>
                    </a:r>
                  </a:p>
                </p:txBody>
              </p:sp>
            </p:grpSp>
            <p:sp>
              <p:nvSpPr>
                <p:cNvPr id="14" name="CasellaDiTesto 34">
                  <a:extLst>
                    <a:ext uri="{FF2B5EF4-FFF2-40B4-BE49-F238E27FC236}">
                      <a16:creationId xmlns:a16="http://schemas.microsoft.com/office/drawing/2014/main" id="{7FB06E3F-9237-9942-1037-D9527CAE00F6}"/>
                    </a:ext>
                  </a:extLst>
                </p:cNvPr>
                <p:cNvSpPr txBox="1">
                  <a:spLocks noChangeArrowheads="1"/>
                </p:cNvSpPr>
                <p:nvPr/>
              </p:nvSpPr>
              <p:spPr bwMode="auto">
                <a:xfrm>
                  <a:off x="3131020" y="3611112"/>
                  <a:ext cx="591646" cy="31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R21</a:t>
                  </a:r>
                </a:p>
              </p:txBody>
            </p:sp>
            <p:sp>
              <p:nvSpPr>
                <p:cNvPr id="15" name="CasellaDiTesto 34">
                  <a:extLst>
                    <a:ext uri="{FF2B5EF4-FFF2-40B4-BE49-F238E27FC236}">
                      <a16:creationId xmlns:a16="http://schemas.microsoft.com/office/drawing/2014/main" id="{9E8DC50B-BD52-418D-EB67-0ADC6BB83384}"/>
                    </a:ext>
                  </a:extLst>
                </p:cNvPr>
                <p:cNvSpPr txBox="1">
                  <a:spLocks noChangeArrowheads="1"/>
                </p:cNvSpPr>
                <p:nvPr/>
              </p:nvSpPr>
              <p:spPr bwMode="auto">
                <a:xfrm>
                  <a:off x="3131020" y="4867276"/>
                  <a:ext cx="578994" cy="31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RE2</a:t>
                  </a:r>
                </a:p>
              </p:txBody>
            </p:sp>
          </p:grpSp>
          <p:sp>
            <p:nvSpPr>
              <p:cNvPr id="11" name="CasellaDiTesto 34">
                <a:extLst>
                  <a:ext uri="{FF2B5EF4-FFF2-40B4-BE49-F238E27FC236}">
                    <a16:creationId xmlns:a16="http://schemas.microsoft.com/office/drawing/2014/main" id="{4A7E3F5D-D037-C1AF-1CBC-847E1D9A27A7}"/>
                  </a:ext>
                </a:extLst>
              </p:cNvPr>
              <p:cNvSpPr txBox="1">
                <a:spLocks noChangeArrowheads="1"/>
              </p:cNvSpPr>
              <p:nvPr/>
            </p:nvSpPr>
            <p:spPr bwMode="auto">
              <a:xfrm>
                <a:off x="3297463" y="3210564"/>
                <a:ext cx="591646" cy="31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R11</a:t>
                </a:r>
              </a:p>
            </p:txBody>
          </p:sp>
        </p:grpSp>
        <p:sp>
          <p:nvSpPr>
            <p:cNvPr id="41" name="CasellaDiTesto 34">
              <a:extLst>
                <a:ext uri="{FF2B5EF4-FFF2-40B4-BE49-F238E27FC236}">
                  <a16:creationId xmlns:a16="http://schemas.microsoft.com/office/drawing/2014/main" id="{E397F25A-5221-950A-3B85-2F65C92ECCA6}"/>
                </a:ext>
              </a:extLst>
            </p:cNvPr>
            <p:cNvSpPr txBox="1">
              <a:spLocks noChangeArrowheads="1"/>
            </p:cNvSpPr>
            <p:nvPr/>
          </p:nvSpPr>
          <p:spPr bwMode="auto">
            <a:xfrm>
              <a:off x="143564" y="3757918"/>
              <a:ext cx="613452" cy="31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T1</a:t>
              </a:r>
            </a:p>
          </p:txBody>
        </p:sp>
      </p:grpSp>
      <p:grpSp>
        <p:nvGrpSpPr>
          <p:cNvPr id="43" name="Group 42">
            <a:extLst>
              <a:ext uri="{FF2B5EF4-FFF2-40B4-BE49-F238E27FC236}">
                <a16:creationId xmlns:a16="http://schemas.microsoft.com/office/drawing/2014/main" id="{6F216D1A-365A-F76F-E2B2-60625F87FA31}"/>
              </a:ext>
            </a:extLst>
          </p:cNvPr>
          <p:cNvGrpSpPr/>
          <p:nvPr/>
        </p:nvGrpSpPr>
        <p:grpSpPr>
          <a:xfrm>
            <a:off x="4692473" y="3631256"/>
            <a:ext cx="4299520" cy="1706035"/>
            <a:chOff x="143564" y="3757918"/>
            <a:chExt cx="4664575" cy="1865895"/>
          </a:xfrm>
        </p:grpSpPr>
        <p:grpSp>
          <p:nvGrpSpPr>
            <p:cNvPr id="44" name="Group 43">
              <a:extLst>
                <a:ext uri="{FF2B5EF4-FFF2-40B4-BE49-F238E27FC236}">
                  <a16:creationId xmlns:a16="http://schemas.microsoft.com/office/drawing/2014/main" id="{6B12DC11-B50A-3F92-E21D-6B1D27036CE8}"/>
                </a:ext>
              </a:extLst>
            </p:cNvPr>
            <p:cNvGrpSpPr/>
            <p:nvPr/>
          </p:nvGrpSpPr>
          <p:grpSpPr>
            <a:xfrm>
              <a:off x="251520" y="3976518"/>
              <a:ext cx="4556619" cy="1647295"/>
              <a:chOff x="2294531" y="3210564"/>
              <a:chExt cx="4394646" cy="1647295"/>
            </a:xfrm>
          </p:grpSpPr>
          <p:grpSp>
            <p:nvGrpSpPr>
              <p:cNvPr id="46" name="Group 45">
                <a:extLst>
                  <a:ext uri="{FF2B5EF4-FFF2-40B4-BE49-F238E27FC236}">
                    <a16:creationId xmlns:a16="http://schemas.microsoft.com/office/drawing/2014/main" id="{6440AFC1-3273-AF83-F134-7101F69BBF56}"/>
                  </a:ext>
                </a:extLst>
              </p:cNvPr>
              <p:cNvGrpSpPr/>
              <p:nvPr/>
            </p:nvGrpSpPr>
            <p:grpSpPr>
              <a:xfrm>
                <a:off x="2294531" y="3293918"/>
                <a:ext cx="4394646" cy="1563941"/>
                <a:chOff x="219431" y="3611112"/>
                <a:chExt cx="4394646" cy="1563941"/>
              </a:xfrm>
            </p:grpSpPr>
            <p:grpSp>
              <p:nvGrpSpPr>
                <p:cNvPr id="48" name="Group 47">
                  <a:extLst>
                    <a:ext uri="{FF2B5EF4-FFF2-40B4-BE49-F238E27FC236}">
                      <a16:creationId xmlns:a16="http://schemas.microsoft.com/office/drawing/2014/main" id="{FE790457-705D-35A7-40AC-F3B4C0FD1DAD}"/>
                    </a:ext>
                  </a:extLst>
                </p:cNvPr>
                <p:cNvGrpSpPr/>
                <p:nvPr/>
              </p:nvGrpSpPr>
              <p:grpSpPr>
                <a:xfrm>
                  <a:off x="219431" y="3715534"/>
                  <a:ext cx="4394646" cy="1459508"/>
                  <a:chOff x="240343" y="3719646"/>
                  <a:chExt cx="4932696" cy="1568907"/>
                </a:xfrm>
              </p:grpSpPr>
              <p:grpSp>
                <p:nvGrpSpPr>
                  <p:cNvPr id="51" name="Gruppo 19">
                    <a:extLst>
                      <a:ext uri="{FF2B5EF4-FFF2-40B4-BE49-F238E27FC236}">
                        <a16:creationId xmlns:a16="http://schemas.microsoft.com/office/drawing/2014/main" id="{FCDFE274-648B-584A-3353-2B47A53A4327}"/>
                      </a:ext>
                    </a:extLst>
                  </p:cNvPr>
                  <p:cNvGrpSpPr>
                    <a:grpSpLocks/>
                  </p:cNvGrpSpPr>
                  <p:nvPr/>
                </p:nvGrpSpPr>
                <p:grpSpPr bwMode="auto">
                  <a:xfrm>
                    <a:off x="240343" y="3719646"/>
                    <a:ext cx="4889411" cy="1015644"/>
                    <a:chOff x="2604023" y="3559859"/>
                    <a:chExt cx="4910340" cy="1015320"/>
                  </a:xfrm>
                </p:grpSpPr>
                <p:sp>
                  <p:nvSpPr>
                    <p:cNvPr id="60" name="Ovale 22">
                      <a:extLst>
                        <a:ext uri="{FF2B5EF4-FFF2-40B4-BE49-F238E27FC236}">
                          <a16:creationId xmlns:a16="http://schemas.microsoft.com/office/drawing/2014/main" id="{51D2448D-FEB2-1F61-611A-372639D28A27}"/>
                        </a:ext>
                      </a:extLst>
                    </p:cNvPr>
                    <p:cNvSpPr/>
                    <p:nvPr/>
                  </p:nvSpPr>
                  <p:spPr>
                    <a:xfrm>
                      <a:off x="6722276" y="3999097"/>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sz="1400" dirty="0"/>
                    </a:p>
                  </p:txBody>
                </p:sp>
                <p:sp>
                  <p:nvSpPr>
                    <p:cNvPr id="61" name="Ovale 23">
                      <a:extLst>
                        <a:ext uri="{FF2B5EF4-FFF2-40B4-BE49-F238E27FC236}">
                          <a16:creationId xmlns:a16="http://schemas.microsoft.com/office/drawing/2014/main" id="{FDF98D47-7DB2-46E4-7A84-70A290EFC5A8}"/>
                        </a:ext>
                      </a:extLst>
                    </p:cNvPr>
                    <p:cNvSpPr/>
                    <p:nvPr/>
                  </p:nvSpPr>
                  <p:spPr>
                    <a:xfrm>
                      <a:off x="4754211" y="3999097"/>
                      <a:ext cx="792086"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sz="1400"/>
                    </a:p>
                  </p:txBody>
                </p:sp>
                <p:cxnSp>
                  <p:nvCxnSpPr>
                    <p:cNvPr id="62" name="Connettore 2 25">
                      <a:extLst>
                        <a:ext uri="{FF2B5EF4-FFF2-40B4-BE49-F238E27FC236}">
                          <a16:creationId xmlns:a16="http://schemas.microsoft.com/office/drawing/2014/main" id="{BFB514F4-B1A7-CB26-889A-A7DF8E9919BA}"/>
                        </a:ext>
                      </a:extLst>
                    </p:cNvPr>
                    <p:cNvCxnSpPr>
                      <a:cxnSpLocks/>
                      <a:endCxn id="61" idx="0"/>
                    </p:cNvCxnSpPr>
                    <p:nvPr/>
                  </p:nvCxnSpPr>
                  <p:spPr>
                    <a:xfrm>
                      <a:off x="5150252" y="3559859"/>
                      <a:ext cx="1" cy="4392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 name="Ovale 30">
                      <a:extLst>
                        <a:ext uri="{FF2B5EF4-FFF2-40B4-BE49-F238E27FC236}">
                          <a16:creationId xmlns:a16="http://schemas.microsoft.com/office/drawing/2014/main" id="{D795983E-2E38-E772-D9C0-A9B4E99CFA78}"/>
                        </a:ext>
                      </a:extLst>
                    </p:cNvPr>
                    <p:cNvSpPr/>
                    <p:nvPr/>
                  </p:nvSpPr>
                  <p:spPr>
                    <a:xfrm>
                      <a:off x="2604023" y="3999100"/>
                      <a:ext cx="792087" cy="576079"/>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sz="1400"/>
                    </a:p>
                  </p:txBody>
                </p:sp>
                <p:sp>
                  <p:nvSpPr>
                    <p:cNvPr id="18432" name="CasellaDiTesto 7">
                      <a:extLst>
                        <a:ext uri="{FF2B5EF4-FFF2-40B4-BE49-F238E27FC236}">
                          <a16:creationId xmlns:a16="http://schemas.microsoft.com/office/drawing/2014/main" id="{F3EEC81D-2DA1-4FAB-6C7B-E167F577ABA0}"/>
                        </a:ext>
                      </a:extLst>
                    </p:cNvPr>
                    <p:cNvSpPr txBox="1">
                      <a:spLocks noChangeArrowheads="1"/>
                    </p:cNvSpPr>
                    <p:nvPr/>
                  </p:nvSpPr>
                  <p:spPr bwMode="auto">
                    <a:xfrm>
                      <a:off x="2660269" y="4109897"/>
                      <a:ext cx="806430" cy="36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T2S1</a:t>
                      </a:r>
                    </a:p>
                  </p:txBody>
                </p:sp>
                <p:cxnSp>
                  <p:nvCxnSpPr>
                    <p:cNvPr id="18433" name="Connettore 2 32">
                      <a:extLst>
                        <a:ext uri="{FF2B5EF4-FFF2-40B4-BE49-F238E27FC236}">
                          <a16:creationId xmlns:a16="http://schemas.microsoft.com/office/drawing/2014/main" id="{CB9BD2F8-A14D-7B24-F0E8-58CF54D2B390}"/>
                        </a:ext>
                      </a:extLst>
                    </p:cNvPr>
                    <p:cNvCxnSpPr>
                      <a:cxnSpLocks/>
                      <a:stCxn id="61" idx="1"/>
                      <a:endCxn id="63" idx="7"/>
                    </p:cNvCxnSpPr>
                    <p:nvPr/>
                  </p:nvCxnSpPr>
                  <p:spPr>
                    <a:xfrm rot="16200000" flipV="1">
                      <a:off x="4075495" y="3288415"/>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cxnSp>
                  <p:nvCxnSpPr>
                    <p:cNvPr id="18434" name="Connettore 2 33">
                      <a:extLst>
                        <a:ext uri="{FF2B5EF4-FFF2-40B4-BE49-F238E27FC236}">
                          <a16:creationId xmlns:a16="http://schemas.microsoft.com/office/drawing/2014/main" id="{500397AD-F1E0-A00F-B707-4F10FF11FF14}"/>
                        </a:ext>
                      </a:extLst>
                    </p:cNvPr>
                    <p:cNvCxnSpPr>
                      <a:cxnSpLocks/>
                      <a:stCxn id="63" idx="5"/>
                      <a:endCxn id="61" idx="3"/>
                    </p:cNvCxnSpPr>
                    <p:nvPr/>
                  </p:nvCxnSpPr>
                  <p:spPr>
                    <a:xfrm rot="16200000" flipH="1">
                      <a:off x="4075494" y="3695763"/>
                      <a:ext cx="13648" cy="1590098"/>
                    </a:xfrm>
                    <a:prstGeom prst="curvedConnector3">
                      <a:avLst>
                        <a:gd name="adj1" fmla="val 2418165"/>
                      </a:avLst>
                    </a:prstGeom>
                    <a:ln>
                      <a:tailEnd type="arrow"/>
                    </a:ln>
                  </p:spPr>
                  <p:style>
                    <a:lnRef idx="1">
                      <a:schemeClr val="dk1"/>
                    </a:lnRef>
                    <a:fillRef idx="0">
                      <a:schemeClr val="dk1"/>
                    </a:fillRef>
                    <a:effectRef idx="0">
                      <a:schemeClr val="dk1"/>
                    </a:effectRef>
                    <a:fontRef idx="minor">
                      <a:schemeClr val="tx1"/>
                    </a:fontRef>
                  </p:style>
                </p:cxnSp>
              </p:grpSp>
              <p:sp>
                <p:nvSpPr>
                  <p:cNvPr id="52" name="CasellaDiTesto 7">
                    <a:extLst>
                      <a:ext uri="{FF2B5EF4-FFF2-40B4-BE49-F238E27FC236}">
                        <a16:creationId xmlns:a16="http://schemas.microsoft.com/office/drawing/2014/main" id="{C7564D88-29F1-10F1-6E53-042D876E784F}"/>
                      </a:ext>
                    </a:extLst>
                  </p:cNvPr>
                  <p:cNvSpPr txBox="1">
                    <a:spLocks noChangeArrowheads="1"/>
                  </p:cNvSpPr>
                  <p:nvPr/>
                </p:nvSpPr>
                <p:spPr bwMode="auto">
                  <a:xfrm>
                    <a:off x="2639161" y="4261645"/>
                    <a:ext cx="366637" cy="33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I</a:t>
                    </a:r>
                  </a:p>
                </p:txBody>
              </p:sp>
              <p:cxnSp>
                <p:nvCxnSpPr>
                  <p:cNvPr id="55" name="Connettore 2 32">
                    <a:extLst>
                      <a:ext uri="{FF2B5EF4-FFF2-40B4-BE49-F238E27FC236}">
                        <a16:creationId xmlns:a16="http://schemas.microsoft.com/office/drawing/2014/main" id="{430DF342-2FD8-7578-BE5B-A9A973BC9105}"/>
                      </a:ext>
                    </a:extLst>
                  </p:cNvPr>
                  <p:cNvCxnSpPr>
                    <a:cxnSpLocks/>
                    <a:stCxn id="60" idx="3"/>
                    <a:endCxn id="61" idx="5"/>
                  </p:cNvCxnSpPr>
                  <p:nvPr/>
                </p:nvCxnSpPr>
                <p:spPr bwMode="auto">
                  <a:xfrm rot="5400000">
                    <a:off x="3755553" y="3949910"/>
                    <a:ext cx="14931" cy="1401975"/>
                  </a:xfrm>
                  <a:prstGeom prst="curvedConnector3">
                    <a:avLst>
                      <a:gd name="adj1" fmla="val 2365205"/>
                    </a:avLst>
                  </a:prstGeom>
                  <a:ln>
                    <a:tailEnd type="arrow"/>
                  </a:ln>
                </p:spPr>
                <p:style>
                  <a:lnRef idx="1">
                    <a:schemeClr val="dk1"/>
                  </a:lnRef>
                  <a:fillRef idx="0">
                    <a:schemeClr val="dk1"/>
                  </a:fillRef>
                  <a:effectRef idx="0">
                    <a:schemeClr val="dk1"/>
                  </a:effectRef>
                  <a:fontRef idx="minor">
                    <a:schemeClr val="tx1"/>
                  </a:fontRef>
                </p:style>
              </p:cxnSp>
              <p:sp>
                <p:nvSpPr>
                  <p:cNvPr id="57" name="CasellaDiTesto 34">
                    <a:extLst>
                      <a:ext uri="{FF2B5EF4-FFF2-40B4-BE49-F238E27FC236}">
                        <a16:creationId xmlns:a16="http://schemas.microsoft.com/office/drawing/2014/main" id="{BC37B26A-2B10-FA40-38B9-DBDCAE307046}"/>
                      </a:ext>
                    </a:extLst>
                  </p:cNvPr>
                  <p:cNvSpPr txBox="1">
                    <a:spLocks noChangeArrowheads="1"/>
                  </p:cNvSpPr>
                  <p:nvPr/>
                </p:nvSpPr>
                <p:spPr bwMode="auto">
                  <a:xfrm>
                    <a:off x="1387395" y="4957706"/>
                    <a:ext cx="649882" cy="33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RE1</a:t>
                    </a:r>
                  </a:p>
                </p:txBody>
              </p:sp>
              <p:cxnSp>
                <p:nvCxnSpPr>
                  <p:cNvPr id="58" name="Connettore 2 33">
                    <a:extLst>
                      <a:ext uri="{FF2B5EF4-FFF2-40B4-BE49-F238E27FC236}">
                        <a16:creationId xmlns:a16="http://schemas.microsoft.com/office/drawing/2014/main" id="{8B7A9980-9DB1-837F-2389-535BF885D337}"/>
                      </a:ext>
                    </a:extLst>
                  </p:cNvPr>
                  <p:cNvCxnSpPr>
                    <a:cxnSpLocks/>
                    <a:stCxn id="61" idx="7"/>
                    <a:endCxn id="60" idx="1"/>
                  </p:cNvCxnSpPr>
                  <p:nvPr/>
                </p:nvCxnSpPr>
                <p:spPr bwMode="auto">
                  <a:xfrm rot="5400000" flipH="1" flipV="1">
                    <a:off x="3755551" y="3542430"/>
                    <a:ext cx="14931" cy="1401975"/>
                  </a:xfrm>
                  <a:prstGeom prst="curvedConnector3">
                    <a:avLst>
                      <a:gd name="adj1" fmla="val 2365205"/>
                    </a:avLst>
                  </a:prstGeom>
                  <a:ln>
                    <a:tailEnd type="arrow"/>
                  </a:ln>
                </p:spPr>
                <p:style>
                  <a:lnRef idx="1">
                    <a:schemeClr val="dk1"/>
                  </a:lnRef>
                  <a:fillRef idx="0">
                    <a:schemeClr val="dk1"/>
                  </a:fillRef>
                  <a:effectRef idx="0">
                    <a:schemeClr val="dk1"/>
                  </a:effectRef>
                  <a:fontRef idx="minor">
                    <a:schemeClr val="tx1"/>
                  </a:fontRef>
                </p:style>
              </p:cxnSp>
              <p:sp>
                <p:nvSpPr>
                  <p:cNvPr id="59" name="CasellaDiTesto 7">
                    <a:extLst>
                      <a:ext uri="{FF2B5EF4-FFF2-40B4-BE49-F238E27FC236}">
                        <a16:creationId xmlns:a16="http://schemas.microsoft.com/office/drawing/2014/main" id="{71AE2182-39CE-326F-39F9-742B75DF60E6}"/>
                      </a:ext>
                    </a:extLst>
                  </p:cNvPr>
                  <p:cNvSpPr txBox="1">
                    <a:spLocks noChangeArrowheads="1"/>
                  </p:cNvSpPr>
                  <p:nvPr/>
                </p:nvSpPr>
                <p:spPr bwMode="auto">
                  <a:xfrm>
                    <a:off x="4384329" y="4261645"/>
                    <a:ext cx="788710" cy="36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400" b="1" i="1" dirty="0">
                        <a:latin typeface="Times New Roman" panose="02020603050405020304" pitchFamily="18" charset="0"/>
                      </a:rPr>
                      <a:t>T2S2</a:t>
                    </a:r>
                  </a:p>
                </p:txBody>
              </p:sp>
            </p:grpSp>
            <p:sp>
              <p:nvSpPr>
                <p:cNvPr id="49" name="CasellaDiTesto 34">
                  <a:extLst>
                    <a:ext uri="{FF2B5EF4-FFF2-40B4-BE49-F238E27FC236}">
                      <a16:creationId xmlns:a16="http://schemas.microsoft.com/office/drawing/2014/main" id="{752B534B-732B-16AF-D189-A8F96EE447EC}"/>
                    </a:ext>
                  </a:extLst>
                </p:cNvPr>
                <p:cNvSpPr txBox="1">
                  <a:spLocks noChangeArrowheads="1"/>
                </p:cNvSpPr>
                <p:nvPr/>
              </p:nvSpPr>
              <p:spPr bwMode="auto">
                <a:xfrm>
                  <a:off x="3131020" y="3611112"/>
                  <a:ext cx="591646" cy="33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R22</a:t>
                  </a:r>
                </a:p>
              </p:txBody>
            </p:sp>
            <p:sp>
              <p:nvSpPr>
                <p:cNvPr id="50" name="CasellaDiTesto 34">
                  <a:extLst>
                    <a:ext uri="{FF2B5EF4-FFF2-40B4-BE49-F238E27FC236}">
                      <a16:creationId xmlns:a16="http://schemas.microsoft.com/office/drawing/2014/main" id="{86404246-5F5B-AF3D-5A46-E85CDF74EE3B}"/>
                    </a:ext>
                  </a:extLst>
                </p:cNvPr>
                <p:cNvSpPr txBox="1">
                  <a:spLocks noChangeArrowheads="1"/>
                </p:cNvSpPr>
                <p:nvPr/>
              </p:nvSpPr>
              <p:spPr bwMode="auto">
                <a:xfrm>
                  <a:off x="3131020" y="4867276"/>
                  <a:ext cx="5789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RE2</a:t>
                  </a:r>
                </a:p>
              </p:txBody>
            </p:sp>
          </p:grpSp>
          <p:sp>
            <p:nvSpPr>
              <p:cNvPr id="47" name="CasellaDiTesto 34">
                <a:extLst>
                  <a:ext uri="{FF2B5EF4-FFF2-40B4-BE49-F238E27FC236}">
                    <a16:creationId xmlns:a16="http://schemas.microsoft.com/office/drawing/2014/main" id="{41405896-077A-10F2-FE0E-55F13A1A22F5}"/>
                  </a:ext>
                </a:extLst>
              </p:cNvPr>
              <p:cNvSpPr txBox="1">
                <a:spLocks noChangeArrowheads="1"/>
              </p:cNvSpPr>
              <p:nvPr/>
            </p:nvSpPr>
            <p:spPr bwMode="auto">
              <a:xfrm>
                <a:off x="3297462" y="3210564"/>
                <a:ext cx="591646" cy="33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R12</a:t>
                </a:r>
              </a:p>
            </p:txBody>
          </p:sp>
        </p:grpSp>
        <p:sp>
          <p:nvSpPr>
            <p:cNvPr id="45" name="CasellaDiTesto 34">
              <a:extLst>
                <a:ext uri="{FF2B5EF4-FFF2-40B4-BE49-F238E27FC236}">
                  <a16:creationId xmlns:a16="http://schemas.microsoft.com/office/drawing/2014/main" id="{A0230F8C-8E83-F72E-02AB-B6FA0FA93C48}"/>
                </a:ext>
              </a:extLst>
            </p:cNvPr>
            <p:cNvSpPr txBox="1">
              <a:spLocks noChangeArrowheads="1"/>
            </p:cNvSpPr>
            <p:nvPr/>
          </p:nvSpPr>
          <p:spPr bwMode="auto">
            <a:xfrm>
              <a:off x="143564" y="3757918"/>
              <a:ext cx="613452" cy="336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400" b="1" dirty="0">
                  <a:cs typeface="Arial" panose="020B0604020202020204" pitchFamily="34" charset="0"/>
                </a:rPr>
                <a:t>T2</a:t>
              </a:r>
            </a:p>
          </p:txBody>
        </p:sp>
      </p:grpSp>
    </p:spTree>
    <p:extLst>
      <p:ext uri="{BB962C8B-B14F-4D97-AF65-F5344CB8AC3E}">
        <p14:creationId xmlns:p14="http://schemas.microsoft.com/office/powerpoint/2010/main" val="1817076999"/>
      </p:ext>
    </p:extLst>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(6) </a:t>
            </a:r>
          </a:p>
        </p:txBody>
      </p:sp>
      <p:sp>
        <p:nvSpPr>
          <p:cNvPr id="18436" name="CasellaDiTesto 5"/>
          <p:cNvSpPr txBox="1">
            <a:spLocks noChangeArrowheads="1"/>
          </p:cNvSpPr>
          <p:nvPr/>
        </p:nvSpPr>
        <p:spPr bwMode="auto">
          <a:xfrm>
            <a:off x="539750" y="11255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Model of the system: T1||T2||St1||St2</a:t>
            </a:r>
          </a:p>
        </p:txBody>
      </p:sp>
      <p:sp>
        <p:nvSpPr>
          <p:cNvPr id="130138" name="Segnaposto numero diapositiva 4">
            <a:extLst>
              <a:ext uri="{FF2B5EF4-FFF2-40B4-BE49-F238E27FC236}">
                <a16:creationId xmlns:a16="http://schemas.microsoft.com/office/drawing/2014/main" id="{9ACC74A8-140F-F31E-ADCC-21A02BD35582}"/>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7</a:t>
            </a:fld>
            <a:endParaRPr lang="it-IT" altLang="it-IT" sz="1200" dirty="0"/>
          </a:p>
        </p:txBody>
      </p:sp>
      <p:sp>
        <p:nvSpPr>
          <p:cNvPr id="18457" name="CasellaDiTesto 5">
            <a:extLst>
              <a:ext uri="{FF2B5EF4-FFF2-40B4-BE49-F238E27FC236}">
                <a16:creationId xmlns:a16="http://schemas.microsoft.com/office/drawing/2014/main" id="{AB2478BA-BC5C-A6E0-9DAE-C37BB2A12F0F}"/>
              </a:ext>
            </a:extLst>
          </p:cNvPr>
          <p:cNvSpPr txBox="1">
            <a:spLocks noChangeArrowheads="1"/>
          </p:cNvSpPr>
          <p:nvPr/>
        </p:nvSpPr>
        <p:spPr bwMode="auto">
          <a:xfrm>
            <a:off x="430088" y="5517232"/>
            <a:ext cx="8534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dirty="0">
                <a:cs typeface="Arial" panose="020B0604020202020204" pitchFamily="34" charset="0"/>
              </a:rPr>
              <a:t>As the automata shows, 2 deadlocks occur in states R2_R1_T1S2_T2S1 and R1_R2_T1S1_T2S2 </a:t>
            </a:r>
          </a:p>
        </p:txBody>
      </p:sp>
      <p:grpSp>
        <p:nvGrpSpPr>
          <p:cNvPr id="130058" name="Group 130057">
            <a:extLst>
              <a:ext uri="{FF2B5EF4-FFF2-40B4-BE49-F238E27FC236}">
                <a16:creationId xmlns:a16="http://schemas.microsoft.com/office/drawing/2014/main" id="{A0001838-CB66-77A1-12D3-3A90855664AE}"/>
              </a:ext>
            </a:extLst>
          </p:cNvPr>
          <p:cNvGrpSpPr/>
          <p:nvPr/>
        </p:nvGrpSpPr>
        <p:grpSpPr>
          <a:xfrm>
            <a:off x="1317536" y="1741477"/>
            <a:ext cx="6508927" cy="3416112"/>
            <a:chOff x="1215611" y="1687022"/>
            <a:chExt cx="6508927" cy="3416112"/>
          </a:xfrm>
        </p:grpSpPr>
        <p:grpSp>
          <p:nvGrpSpPr>
            <p:cNvPr id="2" name="Group 1">
              <a:extLst>
                <a:ext uri="{FF2B5EF4-FFF2-40B4-BE49-F238E27FC236}">
                  <a16:creationId xmlns:a16="http://schemas.microsoft.com/office/drawing/2014/main" id="{D4E42EF0-2C36-20A2-C200-6B9C5C09067B}"/>
                </a:ext>
              </a:extLst>
            </p:cNvPr>
            <p:cNvGrpSpPr/>
            <p:nvPr/>
          </p:nvGrpSpPr>
          <p:grpSpPr>
            <a:xfrm>
              <a:off x="1215611" y="1687022"/>
              <a:ext cx="6508927" cy="3416112"/>
              <a:chOff x="1215611" y="2653915"/>
              <a:chExt cx="6508927" cy="3416112"/>
            </a:xfrm>
          </p:grpSpPr>
          <p:grpSp>
            <p:nvGrpSpPr>
              <p:cNvPr id="4" name="Group 3">
                <a:extLst>
                  <a:ext uri="{FF2B5EF4-FFF2-40B4-BE49-F238E27FC236}">
                    <a16:creationId xmlns:a16="http://schemas.microsoft.com/office/drawing/2014/main" id="{2C53891A-0684-820E-262C-8F58F822E8B2}"/>
                  </a:ext>
                </a:extLst>
              </p:cNvPr>
              <p:cNvGrpSpPr/>
              <p:nvPr/>
            </p:nvGrpSpPr>
            <p:grpSpPr>
              <a:xfrm>
                <a:off x="1215611" y="2653915"/>
                <a:ext cx="6508927" cy="3416112"/>
                <a:chOff x="1131117" y="2518233"/>
                <a:chExt cx="6508927" cy="3416112"/>
              </a:xfrm>
            </p:grpSpPr>
            <p:sp>
              <p:nvSpPr>
                <p:cNvPr id="6" name="Ovale 30">
                  <a:extLst>
                    <a:ext uri="{FF2B5EF4-FFF2-40B4-BE49-F238E27FC236}">
                      <a16:creationId xmlns:a16="http://schemas.microsoft.com/office/drawing/2014/main" id="{B25B4FFF-5841-CC8C-7916-10BDC0612D08}"/>
                    </a:ext>
                  </a:extLst>
                </p:cNvPr>
                <p:cNvSpPr/>
                <p:nvPr/>
              </p:nvSpPr>
              <p:spPr bwMode="auto">
                <a:xfrm>
                  <a:off x="3994901" y="4040642"/>
                  <a:ext cx="841739" cy="46847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8" name="CasellaDiTesto 34">
                  <a:extLst>
                    <a:ext uri="{FF2B5EF4-FFF2-40B4-BE49-F238E27FC236}">
                      <a16:creationId xmlns:a16="http://schemas.microsoft.com/office/drawing/2014/main" id="{3B68EF93-26DE-43E3-810D-726881EFDF97}"/>
                    </a:ext>
                  </a:extLst>
                </p:cNvPr>
                <p:cNvSpPr txBox="1">
                  <a:spLocks noChangeArrowheads="1"/>
                </p:cNvSpPr>
                <p:nvPr/>
              </p:nvSpPr>
              <p:spPr bwMode="auto">
                <a:xfrm>
                  <a:off x="4089589" y="4123037"/>
                  <a:ext cx="698435" cy="24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i="1" dirty="0">
                      <a:latin typeface="Times New Roman" panose="02020603050405020304" pitchFamily="18" charset="0"/>
                      <a:cs typeface="Times New Roman" panose="02020603050405020304" pitchFamily="18" charset="0"/>
                    </a:rPr>
                    <a:t>I_I_I_I</a:t>
                  </a:r>
                </a:p>
              </p:txBody>
            </p:sp>
            <p:sp>
              <p:nvSpPr>
                <p:cNvPr id="9" name="Ovale 23">
                  <a:extLst>
                    <a:ext uri="{FF2B5EF4-FFF2-40B4-BE49-F238E27FC236}">
                      <a16:creationId xmlns:a16="http://schemas.microsoft.com/office/drawing/2014/main" id="{E909605F-5312-5721-280D-C8A59AF36F15}"/>
                    </a:ext>
                  </a:extLst>
                </p:cNvPr>
                <p:cNvSpPr/>
                <p:nvPr/>
              </p:nvSpPr>
              <p:spPr bwMode="auto">
                <a:xfrm>
                  <a:off x="3933049" y="2521650"/>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0" name="CasellaDiTesto 7">
                  <a:extLst>
                    <a:ext uri="{FF2B5EF4-FFF2-40B4-BE49-F238E27FC236}">
                      <a16:creationId xmlns:a16="http://schemas.microsoft.com/office/drawing/2014/main" id="{A024424E-9DBF-CEA6-EDE2-55C8DF125CF3}"/>
                    </a:ext>
                  </a:extLst>
                </p:cNvPr>
                <p:cNvSpPr txBox="1">
                  <a:spLocks noChangeArrowheads="1"/>
                </p:cNvSpPr>
                <p:nvPr/>
              </p:nvSpPr>
              <p:spPr bwMode="auto">
                <a:xfrm>
                  <a:off x="3966927" y="2641344"/>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R1_I_T1S1_I</a:t>
                  </a:r>
                </a:p>
              </p:txBody>
            </p:sp>
            <p:cxnSp>
              <p:nvCxnSpPr>
                <p:cNvPr id="12" name="Connettore 2 32">
                  <a:extLst>
                    <a:ext uri="{FF2B5EF4-FFF2-40B4-BE49-F238E27FC236}">
                      <a16:creationId xmlns:a16="http://schemas.microsoft.com/office/drawing/2014/main" id="{3A92D395-7C5F-8BA2-1595-E01F173EF7DA}"/>
                    </a:ext>
                  </a:extLst>
                </p:cNvPr>
                <p:cNvCxnSpPr>
                  <a:cxnSpLocks/>
                  <a:stCxn id="6" idx="0"/>
                  <a:endCxn id="9" idx="4"/>
                </p:cNvCxnSpPr>
                <p:nvPr/>
              </p:nvCxnSpPr>
              <p:spPr bwMode="auto">
                <a:xfrm flipV="1">
                  <a:off x="4415771" y="2985550"/>
                  <a:ext cx="0" cy="1055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CasellaDiTesto 35">
                  <a:extLst>
                    <a:ext uri="{FF2B5EF4-FFF2-40B4-BE49-F238E27FC236}">
                      <a16:creationId xmlns:a16="http://schemas.microsoft.com/office/drawing/2014/main" id="{51CC7684-2B5B-464B-1ECF-E2C131A98328}"/>
                    </a:ext>
                  </a:extLst>
                </p:cNvPr>
                <p:cNvSpPr txBox="1">
                  <a:spLocks noChangeArrowheads="1"/>
                </p:cNvSpPr>
                <p:nvPr/>
              </p:nvSpPr>
              <p:spPr bwMode="auto">
                <a:xfrm>
                  <a:off x="4353194" y="340375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R11</a:t>
                  </a:r>
                </a:p>
              </p:txBody>
            </p:sp>
            <p:sp>
              <p:nvSpPr>
                <p:cNvPr id="14" name="Ovale 23">
                  <a:extLst>
                    <a:ext uri="{FF2B5EF4-FFF2-40B4-BE49-F238E27FC236}">
                      <a16:creationId xmlns:a16="http://schemas.microsoft.com/office/drawing/2014/main" id="{FB8E6001-FD35-4425-AC5D-E1BC72E33FC9}"/>
                    </a:ext>
                  </a:extLst>
                </p:cNvPr>
                <p:cNvSpPr/>
                <p:nvPr/>
              </p:nvSpPr>
              <p:spPr bwMode="auto">
                <a:xfrm>
                  <a:off x="6470158" y="4047962"/>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6" name="CasellaDiTesto 7">
                  <a:extLst>
                    <a:ext uri="{FF2B5EF4-FFF2-40B4-BE49-F238E27FC236}">
                      <a16:creationId xmlns:a16="http://schemas.microsoft.com/office/drawing/2014/main" id="{8566085F-8E9F-4BBA-7C1E-323DAC186D0F}"/>
                    </a:ext>
                  </a:extLst>
                </p:cNvPr>
                <p:cNvSpPr txBox="1">
                  <a:spLocks noChangeArrowheads="1"/>
                </p:cNvSpPr>
                <p:nvPr/>
              </p:nvSpPr>
              <p:spPr bwMode="auto">
                <a:xfrm>
                  <a:off x="6504036" y="4167656"/>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I_R2_I_T2S2</a:t>
                  </a:r>
                </a:p>
              </p:txBody>
            </p:sp>
            <p:cxnSp>
              <p:nvCxnSpPr>
                <p:cNvPr id="18" name="Connettore 2 32">
                  <a:extLst>
                    <a:ext uri="{FF2B5EF4-FFF2-40B4-BE49-F238E27FC236}">
                      <a16:creationId xmlns:a16="http://schemas.microsoft.com/office/drawing/2014/main" id="{32EE253B-A67A-9737-3B37-E88F4C5416A7}"/>
                    </a:ext>
                  </a:extLst>
                </p:cNvPr>
                <p:cNvCxnSpPr>
                  <a:cxnSpLocks/>
                  <a:stCxn id="6" idx="6"/>
                  <a:endCxn id="14" idx="2"/>
                </p:cNvCxnSpPr>
                <p:nvPr/>
              </p:nvCxnSpPr>
              <p:spPr bwMode="auto">
                <a:xfrm>
                  <a:off x="4836640" y="4274881"/>
                  <a:ext cx="1633518" cy="50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CasellaDiTesto 35">
                  <a:extLst>
                    <a:ext uri="{FF2B5EF4-FFF2-40B4-BE49-F238E27FC236}">
                      <a16:creationId xmlns:a16="http://schemas.microsoft.com/office/drawing/2014/main" id="{2112D161-6638-51CA-D879-02FA41489B4A}"/>
                    </a:ext>
                  </a:extLst>
                </p:cNvPr>
                <p:cNvSpPr txBox="1">
                  <a:spLocks noChangeArrowheads="1"/>
                </p:cNvSpPr>
                <p:nvPr/>
              </p:nvSpPr>
              <p:spPr bwMode="auto">
                <a:xfrm>
                  <a:off x="5393710" y="403745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R22</a:t>
                  </a:r>
                </a:p>
              </p:txBody>
            </p:sp>
            <p:sp>
              <p:nvSpPr>
                <p:cNvPr id="22" name="Ovale 23">
                  <a:extLst>
                    <a:ext uri="{FF2B5EF4-FFF2-40B4-BE49-F238E27FC236}">
                      <a16:creationId xmlns:a16="http://schemas.microsoft.com/office/drawing/2014/main" id="{3B2435D5-51C4-D286-534F-86828971F75F}"/>
                    </a:ext>
                  </a:extLst>
                </p:cNvPr>
                <p:cNvSpPr/>
                <p:nvPr/>
              </p:nvSpPr>
              <p:spPr bwMode="auto">
                <a:xfrm>
                  <a:off x="3917716" y="5470445"/>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23" name="CasellaDiTesto 7">
                  <a:extLst>
                    <a:ext uri="{FF2B5EF4-FFF2-40B4-BE49-F238E27FC236}">
                      <a16:creationId xmlns:a16="http://schemas.microsoft.com/office/drawing/2014/main" id="{D02CD311-DFBD-2808-D5DD-8CA5BE0D0D98}"/>
                    </a:ext>
                  </a:extLst>
                </p:cNvPr>
                <p:cNvSpPr txBox="1">
                  <a:spLocks noChangeArrowheads="1"/>
                </p:cNvSpPr>
                <p:nvPr/>
              </p:nvSpPr>
              <p:spPr bwMode="auto">
                <a:xfrm>
                  <a:off x="3940068" y="5589552"/>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I_R1 _T1S2_I</a:t>
                  </a:r>
                </a:p>
              </p:txBody>
            </p:sp>
            <p:cxnSp>
              <p:nvCxnSpPr>
                <p:cNvPr id="26" name="Connettore 2 32">
                  <a:extLst>
                    <a:ext uri="{FF2B5EF4-FFF2-40B4-BE49-F238E27FC236}">
                      <a16:creationId xmlns:a16="http://schemas.microsoft.com/office/drawing/2014/main" id="{722AE3F2-D699-936A-0617-E050D983E38A}"/>
                    </a:ext>
                  </a:extLst>
                </p:cNvPr>
                <p:cNvCxnSpPr>
                  <a:cxnSpLocks/>
                  <a:stCxn id="6" idx="4"/>
                  <a:endCxn id="22" idx="0"/>
                </p:cNvCxnSpPr>
                <p:nvPr/>
              </p:nvCxnSpPr>
              <p:spPr bwMode="auto">
                <a:xfrm flipH="1">
                  <a:off x="4400438" y="4509120"/>
                  <a:ext cx="15333" cy="9613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CasellaDiTesto 35">
                  <a:extLst>
                    <a:ext uri="{FF2B5EF4-FFF2-40B4-BE49-F238E27FC236}">
                      <a16:creationId xmlns:a16="http://schemas.microsoft.com/office/drawing/2014/main" id="{F68266E2-9CC7-C080-A5BE-AD1007B2F66D}"/>
                    </a:ext>
                  </a:extLst>
                </p:cNvPr>
                <p:cNvSpPr txBox="1">
                  <a:spLocks noChangeArrowheads="1"/>
                </p:cNvSpPr>
                <p:nvPr/>
              </p:nvSpPr>
              <p:spPr bwMode="auto">
                <a:xfrm>
                  <a:off x="4365130" y="4885304"/>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R21</a:t>
                  </a:r>
                </a:p>
              </p:txBody>
            </p:sp>
            <p:sp>
              <p:nvSpPr>
                <p:cNvPr id="29" name="Ovale 23">
                  <a:extLst>
                    <a:ext uri="{FF2B5EF4-FFF2-40B4-BE49-F238E27FC236}">
                      <a16:creationId xmlns:a16="http://schemas.microsoft.com/office/drawing/2014/main" id="{152A22C6-0358-3779-4C82-5B4111C8E6B6}"/>
                    </a:ext>
                  </a:extLst>
                </p:cNvPr>
                <p:cNvSpPr/>
                <p:nvPr/>
              </p:nvSpPr>
              <p:spPr bwMode="auto">
                <a:xfrm>
                  <a:off x="1259748" y="4035989"/>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6" name="CasellaDiTesto 7">
                  <a:extLst>
                    <a:ext uri="{FF2B5EF4-FFF2-40B4-BE49-F238E27FC236}">
                      <a16:creationId xmlns:a16="http://schemas.microsoft.com/office/drawing/2014/main" id="{1A059B80-4D69-26C2-858B-4874C3AE4E01}"/>
                    </a:ext>
                  </a:extLst>
                </p:cNvPr>
                <p:cNvSpPr txBox="1">
                  <a:spLocks noChangeArrowheads="1"/>
                </p:cNvSpPr>
                <p:nvPr/>
              </p:nvSpPr>
              <p:spPr bwMode="auto">
                <a:xfrm>
                  <a:off x="1293626" y="4155683"/>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R2_I_I_T2S1</a:t>
                  </a:r>
                </a:p>
              </p:txBody>
            </p:sp>
            <p:cxnSp>
              <p:nvCxnSpPr>
                <p:cNvPr id="37" name="Connettore 2 32">
                  <a:extLst>
                    <a:ext uri="{FF2B5EF4-FFF2-40B4-BE49-F238E27FC236}">
                      <a16:creationId xmlns:a16="http://schemas.microsoft.com/office/drawing/2014/main" id="{2F61D518-FF73-3C43-0388-689E1D8F5DA6}"/>
                    </a:ext>
                  </a:extLst>
                </p:cNvPr>
                <p:cNvCxnSpPr>
                  <a:cxnSpLocks/>
                  <a:stCxn id="6" idx="2"/>
                  <a:endCxn id="36" idx="3"/>
                </p:cNvCxnSpPr>
                <p:nvPr/>
              </p:nvCxnSpPr>
              <p:spPr bwMode="auto">
                <a:xfrm flipH="1">
                  <a:off x="2225192" y="4274881"/>
                  <a:ext cx="1769709" cy="3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CasellaDiTesto 35">
                  <a:extLst>
                    <a:ext uri="{FF2B5EF4-FFF2-40B4-BE49-F238E27FC236}">
                      <a16:creationId xmlns:a16="http://schemas.microsoft.com/office/drawing/2014/main" id="{9AF152A0-C025-7B28-F4D3-F695E6086F0F}"/>
                    </a:ext>
                  </a:extLst>
                </p:cNvPr>
                <p:cNvSpPr txBox="1">
                  <a:spLocks noChangeArrowheads="1"/>
                </p:cNvSpPr>
                <p:nvPr/>
              </p:nvSpPr>
              <p:spPr bwMode="auto">
                <a:xfrm>
                  <a:off x="2794448" y="4070067"/>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R12</a:t>
                  </a:r>
                </a:p>
              </p:txBody>
            </p:sp>
            <p:cxnSp>
              <p:nvCxnSpPr>
                <p:cNvPr id="41" name="Connettore 2 32">
                  <a:extLst>
                    <a:ext uri="{FF2B5EF4-FFF2-40B4-BE49-F238E27FC236}">
                      <a16:creationId xmlns:a16="http://schemas.microsoft.com/office/drawing/2014/main" id="{1E0CBF9A-6B73-2FD8-4567-42451E03A941}"/>
                    </a:ext>
                  </a:extLst>
                </p:cNvPr>
                <p:cNvCxnSpPr>
                  <a:cxnSpLocks/>
                  <a:stCxn id="29" idx="0"/>
                  <a:endCxn id="59" idx="4"/>
                </p:cNvCxnSpPr>
                <p:nvPr/>
              </p:nvCxnSpPr>
              <p:spPr bwMode="auto">
                <a:xfrm flipV="1">
                  <a:off x="1742470" y="2983106"/>
                  <a:ext cx="8977" cy="1052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2" name="CasellaDiTesto 35">
                  <a:extLst>
                    <a:ext uri="{FF2B5EF4-FFF2-40B4-BE49-F238E27FC236}">
                      <a16:creationId xmlns:a16="http://schemas.microsoft.com/office/drawing/2014/main" id="{96CA5254-8C6F-D1BF-0292-BEE1E0555DB9}"/>
                    </a:ext>
                  </a:extLst>
                </p:cNvPr>
                <p:cNvSpPr txBox="1">
                  <a:spLocks noChangeArrowheads="1"/>
                </p:cNvSpPr>
                <p:nvPr/>
              </p:nvSpPr>
              <p:spPr bwMode="auto">
                <a:xfrm>
                  <a:off x="1361245" y="3416877"/>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R11</a:t>
                  </a:r>
                </a:p>
              </p:txBody>
            </p:sp>
            <p:sp>
              <p:nvSpPr>
                <p:cNvPr id="43" name="Ovale 23">
                  <a:extLst>
                    <a:ext uri="{FF2B5EF4-FFF2-40B4-BE49-F238E27FC236}">
                      <a16:creationId xmlns:a16="http://schemas.microsoft.com/office/drawing/2014/main" id="{8E0CB0E1-F97A-2DD0-0BD3-3B9B18233A5B}"/>
                    </a:ext>
                  </a:extLst>
                </p:cNvPr>
                <p:cNvSpPr/>
                <p:nvPr/>
              </p:nvSpPr>
              <p:spPr bwMode="auto">
                <a:xfrm>
                  <a:off x="6424717" y="5456856"/>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44" name="CasellaDiTesto 7">
                  <a:extLst>
                    <a:ext uri="{FF2B5EF4-FFF2-40B4-BE49-F238E27FC236}">
                      <a16:creationId xmlns:a16="http://schemas.microsoft.com/office/drawing/2014/main" id="{ECEE9877-D689-38F9-A008-E2D9ADFC4576}"/>
                    </a:ext>
                  </a:extLst>
                </p:cNvPr>
                <p:cNvSpPr txBox="1">
                  <a:spLocks noChangeArrowheads="1"/>
                </p:cNvSpPr>
                <p:nvPr/>
              </p:nvSpPr>
              <p:spPr bwMode="auto">
                <a:xfrm>
                  <a:off x="6400129" y="5561722"/>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I_R3_T1S2_T2S2</a:t>
                  </a:r>
                </a:p>
              </p:txBody>
            </p:sp>
            <p:cxnSp>
              <p:nvCxnSpPr>
                <p:cNvPr id="45" name="Connettore 2 32">
                  <a:extLst>
                    <a:ext uri="{FF2B5EF4-FFF2-40B4-BE49-F238E27FC236}">
                      <a16:creationId xmlns:a16="http://schemas.microsoft.com/office/drawing/2014/main" id="{F6C86D27-34DC-9D07-A200-31088EFC35AD}"/>
                    </a:ext>
                  </a:extLst>
                </p:cNvPr>
                <p:cNvCxnSpPr>
                  <a:cxnSpLocks/>
                  <a:stCxn id="14" idx="4"/>
                  <a:endCxn id="43" idx="0"/>
                </p:cNvCxnSpPr>
                <p:nvPr/>
              </p:nvCxnSpPr>
              <p:spPr bwMode="auto">
                <a:xfrm>
                  <a:off x="6952880" y="4511862"/>
                  <a:ext cx="2831" cy="9449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CasellaDiTesto 35">
                  <a:extLst>
                    <a:ext uri="{FF2B5EF4-FFF2-40B4-BE49-F238E27FC236}">
                      <a16:creationId xmlns:a16="http://schemas.microsoft.com/office/drawing/2014/main" id="{4F188115-049F-C740-CEBA-5800CDB4F6FB}"/>
                    </a:ext>
                  </a:extLst>
                </p:cNvPr>
                <p:cNvSpPr txBox="1">
                  <a:spLocks noChangeArrowheads="1"/>
                </p:cNvSpPr>
                <p:nvPr/>
              </p:nvSpPr>
              <p:spPr bwMode="auto">
                <a:xfrm>
                  <a:off x="6952155" y="4846849"/>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R21</a:t>
                  </a:r>
                </a:p>
              </p:txBody>
            </p:sp>
            <p:cxnSp>
              <p:nvCxnSpPr>
                <p:cNvPr id="49" name="Connettore 2 32">
                  <a:extLst>
                    <a:ext uri="{FF2B5EF4-FFF2-40B4-BE49-F238E27FC236}">
                      <a16:creationId xmlns:a16="http://schemas.microsoft.com/office/drawing/2014/main" id="{83201332-655F-6730-8A91-61228349235D}"/>
                    </a:ext>
                  </a:extLst>
                </p:cNvPr>
                <p:cNvCxnSpPr>
                  <a:cxnSpLocks/>
                  <a:stCxn id="22" idx="6"/>
                  <a:endCxn id="43" idx="2"/>
                </p:cNvCxnSpPr>
                <p:nvPr/>
              </p:nvCxnSpPr>
              <p:spPr bwMode="auto">
                <a:xfrm flipV="1">
                  <a:off x="4883159" y="5688806"/>
                  <a:ext cx="1541558" cy="13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CasellaDiTesto 35">
                  <a:extLst>
                    <a:ext uri="{FF2B5EF4-FFF2-40B4-BE49-F238E27FC236}">
                      <a16:creationId xmlns:a16="http://schemas.microsoft.com/office/drawing/2014/main" id="{68486300-B4EB-D774-B802-37B55115D4CA}"/>
                    </a:ext>
                  </a:extLst>
                </p:cNvPr>
                <p:cNvSpPr txBox="1">
                  <a:spLocks noChangeArrowheads="1"/>
                </p:cNvSpPr>
                <p:nvPr/>
              </p:nvSpPr>
              <p:spPr bwMode="auto">
                <a:xfrm>
                  <a:off x="5394454" y="5475915"/>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R22</a:t>
                  </a:r>
                </a:p>
              </p:txBody>
            </p:sp>
            <p:sp>
              <p:nvSpPr>
                <p:cNvPr id="51" name="Ovale 23">
                  <a:extLst>
                    <a:ext uri="{FF2B5EF4-FFF2-40B4-BE49-F238E27FC236}">
                      <a16:creationId xmlns:a16="http://schemas.microsoft.com/office/drawing/2014/main" id="{E933F1D0-35A6-9983-8637-C13AD33CFC88}"/>
                    </a:ext>
                  </a:extLst>
                </p:cNvPr>
                <p:cNvSpPr/>
                <p:nvPr/>
              </p:nvSpPr>
              <p:spPr bwMode="auto">
                <a:xfrm>
                  <a:off x="5089937" y="4734942"/>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52" name="CasellaDiTesto 7">
                  <a:extLst>
                    <a:ext uri="{FF2B5EF4-FFF2-40B4-BE49-F238E27FC236}">
                      <a16:creationId xmlns:a16="http://schemas.microsoft.com/office/drawing/2014/main" id="{27759C5C-F6FA-0AAB-1DC5-A2F7D81D1560}"/>
                    </a:ext>
                  </a:extLst>
                </p:cNvPr>
                <p:cNvSpPr txBox="1">
                  <a:spLocks noChangeArrowheads="1"/>
                </p:cNvSpPr>
                <p:nvPr/>
              </p:nvSpPr>
              <p:spPr bwMode="auto">
                <a:xfrm>
                  <a:off x="5093858" y="4843781"/>
                  <a:ext cx="1069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I_U_T1S2_T2S2</a:t>
                  </a:r>
                </a:p>
              </p:txBody>
            </p:sp>
            <p:cxnSp>
              <p:nvCxnSpPr>
                <p:cNvPr id="54" name="Straight Arrow Connector 53">
                  <a:extLst>
                    <a:ext uri="{FF2B5EF4-FFF2-40B4-BE49-F238E27FC236}">
                      <a16:creationId xmlns:a16="http://schemas.microsoft.com/office/drawing/2014/main" id="{C113CD6A-AF81-D34F-C148-1FE0EE9607B4}"/>
                    </a:ext>
                  </a:extLst>
                </p:cNvPr>
                <p:cNvCxnSpPr>
                  <a:cxnSpLocks/>
                  <a:stCxn id="43" idx="1"/>
                  <a:endCxn id="51" idx="5"/>
                </p:cNvCxnSpPr>
                <p:nvPr/>
              </p:nvCxnSpPr>
              <p:spPr>
                <a:xfrm flipH="1" flipV="1">
                  <a:off x="5996400" y="5130905"/>
                  <a:ext cx="583841" cy="393888"/>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3E902AB7-BF56-A291-E9AF-BA211F519EA4}"/>
                    </a:ext>
                  </a:extLst>
                </p:cNvPr>
                <p:cNvCxnSpPr>
                  <a:cxnSpLocks/>
                  <a:stCxn id="51" idx="1"/>
                  <a:endCxn id="6" idx="5"/>
                </p:cNvCxnSpPr>
                <p:nvPr/>
              </p:nvCxnSpPr>
              <p:spPr>
                <a:xfrm flipH="1" flipV="1">
                  <a:off x="4713370" y="4440513"/>
                  <a:ext cx="532091" cy="36236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CasellaDiTesto 35">
                  <a:extLst>
                    <a:ext uri="{FF2B5EF4-FFF2-40B4-BE49-F238E27FC236}">
                      <a16:creationId xmlns:a16="http://schemas.microsoft.com/office/drawing/2014/main" id="{B59E31A5-87C5-DCB5-F074-3E19C4FFC37C}"/>
                    </a:ext>
                  </a:extLst>
                </p:cNvPr>
                <p:cNvSpPr txBox="1">
                  <a:spLocks noChangeArrowheads="1"/>
                </p:cNvSpPr>
                <p:nvPr/>
              </p:nvSpPr>
              <p:spPr bwMode="auto">
                <a:xfrm>
                  <a:off x="6215295" y="512545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A2</a:t>
                  </a:r>
                </a:p>
              </p:txBody>
            </p:sp>
            <p:sp>
              <p:nvSpPr>
                <p:cNvPr id="58" name="CasellaDiTesto 35">
                  <a:extLst>
                    <a:ext uri="{FF2B5EF4-FFF2-40B4-BE49-F238E27FC236}">
                      <a16:creationId xmlns:a16="http://schemas.microsoft.com/office/drawing/2014/main" id="{AF0A42DD-BADB-BB39-0329-1EBC1A474065}"/>
                    </a:ext>
                  </a:extLst>
                </p:cNvPr>
                <p:cNvSpPr txBox="1">
                  <a:spLocks noChangeArrowheads="1"/>
                </p:cNvSpPr>
                <p:nvPr/>
              </p:nvSpPr>
              <p:spPr bwMode="auto">
                <a:xfrm>
                  <a:off x="4973523" y="4488720"/>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RE2</a:t>
                  </a:r>
                </a:p>
              </p:txBody>
            </p:sp>
            <p:sp>
              <p:nvSpPr>
                <p:cNvPr id="59" name="Ovale 23">
                  <a:extLst>
                    <a:ext uri="{FF2B5EF4-FFF2-40B4-BE49-F238E27FC236}">
                      <a16:creationId xmlns:a16="http://schemas.microsoft.com/office/drawing/2014/main" id="{94B6CE8B-B5DE-35AC-3B83-77D14EFDD85B}"/>
                    </a:ext>
                  </a:extLst>
                </p:cNvPr>
                <p:cNvSpPr/>
                <p:nvPr/>
              </p:nvSpPr>
              <p:spPr bwMode="auto">
                <a:xfrm>
                  <a:off x="1131117" y="2519206"/>
                  <a:ext cx="1240659"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60" name="CasellaDiTesto 7">
                  <a:extLst>
                    <a:ext uri="{FF2B5EF4-FFF2-40B4-BE49-F238E27FC236}">
                      <a16:creationId xmlns:a16="http://schemas.microsoft.com/office/drawing/2014/main" id="{7B5F9BD3-ED22-6C66-E745-88C2AB26917E}"/>
                    </a:ext>
                  </a:extLst>
                </p:cNvPr>
                <p:cNvSpPr txBox="1">
                  <a:spLocks noChangeArrowheads="1"/>
                </p:cNvSpPr>
                <p:nvPr/>
              </p:nvSpPr>
              <p:spPr bwMode="auto">
                <a:xfrm>
                  <a:off x="1171551" y="2626646"/>
                  <a:ext cx="12406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R3_I_T1S1_T2S1</a:t>
                  </a:r>
                </a:p>
              </p:txBody>
            </p:sp>
            <p:cxnSp>
              <p:nvCxnSpPr>
                <p:cNvPr id="61" name="Connettore 2 32">
                  <a:extLst>
                    <a:ext uri="{FF2B5EF4-FFF2-40B4-BE49-F238E27FC236}">
                      <a16:creationId xmlns:a16="http://schemas.microsoft.com/office/drawing/2014/main" id="{19F4A62D-E36B-1410-FFCC-F642210922D2}"/>
                    </a:ext>
                  </a:extLst>
                </p:cNvPr>
                <p:cNvCxnSpPr>
                  <a:cxnSpLocks/>
                  <a:stCxn id="9" idx="2"/>
                  <a:endCxn id="59" idx="6"/>
                </p:cNvCxnSpPr>
                <p:nvPr/>
              </p:nvCxnSpPr>
              <p:spPr bwMode="auto">
                <a:xfrm flipH="1" flipV="1">
                  <a:off x="2371776" y="2751156"/>
                  <a:ext cx="1561273" cy="2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2" name="CasellaDiTesto 35">
                  <a:extLst>
                    <a:ext uri="{FF2B5EF4-FFF2-40B4-BE49-F238E27FC236}">
                      <a16:creationId xmlns:a16="http://schemas.microsoft.com/office/drawing/2014/main" id="{A4614F01-512C-C6A9-6CC5-CC2A8EFD6DF1}"/>
                    </a:ext>
                  </a:extLst>
                </p:cNvPr>
                <p:cNvSpPr txBox="1">
                  <a:spLocks noChangeArrowheads="1"/>
                </p:cNvSpPr>
                <p:nvPr/>
              </p:nvSpPr>
              <p:spPr bwMode="auto">
                <a:xfrm>
                  <a:off x="2943882" y="253462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R12</a:t>
                  </a:r>
                </a:p>
              </p:txBody>
            </p:sp>
            <p:sp>
              <p:nvSpPr>
                <p:cNvPr id="63" name="Ovale 23">
                  <a:extLst>
                    <a:ext uri="{FF2B5EF4-FFF2-40B4-BE49-F238E27FC236}">
                      <a16:creationId xmlns:a16="http://schemas.microsoft.com/office/drawing/2014/main" id="{97D21344-94C6-C3EB-0AEC-0A3A0F15CFDC}"/>
                    </a:ext>
                  </a:extLst>
                </p:cNvPr>
                <p:cNvSpPr/>
                <p:nvPr/>
              </p:nvSpPr>
              <p:spPr bwMode="auto">
                <a:xfrm>
                  <a:off x="2637462" y="3299477"/>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8432" name="CasellaDiTesto 7">
                  <a:extLst>
                    <a:ext uri="{FF2B5EF4-FFF2-40B4-BE49-F238E27FC236}">
                      <a16:creationId xmlns:a16="http://schemas.microsoft.com/office/drawing/2014/main" id="{8A3C819B-1A4A-D4B9-80DA-E336A8046AF5}"/>
                    </a:ext>
                  </a:extLst>
                </p:cNvPr>
                <p:cNvSpPr txBox="1">
                  <a:spLocks noChangeArrowheads="1"/>
                </p:cNvSpPr>
                <p:nvPr/>
              </p:nvSpPr>
              <p:spPr bwMode="auto">
                <a:xfrm>
                  <a:off x="2641383" y="3408316"/>
                  <a:ext cx="1069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U_I_T1S1_T2S1</a:t>
                  </a:r>
                </a:p>
              </p:txBody>
            </p:sp>
            <p:cxnSp>
              <p:nvCxnSpPr>
                <p:cNvPr id="18434" name="Connettore 2 32">
                  <a:extLst>
                    <a:ext uri="{FF2B5EF4-FFF2-40B4-BE49-F238E27FC236}">
                      <a16:creationId xmlns:a16="http://schemas.microsoft.com/office/drawing/2014/main" id="{1B648F11-FA06-4E00-E4D3-082729D33A9E}"/>
                    </a:ext>
                  </a:extLst>
                </p:cNvPr>
                <p:cNvCxnSpPr>
                  <a:cxnSpLocks/>
                  <a:stCxn id="59" idx="5"/>
                  <a:endCxn id="63" idx="1"/>
                </p:cNvCxnSpPr>
                <p:nvPr/>
              </p:nvCxnSpPr>
              <p:spPr bwMode="auto">
                <a:xfrm>
                  <a:off x="2190086" y="2915169"/>
                  <a:ext cx="602900" cy="452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38" name="CasellaDiTesto 35">
                  <a:extLst>
                    <a:ext uri="{FF2B5EF4-FFF2-40B4-BE49-F238E27FC236}">
                      <a16:creationId xmlns:a16="http://schemas.microsoft.com/office/drawing/2014/main" id="{A4B2B4A8-E4D9-092C-A7FC-9344546FFF4E}"/>
                    </a:ext>
                  </a:extLst>
                </p:cNvPr>
                <p:cNvSpPr txBox="1">
                  <a:spLocks noChangeArrowheads="1"/>
                </p:cNvSpPr>
                <p:nvPr/>
              </p:nvSpPr>
              <p:spPr bwMode="auto">
                <a:xfrm>
                  <a:off x="2488953" y="295527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A1</a:t>
                  </a:r>
                </a:p>
              </p:txBody>
            </p:sp>
            <p:sp>
              <p:nvSpPr>
                <p:cNvPr id="18440" name="Ovale 23">
                  <a:extLst>
                    <a:ext uri="{FF2B5EF4-FFF2-40B4-BE49-F238E27FC236}">
                      <a16:creationId xmlns:a16="http://schemas.microsoft.com/office/drawing/2014/main" id="{1A0E0B8D-4749-FA98-412E-7B20A8FFBA31}"/>
                    </a:ext>
                  </a:extLst>
                </p:cNvPr>
                <p:cNvSpPr/>
                <p:nvPr/>
              </p:nvSpPr>
              <p:spPr bwMode="auto">
                <a:xfrm>
                  <a:off x="6374231" y="2535011"/>
                  <a:ext cx="1168186" cy="4639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8441" name="CasellaDiTesto 7">
                  <a:extLst>
                    <a:ext uri="{FF2B5EF4-FFF2-40B4-BE49-F238E27FC236}">
                      <a16:creationId xmlns:a16="http://schemas.microsoft.com/office/drawing/2014/main" id="{064A3BE9-9F87-51F0-B6BD-165B16FFD015}"/>
                    </a:ext>
                  </a:extLst>
                </p:cNvPr>
                <p:cNvSpPr txBox="1">
                  <a:spLocks noChangeArrowheads="1"/>
                </p:cNvSpPr>
                <p:nvPr/>
              </p:nvSpPr>
              <p:spPr bwMode="auto">
                <a:xfrm>
                  <a:off x="6350768" y="2653194"/>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R1_R2_T1S1_T2S2</a:t>
                  </a:r>
                </a:p>
              </p:txBody>
            </p:sp>
            <p:cxnSp>
              <p:nvCxnSpPr>
                <p:cNvPr id="18442" name="Connettore 2 32">
                  <a:extLst>
                    <a:ext uri="{FF2B5EF4-FFF2-40B4-BE49-F238E27FC236}">
                      <a16:creationId xmlns:a16="http://schemas.microsoft.com/office/drawing/2014/main" id="{BB62A1ED-BF49-A26F-FB86-24FC3AFA79DA}"/>
                    </a:ext>
                  </a:extLst>
                </p:cNvPr>
                <p:cNvCxnSpPr>
                  <a:cxnSpLocks/>
                  <a:stCxn id="9" idx="6"/>
                  <a:endCxn id="18440" idx="2"/>
                </p:cNvCxnSpPr>
                <p:nvPr/>
              </p:nvCxnSpPr>
              <p:spPr bwMode="auto">
                <a:xfrm>
                  <a:off x="4898492" y="2753600"/>
                  <a:ext cx="1475739" cy="13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43" name="CasellaDiTesto 35">
                  <a:extLst>
                    <a:ext uri="{FF2B5EF4-FFF2-40B4-BE49-F238E27FC236}">
                      <a16:creationId xmlns:a16="http://schemas.microsoft.com/office/drawing/2014/main" id="{249C7433-ED99-DBAC-E0ED-7CA0943B54DB}"/>
                    </a:ext>
                  </a:extLst>
                </p:cNvPr>
                <p:cNvSpPr txBox="1">
                  <a:spLocks noChangeArrowheads="1"/>
                </p:cNvSpPr>
                <p:nvPr/>
              </p:nvSpPr>
              <p:spPr bwMode="auto">
                <a:xfrm>
                  <a:off x="5379207" y="2518233"/>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R22</a:t>
                  </a:r>
                </a:p>
              </p:txBody>
            </p:sp>
            <p:cxnSp>
              <p:nvCxnSpPr>
                <p:cNvPr id="18444" name="Connettore 2 32">
                  <a:extLst>
                    <a:ext uri="{FF2B5EF4-FFF2-40B4-BE49-F238E27FC236}">
                      <a16:creationId xmlns:a16="http://schemas.microsoft.com/office/drawing/2014/main" id="{1BB49595-F838-A555-CBE9-D40ECC242DE6}"/>
                    </a:ext>
                  </a:extLst>
                </p:cNvPr>
                <p:cNvCxnSpPr>
                  <a:cxnSpLocks/>
                  <a:stCxn id="14" idx="0"/>
                  <a:endCxn id="18440" idx="4"/>
                </p:cNvCxnSpPr>
                <p:nvPr/>
              </p:nvCxnSpPr>
              <p:spPr bwMode="auto">
                <a:xfrm flipV="1">
                  <a:off x="6952880" y="2998911"/>
                  <a:ext cx="5444" cy="1049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45" name="CasellaDiTesto 35">
                  <a:extLst>
                    <a:ext uri="{FF2B5EF4-FFF2-40B4-BE49-F238E27FC236}">
                      <a16:creationId xmlns:a16="http://schemas.microsoft.com/office/drawing/2014/main" id="{30D488B2-69D6-CC68-AF2E-1F68DAE9FC16}"/>
                    </a:ext>
                  </a:extLst>
                </p:cNvPr>
                <p:cNvSpPr txBox="1">
                  <a:spLocks noChangeArrowheads="1"/>
                </p:cNvSpPr>
                <p:nvPr/>
              </p:nvSpPr>
              <p:spPr bwMode="auto">
                <a:xfrm>
                  <a:off x="6932220" y="342659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R11</a:t>
                  </a:r>
                </a:p>
              </p:txBody>
            </p:sp>
            <p:sp>
              <p:nvSpPr>
                <p:cNvPr id="18446" name="Ovale 23">
                  <a:extLst>
                    <a:ext uri="{FF2B5EF4-FFF2-40B4-BE49-F238E27FC236}">
                      <a16:creationId xmlns:a16="http://schemas.microsoft.com/office/drawing/2014/main" id="{1F475633-3155-EC1E-8ECC-ED9C0C8D87FB}"/>
                    </a:ext>
                  </a:extLst>
                </p:cNvPr>
                <p:cNvSpPr/>
                <p:nvPr/>
              </p:nvSpPr>
              <p:spPr bwMode="auto">
                <a:xfrm>
                  <a:off x="1158377" y="5451887"/>
                  <a:ext cx="1168186" cy="4639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chemeClr val="tx1"/>
                    </a:solidFill>
                  </a:endParaRPr>
                </a:p>
              </p:txBody>
            </p:sp>
            <p:sp>
              <p:nvSpPr>
                <p:cNvPr id="18447" name="CasellaDiTesto 7">
                  <a:extLst>
                    <a:ext uri="{FF2B5EF4-FFF2-40B4-BE49-F238E27FC236}">
                      <a16:creationId xmlns:a16="http://schemas.microsoft.com/office/drawing/2014/main" id="{7E09B4B9-17F5-9C64-BD77-555874548B09}"/>
                    </a:ext>
                  </a:extLst>
                </p:cNvPr>
                <p:cNvSpPr txBox="1">
                  <a:spLocks noChangeArrowheads="1"/>
                </p:cNvSpPr>
                <p:nvPr/>
              </p:nvSpPr>
              <p:spPr bwMode="auto">
                <a:xfrm>
                  <a:off x="1136243" y="5563581"/>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R2_R1_T1S2_T2S1</a:t>
                  </a:r>
                </a:p>
              </p:txBody>
            </p:sp>
            <p:cxnSp>
              <p:nvCxnSpPr>
                <p:cNvPr id="18448" name="Connettore 2 32">
                  <a:extLst>
                    <a:ext uri="{FF2B5EF4-FFF2-40B4-BE49-F238E27FC236}">
                      <a16:creationId xmlns:a16="http://schemas.microsoft.com/office/drawing/2014/main" id="{A991CAEA-A00F-6BBF-3C9C-465F8B59CBD8}"/>
                    </a:ext>
                  </a:extLst>
                </p:cNvPr>
                <p:cNvCxnSpPr>
                  <a:cxnSpLocks/>
                  <a:stCxn id="22" idx="2"/>
                  <a:endCxn id="18446" idx="6"/>
                </p:cNvCxnSpPr>
                <p:nvPr/>
              </p:nvCxnSpPr>
              <p:spPr bwMode="auto">
                <a:xfrm flipH="1" flipV="1">
                  <a:off x="2326563" y="5683837"/>
                  <a:ext cx="1591153" cy="185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449" name="Connettore 2 32">
                  <a:extLst>
                    <a:ext uri="{FF2B5EF4-FFF2-40B4-BE49-F238E27FC236}">
                      <a16:creationId xmlns:a16="http://schemas.microsoft.com/office/drawing/2014/main" id="{24C29A3F-7E54-1191-B04D-6D6C68402EB4}"/>
                    </a:ext>
                  </a:extLst>
                </p:cNvPr>
                <p:cNvCxnSpPr>
                  <a:cxnSpLocks/>
                  <a:stCxn id="29" idx="4"/>
                  <a:endCxn id="18446" idx="0"/>
                </p:cNvCxnSpPr>
                <p:nvPr/>
              </p:nvCxnSpPr>
              <p:spPr bwMode="auto">
                <a:xfrm>
                  <a:off x="1742470" y="4499889"/>
                  <a:ext cx="0" cy="9519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50" name="CasellaDiTesto 35">
                  <a:extLst>
                    <a:ext uri="{FF2B5EF4-FFF2-40B4-BE49-F238E27FC236}">
                      <a16:creationId xmlns:a16="http://schemas.microsoft.com/office/drawing/2014/main" id="{8A5C25C3-386F-9E47-2BDE-2A7AF8B86CC4}"/>
                    </a:ext>
                  </a:extLst>
                </p:cNvPr>
                <p:cNvSpPr txBox="1">
                  <a:spLocks noChangeArrowheads="1"/>
                </p:cNvSpPr>
                <p:nvPr/>
              </p:nvSpPr>
              <p:spPr bwMode="auto">
                <a:xfrm>
                  <a:off x="1361245" y="4868712"/>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R21</a:t>
                  </a:r>
                </a:p>
              </p:txBody>
            </p:sp>
            <p:cxnSp>
              <p:nvCxnSpPr>
                <p:cNvPr id="18453" name="Straight Arrow Connector 18452">
                  <a:extLst>
                    <a:ext uri="{FF2B5EF4-FFF2-40B4-BE49-F238E27FC236}">
                      <a16:creationId xmlns:a16="http://schemas.microsoft.com/office/drawing/2014/main" id="{32D0F444-12F2-3E35-0384-F8840C19A3D4}"/>
                    </a:ext>
                  </a:extLst>
                </p:cNvPr>
                <p:cNvCxnSpPr>
                  <a:cxnSpLocks/>
                  <a:endCxn id="6" idx="7"/>
                </p:cNvCxnSpPr>
                <p:nvPr/>
              </p:nvCxnSpPr>
              <p:spPr>
                <a:xfrm flipH="1">
                  <a:off x="4713370" y="3799834"/>
                  <a:ext cx="295404" cy="30941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 name="CasellaDiTesto 35">
                <a:extLst>
                  <a:ext uri="{FF2B5EF4-FFF2-40B4-BE49-F238E27FC236}">
                    <a16:creationId xmlns:a16="http://schemas.microsoft.com/office/drawing/2014/main" id="{5C0A2CD4-3F38-D679-5B59-CDBEEBDD70BE}"/>
                  </a:ext>
                </a:extLst>
              </p:cNvPr>
              <p:cNvSpPr txBox="1">
                <a:spLocks noChangeArrowheads="1"/>
              </p:cNvSpPr>
              <p:nvPr/>
            </p:nvSpPr>
            <p:spPr bwMode="auto">
              <a:xfrm>
                <a:off x="2875126" y="5589832"/>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R12</a:t>
                </a:r>
              </a:p>
            </p:txBody>
          </p:sp>
        </p:grpSp>
        <p:cxnSp>
          <p:nvCxnSpPr>
            <p:cNvPr id="18466" name="Straight Arrow Connector 18465">
              <a:extLst>
                <a:ext uri="{FF2B5EF4-FFF2-40B4-BE49-F238E27FC236}">
                  <a16:creationId xmlns:a16="http://schemas.microsoft.com/office/drawing/2014/main" id="{03794AC5-882D-5242-4759-5DA8E5C3860A}"/>
                </a:ext>
              </a:extLst>
            </p:cNvPr>
            <p:cNvCxnSpPr>
              <a:cxnSpLocks/>
              <a:stCxn id="63" idx="5"/>
              <a:endCxn id="6" idx="1"/>
            </p:cNvCxnSpPr>
            <p:nvPr/>
          </p:nvCxnSpPr>
          <p:spPr>
            <a:xfrm>
              <a:off x="3628419" y="2864229"/>
              <a:ext cx="574246" cy="41380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469" name="CasellaDiTesto 35">
              <a:extLst>
                <a:ext uri="{FF2B5EF4-FFF2-40B4-BE49-F238E27FC236}">
                  <a16:creationId xmlns:a16="http://schemas.microsoft.com/office/drawing/2014/main" id="{67E36E77-7184-59A2-00F9-E0E63F3852A8}"/>
                </a:ext>
              </a:extLst>
            </p:cNvPr>
            <p:cNvSpPr txBox="1">
              <a:spLocks noChangeArrowheads="1"/>
            </p:cNvSpPr>
            <p:nvPr/>
          </p:nvSpPr>
          <p:spPr bwMode="auto">
            <a:xfrm>
              <a:off x="3807430" y="2861185"/>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RE1</a:t>
              </a:r>
            </a:p>
          </p:txBody>
        </p:sp>
      </p:grpSp>
    </p:spTree>
    <p:extLst>
      <p:ext uri="{BB962C8B-B14F-4D97-AF65-F5344CB8AC3E}">
        <p14:creationId xmlns:p14="http://schemas.microsoft.com/office/powerpoint/2010/main" val="2468887406"/>
      </p:ext>
    </p:extLst>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(7) </a:t>
            </a:r>
          </a:p>
        </p:txBody>
      </p:sp>
      <p:sp>
        <p:nvSpPr>
          <p:cNvPr id="18436" name="CasellaDiTesto 5"/>
          <p:cNvSpPr txBox="1">
            <a:spLocks noChangeArrowheads="1"/>
          </p:cNvSpPr>
          <p:nvPr/>
        </p:nvSpPr>
        <p:spPr bwMode="auto">
          <a:xfrm>
            <a:off x="539750" y="1125538"/>
            <a:ext cx="8135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it-IT" sz="2000" b="1" dirty="0">
                <a:cs typeface="Arial" panose="020B0604020202020204" pitchFamily="34" charset="0"/>
              </a:rPr>
              <a:t>Model of the system: T1||T2||St1||St2</a:t>
            </a:r>
          </a:p>
        </p:txBody>
      </p:sp>
      <p:sp>
        <p:nvSpPr>
          <p:cNvPr id="2" name="CasellaDiTesto 5">
            <a:extLst>
              <a:ext uri="{FF2B5EF4-FFF2-40B4-BE49-F238E27FC236}">
                <a16:creationId xmlns:a16="http://schemas.microsoft.com/office/drawing/2014/main" id="{B0DBBA7D-AF91-6D9B-09EB-C5CE605B00A9}"/>
              </a:ext>
            </a:extLst>
          </p:cNvPr>
          <p:cNvSpPr txBox="1">
            <a:spLocks noChangeArrowheads="1"/>
          </p:cNvSpPr>
          <p:nvPr/>
        </p:nvSpPr>
        <p:spPr bwMode="auto">
          <a:xfrm>
            <a:off x="526228" y="1552105"/>
            <a:ext cx="81359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2000" dirty="0">
                <a:cs typeface="Arial" panose="020B0604020202020204" pitchFamily="34" charset="0"/>
              </a:rPr>
              <a:t>The model must be simplified marking the initial state as Marked state and trimming, </a:t>
            </a:r>
            <a:r>
              <a:rPr lang="en-US" altLang="it-IT" sz="2000">
                <a:cs typeface="Arial" panose="020B0604020202020204" pitchFamily="34" charset="0"/>
              </a:rPr>
              <a:t>this removes </a:t>
            </a:r>
            <a:r>
              <a:rPr lang="en-US" altLang="it-IT" sz="2000" dirty="0">
                <a:cs typeface="Arial" panose="020B0604020202020204" pitchFamily="34" charset="0"/>
              </a:rPr>
              <a:t>the deadlocks previously identified</a:t>
            </a:r>
          </a:p>
        </p:txBody>
      </p:sp>
      <p:sp>
        <p:nvSpPr>
          <p:cNvPr id="102" name="Segnaposto numero diapositiva 4">
            <a:extLst>
              <a:ext uri="{FF2B5EF4-FFF2-40B4-BE49-F238E27FC236}">
                <a16:creationId xmlns:a16="http://schemas.microsoft.com/office/drawing/2014/main" id="{3FAF3A22-AED4-39CA-2868-60F42003930D}"/>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8</a:t>
            </a:fld>
            <a:endParaRPr lang="it-IT" altLang="it-IT" sz="1200" dirty="0"/>
          </a:p>
        </p:txBody>
      </p:sp>
      <p:grpSp>
        <p:nvGrpSpPr>
          <p:cNvPr id="3" name="Group 2">
            <a:extLst>
              <a:ext uri="{FF2B5EF4-FFF2-40B4-BE49-F238E27FC236}">
                <a16:creationId xmlns:a16="http://schemas.microsoft.com/office/drawing/2014/main" id="{A9F602C6-0255-5634-3528-12A41690045A}"/>
              </a:ext>
            </a:extLst>
          </p:cNvPr>
          <p:cNvGrpSpPr/>
          <p:nvPr/>
        </p:nvGrpSpPr>
        <p:grpSpPr>
          <a:xfrm>
            <a:off x="1317536" y="2492896"/>
            <a:ext cx="6508927" cy="3416112"/>
            <a:chOff x="1215611" y="1687022"/>
            <a:chExt cx="6508927" cy="3416112"/>
          </a:xfrm>
        </p:grpSpPr>
        <p:grpSp>
          <p:nvGrpSpPr>
            <p:cNvPr id="4" name="Group 3">
              <a:extLst>
                <a:ext uri="{FF2B5EF4-FFF2-40B4-BE49-F238E27FC236}">
                  <a16:creationId xmlns:a16="http://schemas.microsoft.com/office/drawing/2014/main" id="{7E51E0D7-C339-238A-13C3-245733414DC1}"/>
                </a:ext>
              </a:extLst>
            </p:cNvPr>
            <p:cNvGrpSpPr/>
            <p:nvPr/>
          </p:nvGrpSpPr>
          <p:grpSpPr>
            <a:xfrm>
              <a:off x="1215611" y="1687022"/>
              <a:ext cx="6508927" cy="3416112"/>
              <a:chOff x="1215611" y="2653915"/>
              <a:chExt cx="6508927" cy="3416112"/>
            </a:xfrm>
          </p:grpSpPr>
          <p:grpSp>
            <p:nvGrpSpPr>
              <p:cNvPr id="13" name="Group 12">
                <a:extLst>
                  <a:ext uri="{FF2B5EF4-FFF2-40B4-BE49-F238E27FC236}">
                    <a16:creationId xmlns:a16="http://schemas.microsoft.com/office/drawing/2014/main" id="{D3002854-50C9-F2E2-5567-31BE8B2E4C73}"/>
                  </a:ext>
                </a:extLst>
              </p:cNvPr>
              <p:cNvGrpSpPr/>
              <p:nvPr/>
            </p:nvGrpSpPr>
            <p:grpSpPr>
              <a:xfrm>
                <a:off x="1215611" y="2653915"/>
                <a:ext cx="6508927" cy="3416112"/>
                <a:chOff x="1131117" y="2518233"/>
                <a:chExt cx="6508927" cy="3416112"/>
              </a:xfrm>
            </p:grpSpPr>
            <p:sp>
              <p:nvSpPr>
                <p:cNvPr id="15" name="Ovale 30">
                  <a:extLst>
                    <a:ext uri="{FF2B5EF4-FFF2-40B4-BE49-F238E27FC236}">
                      <a16:creationId xmlns:a16="http://schemas.microsoft.com/office/drawing/2014/main" id="{30989306-2E4D-6CA1-B256-6FB2FD688AB2}"/>
                    </a:ext>
                  </a:extLst>
                </p:cNvPr>
                <p:cNvSpPr/>
                <p:nvPr/>
              </p:nvSpPr>
              <p:spPr bwMode="auto">
                <a:xfrm>
                  <a:off x="3994901" y="4040642"/>
                  <a:ext cx="841739" cy="468478"/>
                </a:xfrm>
                <a:prstGeom prst="ellipse">
                  <a:avLst/>
                </a:prstGeom>
                <a:solidFill>
                  <a:schemeClr val="bg2">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6" name="CasellaDiTesto 34">
                  <a:extLst>
                    <a:ext uri="{FF2B5EF4-FFF2-40B4-BE49-F238E27FC236}">
                      <a16:creationId xmlns:a16="http://schemas.microsoft.com/office/drawing/2014/main" id="{9791705F-A26D-1C97-FD46-D6AA9F7054EA}"/>
                    </a:ext>
                  </a:extLst>
                </p:cNvPr>
                <p:cNvSpPr txBox="1">
                  <a:spLocks noChangeArrowheads="1"/>
                </p:cNvSpPr>
                <p:nvPr/>
              </p:nvSpPr>
              <p:spPr bwMode="auto">
                <a:xfrm>
                  <a:off x="4089589" y="4123037"/>
                  <a:ext cx="698435" cy="24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200" b="1" i="1" dirty="0">
                      <a:latin typeface="Times New Roman" panose="02020603050405020304" pitchFamily="18" charset="0"/>
                      <a:cs typeface="Times New Roman" panose="02020603050405020304" pitchFamily="18" charset="0"/>
                    </a:rPr>
                    <a:t>I_I_I_I</a:t>
                  </a:r>
                </a:p>
              </p:txBody>
            </p:sp>
            <p:sp>
              <p:nvSpPr>
                <p:cNvPr id="17" name="Ovale 23">
                  <a:extLst>
                    <a:ext uri="{FF2B5EF4-FFF2-40B4-BE49-F238E27FC236}">
                      <a16:creationId xmlns:a16="http://schemas.microsoft.com/office/drawing/2014/main" id="{286C81CA-4D66-0776-D194-3DCB59906BD6}"/>
                    </a:ext>
                  </a:extLst>
                </p:cNvPr>
                <p:cNvSpPr/>
                <p:nvPr/>
              </p:nvSpPr>
              <p:spPr bwMode="auto">
                <a:xfrm>
                  <a:off x="3933049" y="2521650"/>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8" name="CasellaDiTesto 7">
                  <a:extLst>
                    <a:ext uri="{FF2B5EF4-FFF2-40B4-BE49-F238E27FC236}">
                      <a16:creationId xmlns:a16="http://schemas.microsoft.com/office/drawing/2014/main" id="{50912581-640A-5264-C995-9A7E76036C8D}"/>
                    </a:ext>
                  </a:extLst>
                </p:cNvPr>
                <p:cNvSpPr txBox="1">
                  <a:spLocks noChangeArrowheads="1"/>
                </p:cNvSpPr>
                <p:nvPr/>
              </p:nvSpPr>
              <p:spPr bwMode="auto">
                <a:xfrm>
                  <a:off x="3966927" y="2641344"/>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R1_I_T1S1_I</a:t>
                  </a:r>
                </a:p>
              </p:txBody>
            </p:sp>
            <p:cxnSp>
              <p:nvCxnSpPr>
                <p:cNvPr id="20" name="Connettore 2 32">
                  <a:extLst>
                    <a:ext uri="{FF2B5EF4-FFF2-40B4-BE49-F238E27FC236}">
                      <a16:creationId xmlns:a16="http://schemas.microsoft.com/office/drawing/2014/main" id="{AAFD0516-5BB0-E225-E439-3C19754832AB}"/>
                    </a:ext>
                  </a:extLst>
                </p:cNvPr>
                <p:cNvCxnSpPr>
                  <a:cxnSpLocks/>
                  <a:stCxn id="15" idx="0"/>
                  <a:endCxn id="17" idx="4"/>
                </p:cNvCxnSpPr>
                <p:nvPr/>
              </p:nvCxnSpPr>
              <p:spPr bwMode="auto">
                <a:xfrm flipV="1">
                  <a:off x="4415771" y="2985550"/>
                  <a:ext cx="0" cy="1055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CasellaDiTesto 35">
                  <a:extLst>
                    <a:ext uri="{FF2B5EF4-FFF2-40B4-BE49-F238E27FC236}">
                      <a16:creationId xmlns:a16="http://schemas.microsoft.com/office/drawing/2014/main" id="{0249FF83-08C3-F42B-AF97-719858F75C72}"/>
                    </a:ext>
                  </a:extLst>
                </p:cNvPr>
                <p:cNvSpPr txBox="1">
                  <a:spLocks noChangeArrowheads="1"/>
                </p:cNvSpPr>
                <p:nvPr/>
              </p:nvSpPr>
              <p:spPr bwMode="auto">
                <a:xfrm>
                  <a:off x="4353194" y="340375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R11</a:t>
                  </a:r>
                </a:p>
              </p:txBody>
            </p:sp>
            <p:sp>
              <p:nvSpPr>
                <p:cNvPr id="24" name="Ovale 23">
                  <a:extLst>
                    <a:ext uri="{FF2B5EF4-FFF2-40B4-BE49-F238E27FC236}">
                      <a16:creationId xmlns:a16="http://schemas.microsoft.com/office/drawing/2014/main" id="{4470A23F-FF65-026B-0ED5-270248F31799}"/>
                    </a:ext>
                  </a:extLst>
                </p:cNvPr>
                <p:cNvSpPr/>
                <p:nvPr/>
              </p:nvSpPr>
              <p:spPr bwMode="auto">
                <a:xfrm>
                  <a:off x="6470158" y="4047962"/>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25" name="CasellaDiTesto 7">
                  <a:extLst>
                    <a:ext uri="{FF2B5EF4-FFF2-40B4-BE49-F238E27FC236}">
                      <a16:creationId xmlns:a16="http://schemas.microsoft.com/office/drawing/2014/main" id="{5F5D1CC0-1D0B-C0ED-F06F-88669CA0C687}"/>
                    </a:ext>
                  </a:extLst>
                </p:cNvPr>
                <p:cNvSpPr txBox="1">
                  <a:spLocks noChangeArrowheads="1"/>
                </p:cNvSpPr>
                <p:nvPr/>
              </p:nvSpPr>
              <p:spPr bwMode="auto">
                <a:xfrm>
                  <a:off x="6504036" y="4167656"/>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I_R2_I_T2S2</a:t>
                  </a:r>
                </a:p>
              </p:txBody>
            </p:sp>
            <p:cxnSp>
              <p:nvCxnSpPr>
                <p:cNvPr id="27" name="Connettore 2 32">
                  <a:extLst>
                    <a:ext uri="{FF2B5EF4-FFF2-40B4-BE49-F238E27FC236}">
                      <a16:creationId xmlns:a16="http://schemas.microsoft.com/office/drawing/2014/main" id="{83CC65EE-21E2-496D-1ACA-A7F7D3C7E2EB}"/>
                    </a:ext>
                  </a:extLst>
                </p:cNvPr>
                <p:cNvCxnSpPr>
                  <a:cxnSpLocks/>
                  <a:stCxn id="15" idx="6"/>
                  <a:endCxn id="24" idx="2"/>
                </p:cNvCxnSpPr>
                <p:nvPr/>
              </p:nvCxnSpPr>
              <p:spPr bwMode="auto">
                <a:xfrm>
                  <a:off x="4836640" y="4274881"/>
                  <a:ext cx="1633518" cy="50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CasellaDiTesto 35">
                  <a:extLst>
                    <a:ext uri="{FF2B5EF4-FFF2-40B4-BE49-F238E27FC236}">
                      <a16:creationId xmlns:a16="http://schemas.microsoft.com/office/drawing/2014/main" id="{5EDDE046-42B3-AD4C-9564-72E0002241F1}"/>
                    </a:ext>
                  </a:extLst>
                </p:cNvPr>
                <p:cNvSpPr txBox="1">
                  <a:spLocks noChangeArrowheads="1"/>
                </p:cNvSpPr>
                <p:nvPr/>
              </p:nvSpPr>
              <p:spPr bwMode="auto">
                <a:xfrm>
                  <a:off x="5393710" y="403745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R22</a:t>
                  </a:r>
                </a:p>
              </p:txBody>
            </p:sp>
            <p:sp>
              <p:nvSpPr>
                <p:cNvPr id="29" name="Ovale 23">
                  <a:extLst>
                    <a:ext uri="{FF2B5EF4-FFF2-40B4-BE49-F238E27FC236}">
                      <a16:creationId xmlns:a16="http://schemas.microsoft.com/office/drawing/2014/main" id="{4B1CCCFA-E78B-5ADE-0269-FC3F44819726}"/>
                    </a:ext>
                  </a:extLst>
                </p:cNvPr>
                <p:cNvSpPr/>
                <p:nvPr/>
              </p:nvSpPr>
              <p:spPr bwMode="auto">
                <a:xfrm>
                  <a:off x="3917716" y="5470445"/>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0" name="CasellaDiTesto 7">
                  <a:extLst>
                    <a:ext uri="{FF2B5EF4-FFF2-40B4-BE49-F238E27FC236}">
                      <a16:creationId xmlns:a16="http://schemas.microsoft.com/office/drawing/2014/main" id="{44EE97A2-4370-C908-81A6-B6E6854C73AE}"/>
                    </a:ext>
                  </a:extLst>
                </p:cNvPr>
                <p:cNvSpPr txBox="1">
                  <a:spLocks noChangeArrowheads="1"/>
                </p:cNvSpPr>
                <p:nvPr/>
              </p:nvSpPr>
              <p:spPr bwMode="auto">
                <a:xfrm>
                  <a:off x="3940068" y="5589552"/>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I_R1 _T1S2_I</a:t>
                  </a:r>
                </a:p>
              </p:txBody>
            </p:sp>
            <p:cxnSp>
              <p:nvCxnSpPr>
                <p:cNvPr id="31" name="Connettore 2 32">
                  <a:extLst>
                    <a:ext uri="{FF2B5EF4-FFF2-40B4-BE49-F238E27FC236}">
                      <a16:creationId xmlns:a16="http://schemas.microsoft.com/office/drawing/2014/main" id="{30E9BABF-F683-D40B-CB47-AC622ED1E80D}"/>
                    </a:ext>
                  </a:extLst>
                </p:cNvPr>
                <p:cNvCxnSpPr>
                  <a:cxnSpLocks/>
                  <a:stCxn id="15" idx="4"/>
                  <a:endCxn id="29" idx="0"/>
                </p:cNvCxnSpPr>
                <p:nvPr/>
              </p:nvCxnSpPr>
              <p:spPr bwMode="auto">
                <a:xfrm flipH="1">
                  <a:off x="4400438" y="4509120"/>
                  <a:ext cx="15333" cy="96132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CasellaDiTesto 35">
                  <a:extLst>
                    <a:ext uri="{FF2B5EF4-FFF2-40B4-BE49-F238E27FC236}">
                      <a16:creationId xmlns:a16="http://schemas.microsoft.com/office/drawing/2014/main" id="{B4EA1F4B-35D0-81BA-916C-A6876CDDA9AA}"/>
                    </a:ext>
                  </a:extLst>
                </p:cNvPr>
                <p:cNvSpPr txBox="1">
                  <a:spLocks noChangeArrowheads="1"/>
                </p:cNvSpPr>
                <p:nvPr/>
              </p:nvSpPr>
              <p:spPr bwMode="auto">
                <a:xfrm>
                  <a:off x="4365130" y="4885304"/>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R21</a:t>
                  </a:r>
                </a:p>
              </p:txBody>
            </p:sp>
            <p:sp>
              <p:nvSpPr>
                <p:cNvPr id="33" name="Ovale 23">
                  <a:extLst>
                    <a:ext uri="{FF2B5EF4-FFF2-40B4-BE49-F238E27FC236}">
                      <a16:creationId xmlns:a16="http://schemas.microsoft.com/office/drawing/2014/main" id="{6C6A9AA9-6ED1-F44D-F3C8-0046B9705C5C}"/>
                    </a:ext>
                  </a:extLst>
                </p:cNvPr>
                <p:cNvSpPr/>
                <p:nvPr/>
              </p:nvSpPr>
              <p:spPr bwMode="auto">
                <a:xfrm>
                  <a:off x="1259748" y="4035989"/>
                  <a:ext cx="965443"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4" name="CasellaDiTesto 7">
                  <a:extLst>
                    <a:ext uri="{FF2B5EF4-FFF2-40B4-BE49-F238E27FC236}">
                      <a16:creationId xmlns:a16="http://schemas.microsoft.com/office/drawing/2014/main" id="{8E9B2EAD-9AD8-50CF-3C25-1700006AA6C3}"/>
                    </a:ext>
                  </a:extLst>
                </p:cNvPr>
                <p:cNvSpPr txBox="1">
                  <a:spLocks noChangeArrowheads="1"/>
                </p:cNvSpPr>
                <p:nvPr/>
              </p:nvSpPr>
              <p:spPr bwMode="auto">
                <a:xfrm>
                  <a:off x="1293626" y="4155683"/>
                  <a:ext cx="931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R2_I_I_T2S1</a:t>
                  </a:r>
                </a:p>
              </p:txBody>
            </p:sp>
            <p:cxnSp>
              <p:nvCxnSpPr>
                <p:cNvPr id="35" name="Connettore 2 32">
                  <a:extLst>
                    <a:ext uri="{FF2B5EF4-FFF2-40B4-BE49-F238E27FC236}">
                      <a16:creationId xmlns:a16="http://schemas.microsoft.com/office/drawing/2014/main" id="{876D7F89-396C-B7CD-74F1-97BC5585D5B7}"/>
                    </a:ext>
                  </a:extLst>
                </p:cNvPr>
                <p:cNvCxnSpPr>
                  <a:cxnSpLocks/>
                  <a:stCxn id="15" idx="2"/>
                  <a:endCxn id="34" idx="3"/>
                </p:cNvCxnSpPr>
                <p:nvPr/>
              </p:nvCxnSpPr>
              <p:spPr bwMode="auto">
                <a:xfrm flipH="1">
                  <a:off x="2225192" y="4274881"/>
                  <a:ext cx="1769709" cy="3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D19B69DD-F0CB-8D2B-18E8-69C209580200}"/>
                    </a:ext>
                  </a:extLst>
                </p:cNvPr>
                <p:cNvSpPr txBox="1">
                  <a:spLocks noChangeArrowheads="1"/>
                </p:cNvSpPr>
                <p:nvPr/>
              </p:nvSpPr>
              <p:spPr bwMode="auto">
                <a:xfrm>
                  <a:off x="2794448" y="4070067"/>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R12</a:t>
                  </a:r>
                </a:p>
              </p:txBody>
            </p:sp>
            <p:cxnSp>
              <p:nvCxnSpPr>
                <p:cNvPr id="37" name="Connettore 2 32">
                  <a:extLst>
                    <a:ext uri="{FF2B5EF4-FFF2-40B4-BE49-F238E27FC236}">
                      <a16:creationId xmlns:a16="http://schemas.microsoft.com/office/drawing/2014/main" id="{C21E6684-89AD-55B8-69A0-715A675F70CE}"/>
                    </a:ext>
                  </a:extLst>
                </p:cNvPr>
                <p:cNvCxnSpPr>
                  <a:cxnSpLocks/>
                  <a:stCxn id="33" idx="0"/>
                  <a:endCxn id="18435" idx="4"/>
                </p:cNvCxnSpPr>
                <p:nvPr/>
              </p:nvCxnSpPr>
              <p:spPr bwMode="auto">
                <a:xfrm flipV="1">
                  <a:off x="1742470" y="2983106"/>
                  <a:ext cx="8977" cy="1052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CasellaDiTesto 35">
                  <a:extLst>
                    <a:ext uri="{FF2B5EF4-FFF2-40B4-BE49-F238E27FC236}">
                      <a16:creationId xmlns:a16="http://schemas.microsoft.com/office/drawing/2014/main" id="{5D1DBB97-EA49-DE4C-2293-B7978E46AAC3}"/>
                    </a:ext>
                  </a:extLst>
                </p:cNvPr>
                <p:cNvSpPr txBox="1">
                  <a:spLocks noChangeArrowheads="1"/>
                </p:cNvSpPr>
                <p:nvPr/>
              </p:nvSpPr>
              <p:spPr bwMode="auto">
                <a:xfrm>
                  <a:off x="1361245" y="3416877"/>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R11</a:t>
                  </a:r>
                </a:p>
              </p:txBody>
            </p:sp>
            <p:sp>
              <p:nvSpPr>
                <p:cNvPr id="43" name="Ovale 23">
                  <a:extLst>
                    <a:ext uri="{FF2B5EF4-FFF2-40B4-BE49-F238E27FC236}">
                      <a16:creationId xmlns:a16="http://schemas.microsoft.com/office/drawing/2014/main" id="{34F3FB37-9674-A840-9411-38FD798759A3}"/>
                    </a:ext>
                  </a:extLst>
                </p:cNvPr>
                <p:cNvSpPr/>
                <p:nvPr/>
              </p:nvSpPr>
              <p:spPr bwMode="auto">
                <a:xfrm>
                  <a:off x="6424717" y="5456856"/>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44" name="CasellaDiTesto 7">
                  <a:extLst>
                    <a:ext uri="{FF2B5EF4-FFF2-40B4-BE49-F238E27FC236}">
                      <a16:creationId xmlns:a16="http://schemas.microsoft.com/office/drawing/2014/main" id="{CBBB73D7-4450-42C7-7AE2-DC74295651E3}"/>
                    </a:ext>
                  </a:extLst>
                </p:cNvPr>
                <p:cNvSpPr txBox="1">
                  <a:spLocks noChangeArrowheads="1"/>
                </p:cNvSpPr>
                <p:nvPr/>
              </p:nvSpPr>
              <p:spPr bwMode="auto">
                <a:xfrm>
                  <a:off x="6400129" y="5561722"/>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I_R3_T1S2_T2S2</a:t>
                  </a:r>
                </a:p>
              </p:txBody>
            </p:sp>
            <p:cxnSp>
              <p:nvCxnSpPr>
                <p:cNvPr id="45" name="Connettore 2 32">
                  <a:extLst>
                    <a:ext uri="{FF2B5EF4-FFF2-40B4-BE49-F238E27FC236}">
                      <a16:creationId xmlns:a16="http://schemas.microsoft.com/office/drawing/2014/main" id="{7C97C969-4A62-F2E3-66A7-9F09F454997B}"/>
                    </a:ext>
                  </a:extLst>
                </p:cNvPr>
                <p:cNvCxnSpPr>
                  <a:cxnSpLocks/>
                  <a:stCxn id="24" idx="4"/>
                  <a:endCxn id="43" idx="0"/>
                </p:cNvCxnSpPr>
                <p:nvPr/>
              </p:nvCxnSpPr>
              <p:spPr bwMode="auto">
                <a:xfrm>
                  <a:off x="6952880" y="4511862"/>
                  <a:ext cx="2831" cy="9449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6" name="CasellaDiTesto 35">
                  <a:extLst>
                    <a:ext uri="{FF2B5EF4-FFF2-40B4-BE49-F238E27FC236}">
                      <a16:creationId xmlns:a16="http://schemas.microsoft.com/office/drawing/2014/main" id="{6E8E3B4F-B333-7CD1-6A20-ACCBB7996E9B}"/>
                    </a:ext>
                  </a:extLst>
                </p:cNvPr>
                <p:cNvSpPr txBox="1">
                  <a:spLocks noChangeArrowheads="1"/>
                </p:cNvSpPr>
                <p:nvPr/>
              </p:nvSpPr>
              <p:spPr bwMode="auto">
                <a:xfrm>
                  <a:off x="6952155" y="4846849"/>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R21</a:t>
                  </a:r>
                </a:p>
              </p:txBody>
            </p:sp>
            <p:cxnSp>
              <p:nvCxnSpPr>
                <p:cNvPr id="49" name="Connettore 2 32">
                  <a:extLst>
                    <a:ext uri="{FF2B5EF4-FFF2-40B4-BE49-F238E27FC236}">
                      <a16:creationId xmlns:a16="http://schemas.microsoft.com/office/drawing/2014/main" id="{5321E4C3-EDDE-5215-1E3E-E4908E8B91A9}"/>
                    </a:ext>
                  </a:extLst>
                </p:cNvPr>
                <p:cNvCxnSpPr>
                  <a:cxnSpLocks/>
                  <a:stCxn id="29" idx="6"/>
                  <a:endCxn id="43" idx="2"/>
                </p:cNvCxnSpPr>
                <p:nvPr/>
              </p:nvCxnSpPr>
              <p:spPr bwMode="auto">
                <a:xfrm flipV="1">
                  <a:off x="4883159" y="5688806"/>
                  <a:ext cx="1541558" cy="13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CasellaDiTesto 35">
                  <a:extLst>
                    <a:ext uri="{FF2B5EF4-FFF2-40B4-BE49-F238E27FC236}">
                      <a16:creationId xmlns:a16="http://schemas.microsoft.com/office/drawing/2014/main" id="{4C22BE43-CF10-0478-4D64-C60F3CC566A4}"/>
                    </a:ext>
                  </a:extLst>
                </p:cNvPr>
                <p:cNvSpPr txBox="1">
                  <a:spLocks noChangeArrowheads="1"/>
                </p:cNvSpPr>
                <p:nvPr/>
              </p:nvSpPr>
              <p:spPr bwMode="auto">
                <a:xfrm>
                  <a:off x="5394454" y="5475915"/>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R22</a:t>
                  </a:r>
                </a:p>
              </p:txBody>
            </p:sp>
            <p:sp>
              <p:nvSpPr>
                <p:cNvPr id="53" name="Ovale 23">
                  <a:extLst>
                    <a:ext uri="{FF2B5EF4-FFF2-40B4-BE49-F238E27FC236}">
                      <a16:creationId xmlns:a16="http://schemas.microsoft.com/office/drawing/2014/main" id="{2680B435-6834-18D4-FE9D-833816E1848B}"/>
                    </a:ext>
                  </a:extLst>
                </p:cNvPr>
                <p:cNvSpPr/>
                <p:nvPr/>
              </p:nvSpPr>
              <p:spPr bwMode="auto">
                <a:xfrm>
                  <a:off x="5089937" y="4734942"/>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54" name="CasellaDiTesto 7">
                  <a:extLst>
                    <a:ext uri="{FF2B5EF4-FFF2-40B4-BE49-F238E27FC236}">
                      <a16:creationId xmlns:a16="http://schemas.microsoft.com/office/drawing/2014/main" id="{A6FCFF8F-3BBE-C408-F55A-CD62ACF2F337}"/>
                    </a:ext>
                  </a:extLst>
                </p:cNvPr>
                <p:cNvSpPr txBox="1">
                  <a:spLocks noChangeArrowheads="1"/>
                </p:cNvSpPr>
                <p:nvPr/>
              </p:nvSpPr>
              <p:spPr bwMode="auto">
                <a:xfrm>
                  <a:off x="5093858" y="4843781"/>
                  <a:ext cx="1069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I_U_T1S2_T2S2</a:t>
                  </a:r>
                </a:p>
              </p:txBody>
            </p:sp>
            <p:cxnSp>
              <p:nvCxnSpPr>
                <p:cNvPr id="57" name="Straight Arrow Connector 56">
                  <a:extLst>
                    <a:ext uri="{FF2B5EF4-FFF2-40B4-BE49-F238E27FC236}">
                      <a16:creationId xmlns:a16="http://schemas.microsoft.com/office/drawing/2014/main" id="{044FDE59-3130-A6BB-7AF5-268AB0E690D7}"/>
                    </a:ext>
                  </a:extLst>
                </p:cNvPr>
                <p:cNvCxnSpPr>
                  <a:cxnSpLocks/>
                  <a:stCxn id="43" idx="1"/>
                  <a:endCxn id="53" idx="5"/>
                </p:cNvCxnSpPr>
                <p:nvPr/>
              </p:nvCxnSpPr>
              <p:spPr>
                <a:xfrm flipH="1" flipV="1">
                  <a:off x="5996400" y="5130905"/>
                  <a:ext cx="583841" cy="393888"/>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7D2C6713-383A-DED9-1F93-E14BBDD25D29}"/>
                    </a:ext>
                  </a:extLst>
                </p:cNvPr>
                <p:cNvCxnSpPr>
                  <a:cxnSpLocks/>
                  <a:stCxn id="53" idx="1"/>
                  <a:endCxn id="15" idx="5"/>
                </p:cNvCxnSpPr>
                <p:nvPr/>
              </p:nvCxnSpPr>
              <p:spPr>
                <a:xfrm flipH="1" flipV="1">
                  <a:off x="4713370" y="4440513"/>
                  <a:ext cx="532091" cy="36236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1" name="CasellaDiTesto 35">
                  <a:extLst>
                    <a:ext uri="{FF2B5EF4-FFF2-40B4-BE49-F238E27FC236}">
                      <a16:creationId xmlns:a16="http://schemas.microsoft.com/office/drawing/2014/main" id="{61A7E0D0-AC59-B799-AC0C-1C11ECFA9992}"/>
                    </a:ext>
                  </a:extLst>
                </p:cNvPr>
                <p:cNvSpPr txBox="1">
                  <a:spLocks noChangeArrowheads="1"/>
                </p:cNvSpPr>
                <p:nvPr/>
              </p:nvSpPr>
              <p:spPr bwMode="auto">
                <a:xfrm>
                  <a:off x="6215295" y="512545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A2</a:t>
                  </a:r>
                </a:p>
              </p:txBody>
            </p:sp>
            <p:sp>
              <p:nvSpPr>
                <p:cNvPr id="18434" name="CasellaDiTesto 35">
                  <a:extLst>
                    <a:ext uri="{FF2B5EF4-FFF2-40B4-BE49-F238E27FC236}">
                      <a16:creationId xmlns:a16="http://schemas.microsoft.com/office/drawing/2014/main" id="{B641E7ED-62DD-A956-7C23-D0F8CE76AC15}"/>
                    </a:ext>
                  </a:extLst>
                </p:cNvPr>
                <p:cNvSpPr txBox="1">
                  <a:spLocks noChangeArrowheads="1"/>
                </p:cNvSpPr>
                <p:nvPr/>
              </p:nvSpPr>
              <p:spPr bwMode="auto">
                <a:xfrm>
                  <a:off x="4973523" y="4488720"/>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RE2</a:t>
                  </a:r>
                </a:p>
              </p:txBody>
            </p:sp>
            <p:sp>
              <p:nvSpPr>
                <p:cNvPr id="18435" name="Ovale 23">
                  <a:extLst>
                    <a:ext uri="{FF2B5EF4-FFF2-40B4-BE49-F238E27FC236}">
                      <a16:creationId xmlns:a16="http://schemas.microsoft.com/office/drawing/2014/main" id="{8EB8A565-DC3F-D597-2CC4-3EC3373CCC1E}"/>
                    </a:ext>
                  </a:extLst>
                </p:cNvPr>
                <p:cNvSpPr/>
                <p:nvPr/>
              </p:nvSpPr>
              <p:spPr bwMode="auto">
                <a:xfrm>
                  <a:off x="1131117" y="2519206"/>
                  <a:ext cx="1240659"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8443" name="CasellaDiTesto 7">
                  <a:extLst>
                    <a:ext uri="{FF2B5EF4-FFF2-40B4-BE49-F238E27FC236}">
                      <a16:creationId xmlns:a16="http://schemas.microsoft.com/office/drawing/2014/main" id="{2B8BF46A-7370-4809-B5A1-7A4FEE87EC36}"/>
                    </a:ext>
                  </a:extLst>
                </p:cNvPr>
                <p:cNvSpPr txBox="1">
                  <a:spLocks noChangeArrowheads="1"/>
                </p:cNvSpPr>
                <p:nvPr/>
              </p:nvSpPr>
              <p:spPr bwMode="auto">
                <a:xfrm>
                  <a:off x="1171551" y="2626646"/>
                  <a:ext cx="12406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R3_I_T1S1_T2S1</a:t>
                  </a:r>
                </a:p>
              </p:txBody>
            </p:sp>
            <p:cxnSp>
              <p:nvCxnSpPr>
                <p:cNvPr id="18445" name="Connettore 2 32">
                  <a:extLst>
                    <a:ext uri="{FF2B5EF4-FFF2-40B4-BE49-F238E27FC236}">
                      <a16:creationId xmlns:a16="http://schemas.microsoft.com/office/drawing/2014/main" id="{2E7EB393-17CD-7BE6-9E9F-C505A5F17430}"/>
                    </a:ext>
                  </a:extLst>
                </p:cNvPr>
                <p:cNvCxnSpPr>
                  <a:cxnSpLocks/>
                  <a:stCxn id="17" idx="2"/>
                  <a:endCxn id="18435" idx="6"/>
                </p:cNvCxnSpPr>
                <p:nvPr/>
              </p:nvCxnSpPr>
              <p:spPr bwMode="auto">
                <a:xfrm flipH="1" flipV="1">
                  <a:off x="2371776" y="2751156"/>
                  <a:ext cx="1561273" cy="244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46" name="CasellaDiTesto 35">
                  <a:extLst>
                    <a:ext uri="{FF2B5EF4-FFF2-40B4-BE49-F238E27FC236}">
                      <a16:creationId xmlns:a16="http://schemas.microsoft.com/office/drawing/2014/main" id="{31BF0ABE-4325-2FC1-D938-2A5371D7A54F}"/>
                    </a:ext>
                  </a:extLst>
                </p:cNvPr>
                <p:cNvSpPr txBox="1">
                  <a:spLocks noChangeArrowheads="1"/>
                </p:cNvSpPr>
                <p:nvPr/>
              </p:nvSpPr>
              <p:spPr bwMode="auto">
                <a:xfrm>
                  <a:off x="2943882" y="253462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R12</a:t>
                  </a:r>
                </a:p>
              </p:txBody>
            </p:sp>
            <p:sp>
              <p:nvSpPr>
                <p:cNvPr id="18447" name="Ovale 23">
                  <a:extLst>
                    <a:ext uri="{FF2B5EF4-FFF2-40B4-BE49-F238E27FC236}">
                      <a16:creationId xmlns:a16="http://schemas.microsoft.com/office/drawing/2014/main" id="{B8DE8946-BF7A-53D3-239C-E169A78CBA1C}"/>
                    </a:ext>
                  </a:extLst>
                </p:cNvPr>
                <p:cNvSpPr/>
                <p:nvPr/>
              </p:nvSpPr>
              <p:spPr bwMode="auto">
                <a:xfrm>
                  <a:off x="2637462" y="3299477"/>
                  <a:ext cx="1061987" cy="463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p>
              </p:txBody>
            </p:sp>
            <p:sp>
              <p:nvSpPr>
                <p:cNvPr id="18448" name="CasellaDiTesto 7">
                  <a:extLst>
                    <a:ext uri="{FF2B5EF4-FFF2-40B4-BE49-F238E27FC236}">
                      <a16:creationId xmlns:a16="http://schemas.microsoft.com/office/drawing/2014/main" id="{733D5D74-3914-2C2E-C887-9668BD573E62}"/>
                    </a:ext>
                  </a:extLst>
                </p:cNvPr>
                <p:cNvSpPr txBox="1">
                  <a:spLocks noChangeArrowheads="1"/>
                </p:cNvSpPr>
                <p:nvPr/>
              </p:nvSpPr>
              <p:spPr bwMode="auto">
                <a:xfrm>
                  <a:off x="2641383" y="3408316"/>
                  <a:ext cx="10698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U_I_T1S1_T2S1</a:t>
                  </a:r>
                </a:p>
              </p:txBody>
            </p:sp>
            <p:cxnSp>
              <p:nvCxnSpPr>
                <p:cNvPr id="18449" name="Connettore 2 32">
                  <a:extLst>
                    <a:ext uri="{FF2B5EF4-FFF2-40B4-BE49-F238E27FC236}">
                      <a16:creationId xmlns:a16="http://schemas.microsoft.com/office/drawing/2014/main" id="{4523FA0B-2BAF-2705-8FE0-39B0894B5BAD}"/>
                    </a:ext>
                  </a:extLst>
                </p:cNvPr>
                <p:cNvCxnSpPr>
                  <a:cxnSpLocks/>
                  <a:stCxn id="18435" idx="5"/>
                  <a:endCxn id="18447" idx="1"/>
                </p:cNvCxnSpPr>
                <p:nvPr/>
              </p:nvCxnSpPr>
              <p:spPr bwMode="auto">
                <a:xfrm>
                  <a:off x="2190086" y="2915169"/>
                  <a:ext cx="602900" cy="452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51" name="CasellaDiTesto 35">
                  <a:extLst>
                    <a:ext uri="{FF2B5EF4-FFF2-40B4-BE49-F238E27FC236}">
                      <a16:creationId xmlns:a16="http://schemas.microsoft.com/office/drawing/2014/main" id="{28AFCF52-04D0-D626-C7B5-07A16C54BFEA}"/>
                    </a:ext>
                  </a:extLst>
                </p:cNvPr>
                <p:cNvSpPr txBox="1">
                  <a:spLocks noChangeArrowheads="1"/>
                </p:cNvSpPr>
                <p:nvPr/>
              </p:nvSpPr>
              <p:spPr bwMode="auto">
                <a:xfrm>
                  <a:off x="2488953" y="2955271"/>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A1</a:t>
                  </a:r>
                </a:p>
              </p:txBody>
            </p:sp>
            <p:sp>
              <p:nvSpPr>
                <p:cNvPr id="18452" name="Ovale 23">
                  <a:extLst>
                    <a:ext uri="{FF2B5EF4-FFF2-40B4-BE49-F238E27FC236}">
                      <a16:creationId xmlns:a16="http://schemas.microsoft.com/office/drawing/2014/main" id="{7EE0E032-FF26-5A09-C7F0-A71977F45646}"/>
                    </a:ext>
                  </a:extLst>
                </p:cNvPr>
                <p:cNvSpPr/>
                <p:nvPr/>
              </p:nvSpPr>
              <p:spPr bwMode="auto">
                <a:xfrm>
                  <a:off x="6374231" y="2535011"/>
                  <a:ext cx="1168186" cy="4639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18453" name="CasellaDiTesto 7">
                  <a:extLst>
                    <a:ext uri="{FF2B5EF4-FFF2-40B4-BE49-F238E27FC236}">
                      <a16:creationId xmlns:a16="http://schemas.microsoft.com/office/drawing/2014/main" id="{38F1179D-619D-C6C3-D11E-51152BA33991}"/>
                    </a:ext>
                  </a:extLst>
                </p:cNvPr>
                <p:cNvSpPr txBox="1">
                  <a:spLocks noChangeArrowheads="1"/>
                </p:cNvSpPr>
                <p:nvPr/>
              </p:nvSpPr>
              <p:spPr bwMode="auto">
                <a:xfrm>
                  <a:off x="6350768" y="2653194"/>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R1_R2_T1S1_T2S2</a:t>
                  </a:r>
                </a:p>
              </p:txBody>
            </p:sp>
            <p:cxnSp>
              <p:nvCxnSpPr>
                <p:cNvPr id="18454" name="Connettore 2 32">
                  <a:extLst>
                    <a:ext uri="{FF2B5EF4-FFF2-40B4-BE49-F238E27FC236}">
                      <a16:creationId xmlns:a16="http://schemas.microsoft.com/office/drawing/2014/main" id="{70B9CEDA-813F-317A-92EC-E03A23E14989}"/>
                    </a:ext>
                  </a:extLst>
                </p:cNvPr>
                <p:cNvCxnSpPr>
                  <a:cxnSpLocks/>
                  <a:stCxn id="17" idx="6"/>
                  <a:endCxn id="18452" idx="2"/>
                </p:cNvCxnSpPr>
                <p:nvPr/>
              </p:nvCxnSpPr>
              <p:spPr bwMode="auto">
                <a:xfrm>
                  <a:off x="4898492" y="2753600"/>
                  <a:ext cx="1475739" cy="13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56" name="CasellaDiTesto 35">
                  <a:extLst>
                    <a:ext uri="{FF2B5EF4-FFF2-40B4-BE49-F238E27FC236}">
                      <a16:creationId xmlns:a16="http://schemas.microsoft.com/office/drawing/2014/main" id="{94D17AA9-B16C-56FC-44B1-4B6148D9CAED}"/>
                    </a:ext>
                  </a:extLst>
                </p:cNvPr>
                <p:cNvSpPr txBox="1">
                  <a:spLocks noChangeArrowheads="1"/>
                </p:cNvSpPr>
                <p:nvPr/>
              </p:nvSpPr>
              <p:spPr bwMode="auto">
                <a:xfrm>
                  <a:off x="5379207" y="2518233"/>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R22</a:t>
                  </a:r>
                </a:p>
              </p:txBody>
            </p:sp>
            <p:cxnSp>
              <p:nvCxnSpPr>
                <p:cNvPr id="18457" name="Connettore 2 32">
                  <a:extLst>
                    <a:ext uri="{FF2B5EF4-FFF2-40B4-BE49-F238E27FC236}">
                      <a16:creationId xmlns:a16="http://schemas.microsoft.com/office/drawing/2014/main" id="{4E1B0730-98FA-8C1B-5E97-A4B220A3CB95}"/>
                    </a:ext>
                  </a:extLst>
                </p:cNvPr>
                <p:cNvCxnSpPr>
                  <a:cxnSpLocks/>
                  <a:stCxn id="24" idx="0"/>
                  <a:endCxn id="18452" idx="4"/>
                </p:cNvCxnSpPr>
                <p:nvPr/>
              </p:nvCxnSpPr>
              <p:spPr bwMode="auto">
                <a:xfrm flipV="1">
                  <a:off x="6952880" y="2998911"/>
                  <a:ext cx="5444" cy="1049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58" name="CasellaDiTesto 35">
                  <a:extLst>
                    <a:ext uri="{FF2B5EF4-FFF2-40B4-BE49-F238E27FC236}">
                      <a16:creationId xmlns:a16="http://schemas.microsoft.com/office/drawing/2014/main" id="{5A3D4E43-CEC1-BC5A-6181-B50AA5D384F8}"/>
                    </a:ext>
                  </a:extLst>
                </p:cNvPr>
                <p:cNvSpPr txBox="1">
                  <a:spLocks noChangeArrowheads="1"/>
                </p:cNvSpPr>
                <p:nvPr/>
              </p:nvSpPr>
              <p:spPr bwMode="auto">
                <a:xfrm>
                  <a:off x="6932220" y="3426598"/>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R11</a:t>
                  </a:r>
                </a:p>
              </p:txBody>
            </p:sp>
            <p:sp>
              <p:nvSpPr>
                <p:cNvPr id="18466" name="Ovale 23">
                  <a:extLst>
                    <a:ext uri="{FF2B5EF4-FFF2-40B4-BE49-F238E27FC236}">
                      <a16:creationId xmlns:a16="http://schemas.microsoft.com/office/drawing/2014/main" id="{221FFC50-5AE6-445D-A002-896B98457826}"/>
                    </a:ext>
                  </a:extLst>
                </p:cNvPr>
                <p:cNvSpPr/>
                <p:nvPr/>
              </p:nvSpPr>
              <p:spPr bwMode="auto">
                <a:xfrm>
                  <a:off x="1158377" y="5451887"/>
                  <a:ext cx="1168186" cy="46390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solidFill>
                      <a:schemeClr val="tx1"/>
                    </a:solidFill>
                  </a:endParaRPr>
                </a:p>
              </p:txBody>
            </p:sp>
            <p:sp>
              <p:nvSpPr>
                <p:cNvPr id="18467" name="CasellaDiTesto 7">
                  <a:extLst>
                    <a:ext uri="{FF2B5EF4-FFF2-40B4-BE49-F238E27FC236}">
                      <a16:creationId xmlns:a16="http://schemas.microsoft.com/office/drawing/2014/main" id="{D8B72125-30AB-C582-68FD-AC7717EC97AC}"/>
                    </a:ext>
                  </a:extLst>
                </p:cNvPr>
                <p:cNvSpPr txBox="1">
                  <a:spLocks noChangeArrowheads="1"/>
                </p:cNvSpPr>
                <p:nvPr/>
              </p:nvSpPr>
              <p:spPr bwMode="auto">
                <a:xfrm>
                  <a:off x="1136243" y="5563581"/>
                  <a:ext cx="12399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it-IT" sz="1000" b="1" i="1" dirty="0">
                      <a:latin typeface="Times New Roman" panose="02020603050405020304" pitchFamily="18" charset="0"/>
                    </a:rPr>
                    <a:t>R2_R1_T1S2_T2S1</a:t>
                  </a:r>
                </a:p>
              </p:txBody>
            </p:sp>
            <p:cxnSp>
              <p:nvCxnSpPr>
                <p:cNvPr id="18468" name="Connettore 2 32">
                  <a:extLst>
                    <a:ext uri="{FF2B5EF4-FFF2-40B4-BE49-F238E27FC236}">
                      <a16:creationId xmlns:a16="http://schemas.microsoft.com/office/drawing/2014/main" id="{8719855C-E6D5-B318-5F3E-26403F16E375}"/>
                    </a:ext>
                  </a:extLst>
                </p:cNvPr>
                <p:cNvCxnSpPr>
                  <a:cxnSpLocks/>
                  <a:stCxn id="29" idx="2"/>
                  <a:endCxn id="18466" idx="6"/>
                </p:cNvCxnSpPr>
                <p:nvPr/>
              </p:nvCxnSpPr>
              <p:spPr bwMode="auto">
                <a:xfrm flipH="1" flipV="1">
                  <a:off x="2326563" y="5683837"/>
                  <a:ext cx="1591153" cy="185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472" name="Connettore 2 32">
                  <a:extLst>
                    <a:ext uri="{FF2B5EF4-FFF2-40B4-BE49-F238E27FC236}">
                      <a16:creationId xmlns:a16="http://schemas.microsoft.com/office/drawing/2014/main" id="{EA876DCE-37C0-7D17-B9D1-EBDF1911F37E}"/>
                    </a:ext>
                  </a:extLst>
                </p:cNvPr>
                <p:cNvCxnSpPr>
                  <a:cxnSpLocks/>
                  <a:stCxn id="33" idx="4"/>
                  <a:endCxn id="18466" idx="0"/>
                </p:cNvCxnSpPr>
                <p:nvPr/>
              </p:nvCxnSpPr>
              <p:spPr bwMode="auto">
                <a:xfrm>
                  <a:off x="1742470" y="4499889"/>
                  <a:ext cx="0" cy="9519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473" name="CasellaDiTesto 35">
                  <a:extLst>
                    <a:ext uri="{FF2B5EF4-FFF2-40B4-BE49-F238E27FC236}">
                      <a16:creationId xmlns:a16="http://schemas.microsoft.com/office/drawing/2014/main" id="{39AAFFF1-87B4-3B80-42CC-5D007016350B}"/>
                    </a:ext>
                  </a:extLst>
                </p:cNvPr>
                <p:cNvSpPr txBox="1">
                  <a:spLocks noChangeArrowheads="1"/>
                </p:cNvSpPr>
                <p:nvPr/>
              </p:nvSpPr>
              <p:spPr bwMode="auto">
                <a:xfrm>
                  <a:off x="1361245" y="4868712"/>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R21</a:t>
                  </a:r>
                </a:p>
              </p:txBody>
            </p:sp>
            <p:cxnSp>
              <p:nvCxnSpPr>
                <p:cNvPr id="18474" name="Straight Arrow Connector 18473">
                  <a:extLst>
                    <a:ext uri="{FF2B5EF4-FFF2-40B4-BE49-F238E27FC236}">
                      <a16:creationId xmlns:a16="http://schemas.microsoft.com/office/drawing/2014/main" id="{B045F2F6-D103-A40D-17ED-AE101409D723}"/>
                    </a:ext>
                  </a:extLst>
                </p:cNvPr>
                <p:cNvCxnSpPr>
                  <a:cxnSpLocks/>
                  <a:endCxn id="15" idx="7"/>
                </p:cNvCxnSpPr>
                <p:nvPr/>
              </p:nvCxnSpPr>
              <p:spPr>
                <a:xfrm flipH="1">
                  <a:off x="4713370" y="3799834"/>
                  <a:ext cx="295404" cy="30941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4" name="CasellaDiTesto 35">
                <a:extLst>
                  <a:ext uri="{FF2B5EF4-FFF2-40B4-BE49-F238E27FC236}">
                    <a16:creationId xmlns:a16="http://schemas.microsoft.com/office/drawing/2014/main" id="{F8E6237E-F71A-465E-6255-A1823E5D6A12}"/>
                  </a:ext>
                </a:extLst>
              </p:cNvPr>
              <p:cNvSpPr txBox="1">
                <a:spLocks noChangeArrowheads="1"/>
              </p:cNvSpPr>
              <p:nvPr/>
            </p:nvSpPr>
            <p:spPr bwMode="auto">
              <a:xfrm>
                <a:off x="2875126" y="5589832"/>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cs typeface="Arial" panose="020B0604020202020204" pitchFamily="34" charset="0"/>
                  </a:rPr>
                  <a:t>R12</a:t>
                </a:r>
              </a:p>
            </p:txBody>
          </p:sp>
        </p:grpSp>
        <p:cxnSp>
          <p:nvCxnSpPr>
            <p:cNvPr id="7" name="Straight Arrow Connector 6">
              <a:extLst>
                <a:ext uri="{FF2B5EF4-FFF2-40B4-BE49-F238E27FC236}">
                  <a16:creationId xmlns:a16="http://schemas.microsoft.com/office/drawing/2014/main" id="{7DE7DBBF-59AF-4BF1-F344-FF1F78EDF122}"/>
                </a:ext>
              </a:extLst>
            </p:cNvPr>
            <p:cNvCxnSpPr>
              <a:cxnSpLocks/>
              <a:stCxn id="18447" idx="5"/>
              <a:endCxn id="15" idx="1"/>
            </p:cNvCxnSpPr>
            <p:nvPr/>
          </p:nvCxnSpPr>
          <p:spPr>
            <a:xfrm>
              <a:off x="3628419" y="2864229"/>
              <a:ext cx="574246" cy="413809"/>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CasellaDiTesto 35">
              <a:extLst>
                <a:ext uri="{FF2B5EF4-FFF2-40B4-BE49-F238E27FC236}">
                  <a16:creationId xmlns:a16="http://schemas.microsoft.com/office/drawing/2014/main" id="{F3375911-2366-6E10-968D-863838AC81B4}"/>
                </a:ext>
              </a:extLst>
            </p:cNvPr>
            <p:cNvSpPr txBox="1">
              <a:spLocks noChangeArrowheads="1"/>
            </p:cNvSpPr>
            <p:nvPr/>
          </p:nvSpPr>
          <p:spPr bwMode="auto">
            <a:xfrm>
              <a:off x="3807430" y="2861185"/>
              <a:ext cx="4834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it-IT" sz="1000" b="1" dirty="0">
                  <a:solidFill>
                    <a:srgbClr val="92D050"/>
                  </a:solidFill>
                  <a:cs typeface="Arial" panose="020B0604020202020204" pitchFamily="34" charset="0"/>
                </a:rPr>
                <a:t>RE1</a:t>
              </a:r>
            </a:p>
          </p:txBody>
        </p:sp>
      </p:grpSp>
      <p:cxnSp>
        <p:nvCxnSpPr>
          <p:cNvPr id="18479" name="Straight Connector 18478">
            <a:extLst>
              <a:ext uri="{FF2B5EF4-FFF2-40B4-BE49-F238E27FC236}">
                <a16:creationId xmlns:a16="http://schemas.microsoft.com/office/drawing/2014/main" id="{9EE3A073-6027-DFCE-FA5D-C0E34C625295}"/>
              </a:ext>
            </a:extLst>
          </p:cNvPr>
          <p:cNvCxnSpPr>
            <a:cxnSpLocks/>
          </p:cNvCxnSpPr>
          <p:nvPr/>
        </p:nvCxnSpPr>
        <p:spPr>
          <a:xfrm>
            <a:off x="1274683" y="5229200"/>
            <a:ext cx="1238299" cy="8640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480" name="Straight Connector 18479">
            <a:extLst>
              <a:ext uri="{FF2B5EF4-FFF2-40B4-BE49-F238E27FC236}">
                <a16:creationId xmlns:a16="http://schemas.microsoft.com/office/drawing/2014/main" id="{655AD5DC-C9CF-E7F7-F10A-B5C9DF4FAB5D}"/>
              </a:ext>
            </a:extLst>
          </p:cNvPr>
          <p:cNvCxnSpPr>
            <a:cxnSpLocks/>
          </p:cNvCxnSpPr>
          <p:nvPr/>
        </p:nvCxnSpPr>
        <p:spPr>
          <a:xfrm flipH="1">
            <a:off x="1274683" y="5229200"/>
            <a:ext cx="1283512" cy="8640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643B6E3-20F7-C824-5210-1D6200E7DB41}"/>
              </a:ext>
            </a:extLst>
          </p:cNvPr>
          <p:cNvCxnSpPr>
            <a:cxnSpLocks/>
          </p:cNvCxnSpPr>
          <p:nvPr/>
        </p:nvCxnSpPr>
        <p:spPr>
          <a:xfrm>
            <a:off x="6528283" y="2319060"/>
            <a:ext cx="1238299" cy="8640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FD278E22-E510-2AC2-2413-7278C96D595D}"/>
              </a:ext>
            </a:extLst>
          </p:cNvPr>
          <p:cNvCxnSpPr>
            <a:cxnSpLocks/>
          </p:cNvCxnSpPr>
          <p:nvPr/>
        </p:nvCxnSpPr>
        <p:spPr>
          <a:xfrm flipH="1">
            <a:off x="6528283" y="2319060"/>
            <a:ext cx="1283512" cy="86409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730918"/>
      </p:ext>
    </p:extLst>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85800" y="76200"/>
            <a:ext cx="7772400" cy="1143000"/>
          </a:xfrm>
          <a:effectLst>
            <a:outerShdw blurRad="63500" dist="38099" dir="2700000" algn="ctr" rotWithShape="0">
              <a:schemeClr val="bg1">
                <a:alpha val="74997"/>
              </a:schemeClr>
            </a:outerShdw>
          </a:effectLst>
        </p:spPr>
        <p:txBody>
          <a:bodyPr/>
          <a:lstStyle/>
          <a:p>
            <a:pPr eaLnBrk="1" hangingPunct="1">
              <a:defRPr/>
            </a:pPr>
            <a:r>
              <a:rPr lang="en-GB" altLang="it-IT" dirty="0">
                <a:effectLst>
                  <a:outerShdw blurRad="38100" dist="38100" dir="2700000" algn="tl">
                    <a:srgbClr val="C0C0C0"/>
                  </a:outerShdw>
                </a:effectLst>
              </a:rPr>
              <a:t>Shared resource with allocation request (8) </a:t>
            </a:r>
          </a:p>
        </p:txBody>
      </p:sp>
      <p:sp>
        <p:nvSpPr>
          <p:cNvPr id="34819" name="CasellaDiTesto 5"/>
          <p:cNvSpPr txBox="1">
            <a:spLocks noChangeArrowheads="1"/>
          </p:cNvSpPr>
          <p:nvPr/>
        </p:nvSpPr>
        <p:spPr bwMode="auto">
          <a:xfrm>
            <a:off x="504031" y="1340768"/>
            <a:ext cx="8135938"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sz="2000" b="1" dirty="0">
                <a:cs typeface="Arial" panose="020B0604020202020204" pitchFamily="34" charset="0"/>
              </a:rPr>
              <a:t>SPECIFICATIONS:</a:t>
            </a:r>
          </a:p>
          <a:p>
            <a:pPr algn="ctr" eaLnBrk="1" hangingPunct="1">
              <a:spcBef>
                <a:spcPct val="0"/>
              </a:spcBef>
              <a:buFontTx/>
              <a:buNone/>
            </a:pPr>
            <a:endParaRPr lang="en-US" sz="2000" b="1" dirty="0">
              <a:cs typeface="Arial" panose="020B0604020202020204" pitchFamily="34" charset="0"/>
            </a:endParaRPr>
          </a:p>
          <a:p>
            <a:pPr algn="ctr" eaLnBrk="1" hangingPunct="1">
              <a:spcBef>
                <a:spcPct val="0"/>
              </a:spcBef>
              <a:buFontTx/>
              <a:buNone/>
            </a:pPr>
            <a:endParaRPr lang="en-US" sz="2000" b="1" dirty="0">
              <a:cs typeface="Arial" panose="020B0604020202020204" pitchFamily="34" charset="0"/>
            </a:endParaRPr>
          </a:p>
          <a:p>
            <a:pPr>
              <a:spcBef>
                <a:spcPct val="0"/>
              </a:spcBef>
            </a:pPr>
            <a:r>
              <a:rPr lang="en-US" sz="2000" b="1" dirty="0">
                <a:cs typeface="Arial" panose="020B0604020202020204" pitchFamily="34" charset="0"/>
              </a:rPr>
              <a:t>Sp1: </a:t>
            </a:r>
            <a:r>
              <a:rPr lang="en-US" sz="2000" dirty="0">
                <a:cs typeface="Arial" panose="020B0604020202020204" pitchFamily="34" charset="0"/>
              </a:rPr>
              <a:t>the two users should not use the resource simultaneously and each user should always be able to repeat its request-use-release cycle;</a:t>
            </a:r>
          </a:p>
          <a:p>
            <a:pPr>
              <a:spcBef>
                <a:spcPct val="0"/>
              </a:spcBef>
            </a:pPr>
            <a:r>
              <a:rPr lang="en-US" sz="2000" b="1" dirty="0">
                <a:cs typeface="Arial" panose="020B0604020202020204" pitchFamily="34" charset="0"/>
              </a:rPr>
              <a:t>Sp2: </a:t>
            </a:r>
            <a:r>
              <a:rPr lang="en-US" sz="2000" dirty="0">
                <a:cs typeface="Arial" panose="020B0604020202020204" pitchFamily="34" charset="0"/>
              </a:rPr>
              <a:t>the user that first requests the resource should also be first granted access to it;</a:t>
            </a:r>
          </a:p>
          <a:p>
            <a:pPr>
              <a:spcBef>
                <a:spcPct val="0"/>
              </a:spcBef>
            </a:pPr>
            <a:endParaRPr lang="en-US" sz="2000" b="1" dirty="0">
              <a:cs typeface="Arial" panose="020B0604020202020204" pitchFamily="34" charset="0"/>
            </a:endParaRPr>
          </a:p>
          <a:p>
            <a:pPr>
              <a:spcBef>
                <a:spcPct val="0"/>
              </a:spcBef>
              <a:buNone/>
            </a:pPr>
            <a:r>
              <a:rPr lang="en-US" sz="2000" dirty="0">
                <a:cs typeface="Arial" panose="020B0604020202020204" pitchFamily="34" charset="0"/>
              </a:rPr>
              <a:t>All the specifications are in practice what the teachers should do, so modelling the teachers correctly should guarantee a good starting.</a:t>
            </a:r>
          </a:p>
          <a:p>
            <a:pPr>
              <a:spcBef>
                <a:spcPct val="0"/>
              </a:spcBef>
              <a:buNone/>
            </a:pPr>
            <a:r>
              <a:rPr lang="en-US" sz="2000" dirty="0">
                <a:cs typeface="Arial" panose="020B0604020202020204" pitchFamily="34" charset="0"/>
              </a:rPr>
              <a:t>In fact, in the synchronous composition of this case of study two </a:t>
            </a:r>
            <a:r>
              <a:rPr lang="en-US" sz="2000" dirty="0">
                <a:solidFill>
                  <a:srgbClr val="00B050"/>
                </a:solidFill>
                <a:cs typeface="Arial" panose="020B0604020202020204" pitchFamily="34" charset="0"/>
              </a:rPr>
              <a:t>results</a:t>
            </a:r>
            <a:r>
              <a:rPr lang="en-US" sz="2000" dirty="0">
                <a:cs typeface="Arial" panose="020B0604020202020204" pitchFamily="34" charset="0"/>
              </a:rPr>
              <a:t> occur and two types of two symmetrical </a:t>
            </a:r>
            <a:r>
              <a:rPr lang="en-US" sz="2000" dirty="0">
                <a:solidFill>
                  <a:srgbClr val="FF0000"/>
                </a:solidFill>
                <a:cs typeface="Arial" panose="020B0604020202020204" pitchFamily="34" charset="0"/>
              </a:rPr>
              <a:t>deadlocks </a:t>
            </a:r>
            <a:r>
              <a:rPr lang="en-US" sz="2000" dirty="0">
                <a:cs typeface="Arial" panose="020B0604020202020204" pitchFamily="34" charset="0"/>
              </a:rPr>
              <a:t>occur as well.</a:t>
            </a:r>
          </a:p>
          <a:p>
            <a:pPr>
              <a:spcBef>
                <a:spcPct val="0"/>
              </a:spcBef>
              <a:buNone/>
            </a:pPr>
            <a:r>
              <a:rPr lang="en-US" sz="2000" dirty="0">
                <a:cs typeface="Arial" panose="020B0604020202020204" pitchFamily="34" charset="0"/>
              </a:rPr>
              <a:t>To remove them it is sufficient to mark the initial state and then trim the automata</a:t>
            </a:r>
          </a:p>
        </p:txBody>
      </p:sp>
      <p:sp>
        <p:nvSpPr>
          <p:cNvPr id="3" name="Segnaposto numero diapositiva 4">
            <a:extLst>
              <a:ext uri="{FF2B5EF4-FFF2-40B4-BE49-F238E27FC236}">
                <a16:creationId xmlns:a16="http://schemas.microsoft.com/office/drawing/2014/main" id="{40288BC3-4C72-5310-4F50-2EED3C313C3E}"/>
              </a:ext>
            </a:extLst>
          </p:cNvPr>
          <p:cNvSpPr>
            <a:spLocks noGrp="1"/>
          </p:cNvSpPr>
          <p:nvPr>
            <p:ph type="sldNum" sz="quarter" idx="12"/>
          </p:nvPr>
        </p:nvSpPr>
        <p:spPr>
          <a:xfrm>
            <a:off x="304800" y="6400800"/>
            <a:ext cx="8534400" cy="457200"/>
          </a:xfrm>
        </p:spPr>
        <p:txBody>
          <a:bodyPr/>
          <a:lstStyle>
            <a:lvl1pPr eaLnBrk="0" hangingPunct="0">
              <a:spcBef>
                <a:spcPct val="50000"/>
              </a:spcBef>
              <a:buChar char="•"/>
              <a:defRPr sz="2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50000"/>
              </a:spcBef>
              <a:buChar char="–"/>
              <a:defRPr sz="20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50000"/>
              </a:spcBef>
              <a:buChar char="•"/>
              <a:defRPr>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50000"/>
              </a:spcBef>
              <a:buChar char="»"/>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5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it-IT" altLang="it-IT" sz="1200" dirty="0"/>
              <a:t>Prof. Luca Ferrarini, Alberto Cantele                                                                                                                             </a:t>
            </a:r>
            <a:fld id="{43FF30E6-D9A8-4585-A59B-9FDFD8E9FC31}" type="slidenum">
              <a:rPr lang="it-IT" altLang="it-IT" sz="1200"/>
              <a:pPr eaLnBrk="1" hangingPunct="1">
                <a:spcBef>
                  <a:spcPct val="0"/>
                </a:spcBef>
                <a:buFontTx/>
                <a:buNone/>
              </a:pPr>
              <a:t>9</a:t>
            </a:fld>
            <a:endParaRPr lang="it-IT" altLang="it-IT" sz="1200" dirty="0"/>
          </a:p>
        </p:txBody>
      </p:sp>
    </p:spTree>
    <p:extLst>
      <p:ext uri="{BB962C8B-B14F-4D97-AF65-F5344CB8AC3E}">
        <p14:creationId xmlns:p14="http://schemas.microsoft.com/office/powerpoint/2010/main" val="320213876"/>
      </p:ext>
    </p:extLst>
  </p:cSld>
  <p:clrMapOvr>
    <a:masterClrMapping/>
  </p:clrMapOvr>
  <p:transition>
    <p:strips dir="ru"/>
  </p:transition>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Bookman Old Style"/>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21798</TotalTime>
  <Words>1932</Words>
  <Application>Microsoft Macintosh PowerPoint</Application>
  <PresentationFormat>On-screen Show (4:3)</PresentationFormat>
  <Paragraphs>250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Times New Roman</vt:lpstr>
      <vt:lpstr>Struttura predefinita</vt:lpstr>
      <vt:lpstr>PowerPoint Presentation</vt:lpstr>
      <vt:lpstr>Shared resource with allocation request (1) </vt:lpstr>
      <vt:lpstr>Shared resource with allocation request (2) </vt:lpstr>
      <vt:lpstr>Shared resource with allocation request (3) </vt:lpstr>
      <vt:lpstr>Shared resource with allocation request (4) </vt:lpstr>
      <vt:lpstr>Shared resource with allocation request (5) </vt:lpstr>
      <vt:lpstr>Shared resource with allocation request (6) </vt:lpstr>
      <vt:lpstr>Shared resource with allocation request (7) </vt:lpstr>
      <vt:lpstr>Shared resource with allocation request (8) </vt:lpstr>
      <vt:lpstr>Shared resource with allocation request (9) </vt:lpstr>
      <vt:lpstr>Shared resource with allocation request (10) </vt:lpstr>
      <vt:lpstr>Shared resource with allocation request (11) </vt:lpstr>
      <vt:lpstr>Shared resource with allocation request (12) </vt:lpstr>
      <vt:lpstr>Shared resource with allocation request (13) </vt:lpstr>
      <vt:lpstr>Shared resource with allocation request (14) </vt:lpstr>
    </vt:vector>
  </TitlesOfParts>
  <Company>Politecnico di Milano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Automazione Industriale 2002-2003</dc:title>
  <dc:subject>Esercizio ISaGRAF - Clepaint</dc:subject>
  <dc:creator>Carlo Veber</dc:creator>
  <cp:lastModifiedBy>Alberto Cantele</cp:lastModifiedBy>
  <cp:revision>814</cp:revision>
  <dcterms:created xsi:type="dcterms:W3CDTF">2002-10-04T13:12:45Z</dcterms:created>
  <dcterms:modified xsi:type="dcterms:W3CDTF">2024-08-16T14:22:07Z</dcterms:modified>
</cp:coreProperties>
</file>