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30" r:id="rId2"/>
    <p:sldId id="411" r:id="rId3"/>
    <p:sldId id="445" r:id="rId4"/>
    <p:sldId id="414" r:id="rId5"/>
    <p:sldId id="446" r:id="rId6"/>
    <p:sldId id="447" r:id="rId7"/>
    <p:sldId id="440" r:id="rId8"/>
    <p:sldId id="448" r:id="rId9"/>
    <p:sldId id="449" r:id="rId10"/>
    <p:sldId id="450" r:id="rId11"/>
    <p:sldId id="420" r:id="rId12"/>
    <p:sldId id="451" r:id="rId13"/>
    <p:sldId id="452" r:id="rId14"/>
    <p:sldId id="453" r:id="rId15"/>
    <p:sldId id="454" r:id="rId16"/>
  </p:sldIdLst>
  <p:sldSz cx="9144000" cy="6858000" type="screen4x3"/>
  <p:notesSz cx="6858000" cy="97155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BE397-CEDE-9AD2-C4D8-397C2BDC4CAD}" name="Alberto Cantele" initials="" userId="S::10766393@polimi.it::6dcfd606-3c49-4e1e-8222-9e63454d62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CC0000"/>
    <a:srgbClr val="FF0000"/>
    <a:srgbClr val="00CC00"/>
    <a:srgbClr val="CCFFCC"/>
    <a:srgbClr val="FFFFCC"/>
    <a:srgbClr val="333399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1126A-7D1C-704C-8B72-641334F967D6}" v="536" dt="2024-08-16T08:55:11.9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568"/>
  </p:normalViewPr>
  <p:slideViewPr>
    <p:cSldViewPr>
      <p:cViewPr varScale="1">
        <p:scale>
          <a:sx n="118" d="100"/>
          <a:sy n="118" d="100"/>
        </p:scale>
        <p:origin x="6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Cantele" userId="6dcfd606-3c49-4e1e-8222-9e63454d6285" providerId="ADAL" clId="{58677A20-C436-8947-AD10-DE3D1059C4B2}"/>
    <pc:docChg chg="undo custSel addSld delSld modSld sldOrd">
      <pc:chgData name="Alberto Cantele" userId="6dcfd606-3c49-4e1e-8222-9e63454d6285" providerId="ADAL" clId="{58677A20-C436-8947-AD10-DE3D1059C4B2}" dt="2024-07-21T17:02:59.803" v="5042"/>
      <pc:docMkLst>
        <pc:docMk/>
      </pc:docMkLst>
      <pc:sldChg chg="modSp mod addCm delCm">
        <pc:chgData name="Alberto Cantele" userId="6dcfd606-3c49-4e1e-8222-9e63454d6285" providerId="ADAL" clId="{58677A20-C436-8947-AD10-DE3D1059C4B2}" dt="2024-07-21T17:02:42.466" v="5040"/>
        <pc:sldMkLst>
          <pc:docMk/>
          <pc:sldMk cId="0" sldId="330"/>
        </pc:sldMkLst>
        <pc:spChg chg="mod">
          <ac:chgData name="Alberto Cantele" userId="6dcfd606-3c49-4e1e-8222-9e63454d6285" providerId="ADAL" clId="{58677A20-C436-8947-AD10-DE3D1059C4B2}" dt="2024-06-01T16:29:59.358" v="2956" actId="20577"/>
          <ac:spMkLst>
            <pc:docMk/>
            <pc:sldMk cId="0" sldId="330"/>
            <ac:spMk id="129027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Alberto Cantele" userId="6dcfd606-3c49-4e1e-8222-9e63454d6285" providerId="ADAL" clId="{58677A20-C436-8947-AD10-DE3D1059C4B2}" dt="2024-07-21T17:02:42.466" v="5040"/>
              <pc2:cmMkLst xmlns:pc2="http://schemas.microsoft.com/office/powerpoint/2019/9/main/command">
                <pc:docMk/>
                <pc:sldMk cId="0" sldId="330"/>
                <pc2:cmMk id="{A5DF3FB2-93DB-9B47-BF26-237406638C92}"/>
              </pc2:cmMkLst>
            </pc226:cmChg>
          </p:ext>
        </pc:extLst>
      </pc:sldChg>
      <pc:sldChg chg="modSp mod">
        <pc:chgData name="Alberto Cantele" userId="6dcfd606-3c49-4e1e-8222-9e63454d6285" providerId="ADAL" clId="{58677A20-C436-8947-AD10-DE3D1059C4B2}" dt="2024-06-02T14:31:51.859" v="4789" actId="20577"/>
        <pc:sldMkLst>
          <pc:docMk/>
          <pc:sldMk cId="2719733066" sldId="411"/>
        </pc:sldMkLst>
        <pc:spChg chg="mod">
          <ac:chgData name="Alberto Cantele" userId="6dcfd606-3c49-4e1e-8222-9e63454d6285" providerId="ADAL" clId="{58677A20-C436-8947-AD10-DE3D1059C4B2}" dt="2024-06-02T14:31:51.859" v="4789" actId="20577"/>
          <ac:spMkLst>
            <pc:docMk/>
            <pc:sldMk cId="2719733066" sldId="411"/>
            <ac:spMk id="4" creationId="{00000000-0000-0000-0000-000000000000}"/>
          </ac:spMkLst>
        </pc:spChg>
      </pc:sldChg>
      <pc:sldChg chg="del">
        <pc:chgData name="Alberto Cantele" userId="6dcfd606-3c49-4e1e-8222-9e63454d6285" providerId="ADAL" clId="{58677A20-C436-8947-AD10-DE3D1059C4B2}" dt="2024-06-01T09:32:11.240" v="0" actId="2696"/>
        <pc:sldMkLst>
          <pc:docMk/>
          <pc:sldMk cId="4255038170" sldId="412"/>
        </pc:sldMkLst>
      </pc:sldChg>
      <pc:sldChg chg="del">
        <pc:chgData name="Alberto Cantele" userId="6dcfd606-3c49-4e1e-8222-9e63454d6285" providerId="ADAL" clId="{58677A20-C436-8947-AD10-DE3D1059C4B2}" dt="2024-06-01T09:34:06.051" v="36" actId="2696"/>
        <pc:sldMkLst>
          <pc:docMk/>
          <pc:sldMk cId="1947497865" sldId="413"/>
        </pc:sldMkLst>
      </pc:sldChg>
      <pc:sldChg chg="addSp delSp modSp mod">
        <pc:chgData name="Alberto Cantele" userId="6dcfd606-3c49-4e1e-8222-9e63454d6285" providerId="ADAL" clId="{58677A20-C436-8947-AD10-DE3D1059C4B2}" dt="2024-07-21T14:12:22.597" v="4976" actId="1076"/>
        <pc:sldMkLst>
          <pc:docMk/>
          <pc:sldMk cId="870190552" sldId="414"/>
        </pc:sldMkLst>
        <pc:spChg chg="add mod">
          <ac:chgData name="Alberto Cantele" userId="6dcfd606-3c49-4e1e-8222-9e63454d6285" providerId="ADAL" clId="{58677A20-C436-8947-AD10-DE3D1059C4B2}" dt="2024-06-01T09:41:16.556" v="400" actId="164"/>
          <ac:spMkLst>
            <pc:docMk/>
            <pc:sldMk cId="870190552" sldId="414"/>
            <ac:spMk id="2" creationId="{419B0480-5334-A7BF-0C23-1F31FDB960DA}"/>
          </ac:spMkLst>
        </pc:spChg>
        <pc:spChg chg="del">
          <ac:chgData name="Alberto Cantele" userId="6dcfd606-3c49-4e1e-8222-9e63454d6285" providerId="ADAL" clId="{58677A20-C436-8947-AD10-DE3D1059C4B2}" dt="2024-06-02T14:32:03.946" v="4792" actId="478"/>
          <ac:spMkLst>
            <pc:docMk/>
            <pc:sldMk cId="870190552" sldId="414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5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6" creationId="{00000000-0000-0000-0000-000000000000}"/>
          </ac:spMkLst>
        </pc:spChg>
        <pc:spChg chg="add mod">
          <ac:chgData name="Alberto Cantele" userId="6dcfd606-3c49-4e1e-8222-9e63454d6285" providerId="ADAL" clId="{58677A20-C436-8947-AD10-DE3D1059C4B2}" dt="2024-06-01T09:41:16.556" v="400" actId="164"/>
          <ac:spMkLst>
            <pc:docMk/>
            <pc:sldMk cId="870190552" sldId="414"/>
            <ac:spMk id="7" creationId="{58DE6BA2-B573-39D2-E894-46D95BC174C4}"/>
          </ac:spMkLst>
        </pc:spChg>
        <pc:spChg chg="add mod">
          <ac:chgData name="Alberto Cantele" userId="6dcfd606-3c49-4e1e-8222-9e63454d6285" providerId="ADAL" clId="{58677A20-C436-8947-AD10-DE3D1059C4B2}" dt="2024-06-01T09:41:16.556" v="400" actId="164"/>
          <ac:spMkLst>
            <pc:docMk/>
            <pc:sldMk cId="870190552" sldId="414"/>
            <ac:spMk id="9" creationId="{CE7B01EA-2D9B-07BF-AB55-C979F04711E1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1" creationId="{00000000-0000-0000-0000-000000000000}"/>
          </ac:spMkLst>
        </pc:spChg>
        <pc:spChg chg="add mod">
          <ac:chgData name="Alberto Cantele" userId="6dcfd606-3c49-4e1e-8222-9e63454d6285" providerId="ADAL" clId="{58677A20-C436-8947-AD10-DE3D1059C4B2}" dt="2024-06-02T14:32:04.274" v="4793"/>
          <ac:spMkLst>
            <pc:docMk/>
            <pc:sldMk cId="870190552" sldId="414"/>
            <ac:spMk id="12" creationId="{B08728C1-B664-868D-5595-FBE5439F0B5F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23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2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28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31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7:10.030" v="179" actId="14100"/>
          <ac:spMkLst>
            <pc:docMk/>
            <pc:sldMk cId="870190552" sldId="414"/>
            <ac:spMk id="38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7:10.030" v="179" actId="14100"/>
          <ac:spMkLst>
            <pc:docMk/>
            <pc:sldMk cId="870190552" sldId="414"/>
            <ac:spMk id="39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7:10.030" v="179" actId="14100"/>
          <ac:spMkLst>
            <pc:docMk/>
            <pc:sldMk cId="870190552" sldId="414"/>
            <ac:spMk id="43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7:10.030" v="179" actId="14100"/>
          <ac:spMkLst>
            <pc:docMk/>
            <pc:sldMk cId="870190552" sldId="414"/>
            <ac:spMk id="4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7:10.030" v="179" actId="14100"/>
          <ac:spMkLst>
            <pc:docMk/>
            <pc:sldMk cId="870190552" sldId="414"/>
            <ac:spMk id="17417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7:10.030" v="179" actId="14100"/>
          <ac:spMkLst>
            <pc:docMk/>
            <pc:sldMk cId="870190552" sldId="414"/>
            <ac:spMk id="17419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7:10.030" v="179" actId="14100"/>
          <ac:spMkLst>
            <pc:docMk/>
            <pc:sldMk cId="870190552" sldId="414"/>
            <ac:spMk id="17421" creationId="{00000000-0000-0000-0000-000000000000}"/>
          </ac:spMkLst>
        </pc:spChg>
        <pc:spChg chg="del mod">
          <ac:chgData name="Alberto Cantele" userId="6dcfd606-3c49-4e1e-8222-9e63454d6285" providerId="ADAL" clId="{58677A20-C436-8947-AD10-DE3D1059C4B2}" dt="2024-06-01T09:36:35.042" v="102" actId="478"/>
          <ac:spMkLst>
            <pc:docMk/>
            <pc:sldMk cId="870190552" sldId="414"/>
            <ac:spMk id="17422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7:10.030" v="179" actId="14100"/>
          <ac:spMkLst>
            <pc:docMk/>
            <pc:sldMk cId="870190552" sldId="414"/>
            <ac:spMk id="17424" creationId="{00000000-0000-0000-0000-000000000000}"/>
          </ac:spMkLst>
        </pc:spChg>
        <pc:spChg chg="del mod">
          <ac:chgData name="Alberto Cantele" userId="6dcfd606-3c49-4e1e-8222-9e63454d6285" providerId="ADAL" clId="{58677A20-C436-8947-AD10-DE3D1059C4B2}" dt="2024-06-01T09:36:35.042" v="102" actId="478"/>
          <ac:spMkLst>
            <pc:docMk/>
            <pc:sldMk cId="870190552" sldId="414"/>
            <ac:spMk id="17427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09:36:35.042" v="102" actId="478"/>
          <ac:spMkLst>
            <pc:docMk/>
            <pc:sldMk cId="870190552" sldId="414"/>
            <ac:spMk id="17428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17431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17433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17435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1743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17438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17441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6:26.005" v="101" actId="14100"/>
          <ac:spMkLst>
            <pc:docMk/>
            <pc:sldMk cId="870190552" sldId="414"/>
            <ac:spMk id="17442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7445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7447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7449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7450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7452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7455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35:33.365" v="77" actId="1076"/>
          <ac:spMkLst>
            <pc:docMk/>
            <pc:sldMk cId="870190552" sldId="414"/>
            <ac:spMk id="1745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7-21T14:12:22.597" v="4976" actId="1076"/>
          <ac:spMkLst>
            <pc:docMk/>
            <pc:sldMk cId="870190552" sldId="414"/>
            <ac:spMk id="130050" creationId="{00000000-0000-0000-0000-000000000000}"/>
          </ac:spMkLst>
        </pc:spChg>
        <pc:grpChg chg="add mod">
          <ac:chgData name="Alberto Cantele" userId="6dcfd606-3c49-4e1e-8222-9e63454d6285" providerId="ADAL" clId="{58677A20-C436-8947-AD10-DE3D1059C4B2}" dt="2024-06-01T09:41:16.556" v="400" actId="164"/>
          <ac:grpSpMkLst>
            <pc:docMk/>
            <pc:sldMk cId="870190552" sldId="414"/>
            <ac:grpSpMk id="10" creationId="{71F569FF-B12C-6C10-5211-58777F980616}"/>
          </ac:grpSpMkLst>
        </pc:grpChg>
        <pc:grpChg chg="mod">
          <ac:chgData name="Alberto Cantele" userId="6dcfd606-3c49-4e1e-8222-9e63454d6285" providerId="ADAL" clId="{58677A20-C436-8947-AD10-DE3D1059C4B2}" dt="2024-06-01T09:35:33.365" v="77" actId="1076"/>
          <ac:grpSpMkLst>
            <pc:docMk/>
            <pc:sldMk cId="870190552" sldId="414"/>
            <ac:grpSpMk id="17412" creationId="{00000000-0000-0000-0000-000000000000}"/>
          </ac:grpSpMkLst>
        </pc:grpChg>
        <pc:grpChg chg="mod">
          <ac:chgData name="Alberto Cantele" userId="6dcfd606-3c49-4e1e-8222-9e63454d6285" providerId="ADAL" clId="{58677A20-C436-8947-AD10-DE3D1059C4B2}" dt="2024-06-01T09:36:26.005" v="101" actId="14100"/>
          <ac:grpSpMkLst>
            <pc:docMk/>
            <pc:sldMk cId="870190552" sldId="414"/>
            <ac:grpSpMk id="17413" creationId="{00000000-0000-0000-0000-000000000000}"/>
          </ac:grpSpMkLst>
        </pc:grpChg>
        <pc:grpChg chg="mod">
          <ac:chgData name="Alberto Cantele" userId="6dcfd606-3c49-4e1e-8222-9e63454d6285" providerId="ADAL" clId="{58677A20-C436-8947-AD10-DE3D1059C4B2}" dt="2024-06-01T09:41:16.556" v="400" actId="164"/>
          <ac:grpSpMkLst>
            <pc:docMk/>
            <pc:sldMk cId="870190552" sldId="414"/>
            <ac:grpSpMk id="17414" creationId="{00000000-0000-0000-0000-000000000000}"/>
          </ac:grpSpMkLst>
        </pc:grpChg>
        <pc:cxnChg chg="mod">
          <ac:chgData name="Alberto Cantele" userId="6dcfd606-3c49-4e1e-8222-9e63454d6285" providerId="ADAL" clId="{58677A20-C436-8947-AD10-DE3D1059C4B2}" dt="2024-06-01T09:35:33.365" v="77" actId="1076"/>
          <ac:cxnSpMkLst>
            <pc:docMk/>
            <pc:sldMk cId="870190552" sldId="414"/>
            <ac:cxnSpMk id="3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35:33.365" v="77" actId="1076"/>
          <ac:cxnSpMkLst>
            <pc:docMk/>
            <pc:sldMk cId="870190552" sldId="414"/>
            <ac:cxnSpMk id="8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35:33.365" v="77" actId="1076"/>
          <ac:cxnSpMkLst>
            <pc:docMk/>
            <pc:sldMk cId="870190552" sldId="414"/>
            <ac:cxnSpMk id="14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36:26.005" v="101" actId="14100"/>
          <ac:cxnSpMkLst>
            <pc:docMk/>
            <pc:sldMk cId="870190552" sldId="414"/>
            <ac:cxnSpMk id="26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36:26.005" v="101" actId="14100"/>
          <ac:cxnSpMkLst>
            <pc:docMk/>
            <pc:sldMk cId="870190552" sldId="414"/>
            <ac:cxnSpMk id="33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36:26.005" v="101" actId="14100"/>
          <ac:cxnSpMkLst>
            <pc:docMk/>
            <pc:sldMk cId="870190552" sldId="414"/>
            <ac:cxnSpMk id="34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37:10.030" v="179" actId="14100"/>
          <ac:cxnSpMkLst>
            <pc:docMk/>
            <pc:sldMk cId="870190552" sldId="414"/>
            <ac:cxnSpMk id="41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37:10.030" v="179" actId="14100"/>
          <ac:cxnSpMkLst>
            <pc:docMk/>
            <pc:sldMk cId="870190552" sldId="414"/>
            <ac:cxnSpMk id="48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37:10.030" v="179" actId="14100"/>
          <ac:cxnSpMkLst>
            <pc:docMk/>
            <pc:sldMk cId="870190552" sldId="414"/>
            <ac:cxnSpMk id="49" creationId="{00000000-0000-0000-0000-000000000000}"/>
          </ac:cxnSpMkLst>
        </pc:cxnChg>
      </pc:sldChg>
      <pc:sldChg chg="del">
        <pc:chgData name="Alberto Cantele" userId="6dcfd606-3c49-4e1e-8222-9e63454d6285" providerId="ADAL" clId="{58677A20-C436-8947-AD10-DE3D1059C4B2}" dt="2024-06-01T09:37:18.799" v="180" actId="2696"/>
        <pc:sldMkLst>
          <pc:docMk/>
          <pc:sldMk cId="885299072" sldId="415"/>
        </pc:sldMkLst>
      </pc:sldChg>
      <pc:sldChg chg="del">
        <pc:chgData name="Alberto Cantele" userId="6dcfd606-3c49-4e1e-8222-9e63454d6285" providerId="ADAL" clId="{58677A20-C436-8947-AD10-DE3D1059C4B2}" dt="2024-06-01T09:46:52.467" v="579" actId="2696"/>
        <pc:sldMkLst>
          <pc:docMk/>
          <pc:sldMk cId="320213876" sldId="416"/>
        </pc:sldMkLst>
      </pc:sldChg>
      <pc:sldChg chg="del">
        <pc:chgData name="Alberto Cantele" userId="6dcfd606-3c49-4e1e-8222-9e63454d6285" providerId="ADAL" clId="{58677A20-C436-8947-AD10-DE3D1059C4B2}" dt="2024-06-01T15:50:46.450" v="606" actId="2696"/>
        <pc:sldMkLst>
          <pc:docMk/>
          <pc:sldMk cId="2890092717" sldId="417"/>
        </pc:sldMkLst>
      </pc:sldChg>
      <pc:sldChg chg="del">
        <pc:chgData name="Alberto Cantele" userId="6dcfd606-3c49-4e1e-8222-9e63454d6285" providerId="ADAL" clId="{58677A20-C436-8947-AD10-DE3D1059C4B2}" dt="2024-06-01T15:50:42.677" v="605" actId="2696"/>
        <pc:sldMkLst>
          <pc:docMk/>
          <pc:sldMk cId="3241912804" sldId="418"/>
        </pc:sldMkLst>
      </pc:sldChg>
      <pc:sldChg chg="del">
        <pc:chgData name="Alberto Cantele" userId="6dcfd606-3c49-4e1e-8222-9e63454d6285" providerId="ADAL" clId="{58677A20-C436-8947-AD10-DE3D1059C4B2}" dt="2024-06-01T15:50:39.781" v="604" actId="2696"/>
        <pc:sldMkLst>
          <pc:docMk/>
          <pc:sldMk cId="532528759" sldId="419"/>
        </pc:sldMkLst>
      </pc:sldChg>
      <pc:sldChg chg="addSp delSp modSp mod">
        <pc:chgData name="Alberto Cantele" userId="6dcfd606-3c49-4e1e-8222-9e63454d6285" providerId="ADAL" clId="{58677A20-C436-8947-AD10-DE3D1059C4B2}" dt="2024-07-21T16:59:09.320" v="5039" actId="20577"/>
        <pc:sldMkLst>
          <pc:docMk/>
          <pc:sldMk cId="2062510964" sldId="420"/>
        </pc:sldMkLst>
        <pc:spChg chg="add mod">
          <ac:chgData name="Alberto Cantele" userId="6dcfd606-3c49-4e1e-8222-9e63454d6285" providerId="ADAL" clId="{58677A20-C436-8947-AD10-DE3D1059C4B2}" dt="2024-06-02T14:32:48.083" v="4808"/>
          <ac:spMkLst>
            <pc:docMk/>
            <pc:sldMk cId="2062510964" sldId="420"/>
            <ac:spMk id="2" creationId="{C98B607F-58BF-4A34-00E7-042520BA368C}"/>
          </ac:spMkLst>
        </pc:spChg>
        <pc:spChg chg="del">
          <ac:chgData name="Alberto Cantele" userId="6dcfd606-3c49-4e1e-8222-9e63454d6285" providerId="ADAL" clId="{58677A20-C436-8947-AD10-DE3D1059C4B2}" dt="2024-06-02T14:32:47.593" v="4807" actId="478"/>
          <ac:spMkLst>
            <pc:docMk/>
            <pc:sldMk cId="2062510964" sldId="420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7-21T16:59:09.320" v="5039" actId="20577"/>
          <ac:spMkLst>
            <pc:docMk/>
            <pc:sldMk cId="2062510964" sldId="420"/>
            <ac:spMk id="2355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2T14:34:16.485" v="4844" actId="1037"/>
          <ac:spMkLst>
            <pc:docMk/>
            <pc:sldMk cId="2062510964" sldId="420"/>
            <ac:spMk id="130050" creationId="{00000000-0000-0000-0000-000000000000}"/>
          </ac:spMkLst>
        </pc:spChg>
      </pc:sldChg>
      <pc:sldChg chg="del">
        <pc:chgData name="Alberto Cantele" userId="6dcfd606-3c49-4e1e-8222-9e63454d6285" providerId="ADAL" clId="{58677A20-C436-8947-AD10-DE3D1059C4B2}" dt="2024-06-01T15:50:36.738" v="603" actId="2696"/>
        <pc:sldMkLst>
          <pc:docMk/>
          <pc:sldMk cId="3915352421" sldId="421"/>
        </pc:sldMkLst>
      </pc:sldChg>
      <pc:sldChg chg="del">
        <pc:chgData name="Alberto Cantele" userId="6dcfd606-3c49-4e1e-8222-9e63454d6285" providerId="ADAL" clId="{58677A20-C436-8947-AD10-DE3D1059C4B2}" dt="2024-06-01T15:50:20.676" v="598" actId="2696"/>
        <pc:sldMkLst>
          <pc:docMk/>
          <pc:sldMk cId="3451419176" sldId="425"/>
        </pc:sldMkLst>
      </pc:sldChg>
      <pc:sldChg chg="del">
        <pc:chgData name="Alberto Cantele" userId="6dcfd606-3c49-4e1e-8222-9e63454d6285" providerId="ADAL" clId="{58677A20-C436-8947-AD10-DE3D1059C4B2}" dt="2024-06-01T15:50:18.519" v="597" actId="2696"/>
        <pc:sldMkLst>
          <pc:docMk/>
          <pc:sldMk cId="1653875297" sldId="426"/>
        </pc:sldMkLst>
      </pc:sldChg>
      <pc:sldChg chg="del">
        <pc:chgData name="Alberto Cantele" userId="6dcfd606-3c49-4e1e-8222-9e63454d6285" providerId="ADAL" clId="{58677A20-C436-8947-AD10-DE3D1059C4B2}" dt="2024-06-01T15:50:16.027" v="596" actId="2696"/>
        <pc:sldMkLst>
          <pc:docMk/>
          <pc:sldMk cId="3620377582" sldId="427"/>
        </pc:sldMkLst>
      </pc:sldChg>
      <pc:sldChg chg="del">
        <pc:chgData name="Alberto Cantele" userId="6dcfd606-3c49-4e1e-8222-9e63454d6285" providerId="ADAL" clId="{58677A20-C436-8947-AD10-DE3D1059C4B2}" dt="2024-06-01T15:50:12.521" v="595" actId="2696"/>
        <pc:sldMkLst>
          <pc:docMk/>
          <pc:sldMk cId="3448025580" sldId="428"/>
        </pc:sldMkLst>
      </pc:sldChg>
      <pc:sldChg chg="del">
        <pc:chgData name="Alberto Cantele" userId="6dcfd606-3c49-4e1e-8222-9e63454d6285" providerId="ADAL" clId="{58677A20-C436-8947-AD10-DE3D1059C4B2}" dt="2024-06-01T15:50:10.026" v="594" actId="2696"/>
        <pc:sldMkLst>
          <pc:docMk/>
          <pc:sldMk cId="2049150332" sldId="429"/>
        </pc:sldMkLst>
      </pc:sldChg>
      <pc:sldChg chg="del">
        <pc:chgData name="Alberto Cantele" userId="6dcfd606-3c49-4e1e-8222-9e63454d6285" providerId="ADAL" clId="{58677A20-C436-8947-AD10-DE3D1059C4B2}" dt="2024-06-01T15:50:06.102" v="593" actId="2696"/>
        <pc:sldMkLst>
          <pc:docMk/>
          <pc:sldMk cId="369981675" sldId="430"/>
        </pc:sldMkLst>
      </pc:sldChg>
      <pc:sldChg chg="del">
        <pc:chgData name="Alberto Cantele" userId="6dcfd606-3c49-4e1e-8222-9e63454d6285" providerId="ADAL" clId="{58677A20-C436-8947-AD10-DE3D1059C4B2}" dt="2024-06-01T15:50:04.061" v="592" actId="2696"/>
        <pc:sldMkLst>
          <pc:docMk/>
          <pc:sldMk cId="4246998473" sldId="432"/>
        </pc:sldMkLst>
      </pc:sldChg>
      <pc:sldChg chg="del">
        <pc:chgData name="Alberto Cantele" userId="6dcfd606-3c49-4e1e-8222-9e63454d6285" providerId="ADAL" clId="{58677A20-C436-8947-AD10-DE3D1059C4B2}" dt="2024-06-01T15:50:02.030" v="591" actId="2696"/>
        <pc:sldMkLst>
          <pc:docMk/>
          <pc:sldMk cId="1130173778" sldId="433"/>
        </pc:sldMkLst>
      </pc:sldChg>
      <pc:sldChg chg="del">
        <pc:chgData name="Alberto Cantele" userId="6dcfd606-3c49-4e1e-8222-9e63454d6285" providerId="ADAL" clId="{58677A20-C436-8947-AD10-DE3D1059C4B2}" dt="2024-06-01T15:49:56.334" v="590" actId="2696"/>
        <pc:sldMkLst>
          <pc:docMk/>
          <pc:sldMk cId="1893968736" sldId="434"/>
        </pc:sldMkLst>
      </pc:sldChg>
      <pc:sldChg chg="del">
        <pc:chgData name="Alberto Cantele" userId="6dcfd606-3c49-4e1e-8222-9e63454d6285" providerId="ADAL" clId="{58677A20-C436-8947-AD10-DE3D1059C4B2}" dt="2024-06-01T15:49:48.103" v="588" actId="2696"/>
        <pc:sldMkLst>
          <pc:docMk/>
          <pc:sldMk cId="3433500558" sldId="435"/>
        </pc:sldMkLst>
      </pc:sldChg>
      <pc:sldChg chg="del">
        <pc:chgData name="Alberto Cantele" userId="6dcfd606-3c49-4e1e-8222-9e63454d6285" providerId="ADAL" clId="{58677A20-C436-8947-AD10-DE3D1059C4B2}" dt="2024-06-01T15:49:45.223" v="587" actId="2696"/>
        <pc:sldMkLst>
          <pc:docMk/>
          <pc:sldMk cId="4035725966" sldId="436"/>
        </pc:sldMkLst>
      </pc:sldChg>
      <pc:sldChg chg="del">
        <pc:chgData name="Alberto Cantele" userId="6dcfd606-3c49-4e1e-8222-9e63454d6285" providerId="ADAL" clId="{58677A20-C436-8947-AD10-DE3D1059C4B2}" dt="2024-06-01T15:49:50.292" v="589" actId="2696"/>
        <pc:sldMkLst>
          <pc:docMk/>
          <pc:sldMk cId="188828018" sldId="437"/>
        </pc:sldMkLst>
      </pc:sldChg>
      <pc:sldChg chg="del">
        <pc:chgData name="Alberto Cantele" userId="6dcfd606-3c49-4e1e-8222-9e63454d6285" providerId="ADAL" clId="{58677A20-C436-8947-AD10-DE3D1059C4B2}" dt="2024-06-01T09:32:14.091" v="1" actId="2696"/>
        <pc:sldMkLst>
          <pc:docMk/>
          <pc:sldMk cId="2384811247" sldId="439"/>
        </pc:sldMkLst>
      </pc:sldChg>
      <pc:sldChg chg="addSp delSp modSp mod">
        <pc:chgData name="Alberto Cantele" userId="6dcfd606-3c49-4e1e-8222-9e63454d6285" providerId="ADAL" clId="{58677A20-C436-8947-AD10-DE3D1059C4B2}" dt="2024-07-21T16:55:16.680" v="4980" actId="20577"/>
        <pc:sldMkLst>
          <pc:docMk/>
          <pc:sldMk cId="2468887406" sldId="440"/>
        </pc:sldMkLst>
        <pc:spChg chg="add mod">
          <ac:chgData name="Alberto Cantele" userId="6dcfd606-3c49-4e1e-8222-9e63454d6285" providerId="ADAL" clId="{58677A20-C436-8947-AD10-DE3D1059C4B2}" dt="2024-06-02T14:32:29.343" v="4800"/>
          <ac:spMkLst>
            <pc:docMk/>
            <pc:sldMk cId="2468887406" sldId="440"/>
            <ac:spMk id="2" creationId="{296867E4-A600-05DE-9E32-ED61845B855A}"/>
          </ac:spMkLst>
        </pc:spChg>
        <pc:spChg chg="del">
          <ac:chgData name="Alberto Cantele" userId="6dcfd606-3c49-4e1e-8222-9e63454d6285" providerId="ADAL" clId="{58677A20-C436-8947-AD10-DE3D1059C4B2}" dt="2024-06-02T14:32:28.904" v="4799" actId="478"/>
          <ac:spMkLst>
            <pc:docMk/>
            <pc:sldMk cId="2468887406" sldId="440"/>
            <ac:spMk id="4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53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56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58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61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63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65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67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69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71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92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07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10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11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12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13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7-21T16:55:16.680" v="4980" actId="20577"/>
          <ac:spMkLst>
            <pc:docMk/>
            <pc:sldMk cId="2468887406" sldId="440"/>
            <ac:spMk id="18436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38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41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43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45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47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49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51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53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55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68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69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0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1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2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3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4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5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6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7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8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79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82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83" creationId="{00000000-0000-0000-0000-000000000000}"/>
          </ac:spMkLst>
        </pc:spChg>
        <pc:spChg chg="del mod">
          <ac:chgData name="Alberto Cantele" userId="6dcfd606-3c49-4e1e-8222-9e63454d6285" providerId="ADAL" clId="{58677A20-C436-8947-AD10-DE3D1059C4B2}" dt="2024-06-01T15:49:18.978" v="586" actId="478"/>
          <ac:spMkLst>
            <pc:docMk/>
            <pc:sldMk cId="2468887406" sldId="440"/>
            <ac:spMk id="18486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87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89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3.296" v="583" actId="478"/>
          <ac:spMkLst>
            <pc:docMk/>
            <pc:sldMk cId="2468887406" sldId="440"/>
            <ac:spMk id="18491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15:49:16.326" v="584" actId="478"/>
          <ac:spMkLst>
            <pc:docMk/>
            <pc:sldMk cId="2468887406" sldId="440"/>
            <ac:spMk id="18492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2T14:33:26.052" v="4822" actId="20577"/>
          <ac:spMkLst>
            <pc:docMk/>
            <pc:sldMk cId="2468887406" sldId="440"/>
            <ac:spMk id="130050" creationId="{00000000-0000-0000-0000-000000000000}"/>
          </ac:spMkLst>
        </pc:spChg>
        <pc:picChg chg="del">
          <ac:chgData name="Alberto Cantele" userId="6dcfd606-3c49-4e1e-8222-9e63454d6285" providerId="ADAL" clId="{58677A20-C436-8947-AD10-DE3D1059C4B2}" dt="2024-06-01T09:47:20.880" v="582" actId="478"/>
          <ac:picMkLst>
            <pc:docMk/>
            <pc:sldMk cId="2468887406" sldId="440"/>
            <ac:picMk id="64" creationId="{47BC9157-6A24-42E1-B5D8-0B6C4ED43169}"/>
          </ac:picMkLst>
        </pc:pic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10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13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55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73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75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77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79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81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83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85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87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89" creationId="{00000000-0000-0000-0000-000000000000}"/>
          </ac:cxnSpMkLst>
        </pc:cxnChg>
        <pc:cxnChg chg="del">
          <ac:chgData name="Alberto Cantele" userId="6dcfd606-3c49-4e1e-8222-9e63454d6285" providerId="ADAL" clId="{58677A20-C436-8947-AD10-DE3D1059C4B2}" dt="2024-06-01T15:49:13.296" v="583" actId="478"/>
          <ac:cxnSpMkLst>
            <pc:docMk/>
            <pc:sldMk cId="2468887406" sldId="440"/>
            <ac:cxnSpMk id="91" creationId="{00000000-0000-0000-0000-000000000000}"/>
          </ac:cxnSpMkLst>
        </pc:cxnChg>
      </pc:sldChg>
      <pc:sldChg chg="del">
        <pc:chgData name="Alberto Cantele" userId="6dcfd606-3c49-4e1e-8222-9e63454d6285" providerId="ADAL" clId="{58677A20-C436-8947-AD10-DE3D1059C4B2}" dt="2024-06-01T15:50:22.876" v="599" actId="2696"/>
        <pc:sldMkLst>
          <pc:docMk/>
          <pc:sldMk cId="98769849" sldId="441"/>
        </pc:sldMkLst>
      </pc:sldChg>
      <pc:sldChg chg="del">
        <pc:chgData name="Alberto Cantele" userId="6dcfd606-3c49-4e1e-8222-9e63454d6285" providerId="ADAL" clId="{58677A20-C436-8947-AD10-DE3D1059C4B2}" dt="2024-06-01T15:50:29.135" v="600" actId="2696"/>
        <pc:sldMkLst>
          <pc:docMk/>
          <pc:sldMk cId="3773183615" sldId="442"/>
        </pc:sldMkLst>
      </pc:sldChg>
      <pc:sldChg chg="del">
        <pc:chgData name="Alberto Cantele" userId="6dcfd606-3c49-4e1e-8222-9e63454d6285" providerId="ADAL" clId="{58677A20-C436-8947-AD10-DE3D1059C4B2}" dt="2024-06-01T15:50:34.150" v="602" actId="2696"/>
        <pc:sldMkLst>
          <pc:docMk/>
          <pc:sldMk cId="1467925495" sldId="443"/>
        </pc:sldMkLst>
      </pc:sldChg>
      <pc:sldChg chg="del">
        <pc:chgData name="Alberto Cantele" userId="6dcfd606-3c49-4e1e-8222-9e63454d6285" providerId="ADAL" clId="{58677A20-C436-8947-AD10-DE3D1059C4B2}" dt="2024-06-01T15:50:31.626" v="601" actId="2696"/>
        <pc:sldMkLst>
          <pc:docMk/>
          <pc:sldMk cId="460770111" sldId="444"/>
        </pc:sldMkLst>
      </pc:sldChg>
      <pc:sldChg chg="addSp delSp modSp mod">
        <pc:chgData name="Alberto Cantele" userId="6dcfd606-3c49-4e1e-8222-9e63454d6285" providerId="ADAL" clId="{58677A20-C436-8947-AD10-DE3D1059C4B2}" dt="2024-07-20T08:23:13.824" v="4855" actId="20577"/>
        <pc:sldMkLst>
          <pc:docMk/>
          <pc:sldMk cId="1750698163" sldId="445"/>
        </pc:sldMkLst>
        <pc:spChg chg="add mod">
          <ac:chgData name="Alberto Cantele" userId="6dcfd606-3c49-4e1e-8222-9e63454d6285" providerId="ADAL" clId="{58677A20-C436-8947-AD10-DE3D1059C4B2}" dt="2024-06-02T14:31:59.435" v="4791"/>
          <ac:spMkLst>
            <pc:docMk/>
            <pc:sldMk cId="1750698163" sldId="445"/>
            <ac:spMk id="2" creationId="{0ECA955E-CE5B-91F2-5BBA-A108CAB6C8C8}"/>
          </ac:spMkLst>
        </pc:spChg>
        <pc:spChg chg="del">
          <ac:chgData name="Alberto Cantele" userId="6dcfd606-3c49-4e1e-8222-9e63454d6285" providerId="ADAL" clId="{58677A20-C436-8947-AD10-DE3D1059C4B2}" dt="2024-06-02T14:31:58.837" v="4790" actId="478"/>
          <ac:spMkLst>
            <pc:docMk/>
            <pc:sldMk cId="1750698163" sldId="445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7-20T08:23:13.824" v="4855" actId="20577"/>
          <ac:spMkLst>
            <pc:docMk/>
            <pc:sldMk cId="1750698163" sldId="445"/>
            <ac:spMk id="34819" creationId="{00000000-0000-0000-0000-000000000000}"/>
          </ac:spMkLst>
        </pc:spChg>
      </pc:sldChg>
      <pc:sldChg chg="addSp delSp modSp add mod ord">
        <pc:chgData name="Alberto Cantele" userId="6dcfd606-3c49-4e1e-8222-9e63454d6285" providerId="ADAL" clId="{58677A20-C436-8947-AD10-DE3D1059C4B2}" dt="2024-07-20T08:24:34.908" v="4885" actId="20577"/>
        <pc:sldMkLst>
          <pc:docMk/>
          <pc:sldMk cId="3710451267" sldId="446"/>
        </pc:sldMkLst>
        <pc:spChg chg="add mod">
          <ac:chgData name="Alberto Cantele" userId="6dcfd606-3c49-4e1e-8222-9e63454d6285" providerId="ADAL" clId="{58677A20-C436-8947-AD10-DE3D1059C4B2}" dt="2024-06-02T14:32:10.915" v="4795"/>
          <ac:spMkLst>
            <pc:docMk/>
            <pc:sldMk cId="3710451267" sldId="446"/>
            <ac:spMk id="2" creationId="{97286047-28D5-81B4-2BF8-92BE1509220D}"/>
          </ac:spMkLst>
        </pc:spChg>
        <pc:spChg chg="del">
          <ac:chgData name="Alberto Cantele" userId="6dcfd606-3c49-4e1e-8222-9e63454d6285" providerId="ADAL" clId="{58677A20-C436-8947-AD10-DE3D1059C4B2}" dt="2024-06-02T14:32:10.346" v="4794" actId="478"/>
          <ac:spMkLst>
            <pc:docMk/>
            <pc:sldMk cId="3710451267" sldId="446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7-20T08:24:34.908" v="4885" actId="20577"/>
          <ac:spMkLst>
            <pc:docMk/>
            <pc:sldMk cId="3710451267" sldId="446"/>
            <ac:spMk id="34819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2T14:33:17.056" v="4818" actId="20577"/>
          <ac:spMkLst>
            <pc:docMk/>
            <pc:sldMk cId="3710451267" sldId="446"/>
            <ac:spMk id="130050" creationId="{00000000-0000-0000-0000-000000000000}"/>
          </ac:spMkLst>
        </pc:spChg>
      </pc:sldChg>
      <pc:sldChg chg="addSp delSp modSp add mod ord">
        <pc:chgData name="Alberto Cantele" userId="6dcfd606-3c49-4e1e-8222-9e63454d6285" providerId="ADAL" clId="{58677A20-C436-8947-AD10-DE3D1059C4B2}" dt="2024-07-21T14:12:29.634" v="4977" actId="1076"/>
        <pc:sldMkLst>
          <pc:docMk/>
          <pc:sldMk cId="1717992606" sldId="447"/>
        </pc:sldMkLst>
        <pc:spChg chg="del">
          <ac:chgData name="Alberto Cantele" userId="6dcfd606-3c49-4e1e-8222-9e63454d6285" providerId="ADAL" clId="{58677A20-C436-8947-AD10-DE3D1059C4B2}" dt="2024-06-01T09:41:01.200" v="398" actId="478"/>
          <ac:spMkLst>
            <pc:docMk/>
            <pc:sldMk cId="1717992606" sldId="447"/>
            <ac:spMk id="2" creationId="{419B0480-5334-A7BF-0C23-1F31FDB960DA}"/>
          </ac:spMkLst>
        </pc:spChg>
        <pc:spChg chg="del">
          <ac:chgData name="Alberto Cantele" userId="6dcfd606-3c49-4e1e-8222-9e63454d6285" providerId="ADAL" clId="{58677A20-C436-8947-AD10-DE3D1059C4B2}" dt="2024-06-02T14:32:17.922" v="4796" actId="478"/>
          <ac:spMkLst>
            <pc:docMk/>
            <pc:sldMk cId="1717992606" sldId="447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5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6" creationId="{00000000-0000-0000-0000-000000000000}"/>
          </ac:spMkLst>
        </pc:spChg>
        <pc:spChg chg="del">
          <ac:chgData name="Alberto Cantele" userId="6dcfd606-3c49-4e1e-8222-9e63454d6285" providerId="ADAL" clId="{58677A20-C436-8947-AD10-DE3D1059C4B2}" dt="2024-06-01T09:41:01.200" v="398" actId="478"/>
          <ac:spMkLst>
            <pc:docMk/>
            <pc:sldMk cId="1717992606" sldId="447"/>
            <ac:spMk id="7" creationId="{58DE6BA2-B573-39D2-E894-46D95BC174C4}"/>
          </ac:spMkLst>
        </pc:spChg>
        <pc:spChg chg="del">
          <ac:chgData name="Alberto Cantele" userId="6dcfd606-3c49-4e1e-8222-9e63454d6285" providerId="ADAL" clId="{58677A20-C436-8947-AD10-DE3D1059C4B2}" dt="2024-06-01T09:40:58.635" v="397" actId="478"/>
          <ac:spMkLst>
            <pc:docMk/>
            <pc:sldMk cId="1717992606" sldId="447"/>
            <ac:spMk id="9" creationId="{CE7B01EA-2D9B-07BF-AB55-C979F04711E1}"/>
          </ac:spMkLst>
        </pc:spChg>
        <pc:spChg chg="del mod">
          <ac:chgData name="Alberto Cantele" userId="6dcfd606-3c49-4e1e-8222-9e63454d6285" providerId="ADAL" clId="{58677A20-C436-8947-AD10-DE3D1059C4B2}" dt="2024-06-01T09:42:15.243" v="410" actId="478"/>
          <ac:spMkLst>
            <pc:docMk/>
            <pc:sldMk cId="1717992606" sldId="447"/>
            <ac:spMk id="11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16" creationId="{00000000-0000-0000-0000-000000000000}"/>
          </ac:spMkLst>
        </pc:spChg>
        <pc:spChg chg="add 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40" creationId="{7C4F72A4-81C2-F8A1-07F7-129C5BB40007}"/>
          </ac:spMkLst>
        </pc:spChg>
        <pc:spChg chg="add mod">
          <ac:chgData name="Alberto Cantele" userId="6dcfd606-3c49-4e1e-8222-9e63454d6285" providerId="ADAL" clId="{58677A20-C436-8947-AD10-DE3D1059C4B2}" dt="2024-07-20T08:24:52.113" v="4886" actId="20577"/>
          <ac:spMkLst>
            <pc:docMk/>
            <pc:sldMk cId="1717992606" sldId="447"/>
            <ac:spMk id="52" creationId="{E41E34CF-2FDD-830C-5DD0-845839CDF4D0}"/>
          </ac:spMkLst>
        </pc:spChg>
        <pc:spChg chg="add mod">
          <ac:chgData name="Alberto Cantele" userId="6dcfd606-3c49-4e1e-8222-9e63454d6285" providerId="ADAL" clId="{58677A20-C436-8947-AD10-DE3D1059C4B2}" dt="2024-06-02T14:32:22.517" v="4798" actId="20577"/>
          <ac:spMkLst>
            <pc:docMk/>
            <pc:sldMk cId="1717992606" sldId="447"/>
            <ac:spMk id="53" creationId="{E85879CA-ED12-9BD9-F301-5406A05AFD5E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17445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17447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17449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17450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17452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17455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09:46:43.220" v="578" actId="1036"/>
          <ac:spMkLst>
            <pc:docMk/>
            <pc:sldMk cId="1717992606" sldId="447"/>
            <ac:spMk id="1745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7-21T14:12:29.634" v="4977" actId="1076"/>
          <ac:spMkLst>
            <pc:docMk/>
            <pc:sldMk cId="1717992606" sldId="447"/>
            <ac:spMk id="130050" creationId="{00000000-0000-0000-0000-000000000000}"/>
          </ac:spMkLst>
        </pc:spChg>
        <pc:grpChg chg="add mod">
          <ac:chgData name="Alberto Cantele" userId="6dcfd606-3c49-4e1e-8222-9e63454d6285" providerId="ADAL" clId="{58677A20-C436-8947-AD10-DE3D1059C4B2}" dt="2024-06-01T09:46:43.220" v="578" actId="1036"/>
          <ac:grpSpMkLst>
            <pc:docMk/>
            <pc:sldMk cId="1717992606" sldId="447"/>
            <ac:grpSpMk id="51" creationId="{DCE529EB-E425-A5AF-93BA-B2642C80D1B9}"/>
          </ac:grpSpMkLst>
        </pc:grpChg>
        <pc:grpChg chg="mod">
          <ac:chgData name="Alberto Cantele" userId="6dcfd606-3c49-4e1e-8222-9e63454d6285" providerId="ADAL" clId="{58677A20-C436-8947-AD10-DE3D1059C4B2}" dt="2024-06-01T09:46:43.220" v="578" actId="1036"/>
          <ac:grpSpMkLst>
            <pc:docMk/>
            <pc:sldMk cId="1717992606" sldId="447"/>
            <ac:grpSpMk id="17412" creationId="{00000000-0000-0000-0000-000000000000}"/>
          </ac:grpSpMkLst>
        </pc:grpChg>
        <pc:grpChg chg="del">
          <ac:chgData name="Alberto Cantele" userId="6dcfd606-3c49-4e1e-8222-9e63454d6285" providerId="ADAL" clId="{58677A20-C436-8947-AD10-DE3D1059C4B2}" dt="2024-06-01T09:40:58.635" v="397" actId="478"/>
          <ac:grpSpMkLst>
            <pc:docMk/>
            <pc:sldMk cId="1717992606" sldId="447"/>
            <ac:grpSpMk id="17413" creationId="{00000000-0000-0000-0000-000000000000}"/>
          </ac:grpSpMkLst>
        </pc:grpChg>
        <pc:grpChg chg="del">
          <ac:chgData name="Alberto Cantele" userId="6dcfd606-3c49-4e1e-8222-9e63454d6285" providerId="ADAL" clId="{58677A20-C436-8947-AD10-DE3D1059C4B2}" dt="2024-06-01T09:40:58.635" v="397" actId="478"/>
          <ac:grpSpMkLst>
            <pc:docMk/>
            <pc:sldMk cId="1717992606" sldId="447"/>
            <ac:grpSpMk id="17414" creationId="{00000000-0000-0000-0000-000000000000}"/>
          </ac:grpSpMkLst>
        </pc:grpChg>
        <pc:cxnChg chg="mod">
          <ac:chgData name="Alberto Cantele" userId="6dcfd606-3c49-4e1e-8222-9e63454d6285" providerId="ADAL" clId="{58677A20-C436-8947-AD10-DE3D1059C4B2}" dt="2024-06-01T09:46:43.220" v="578" actId="1036"/>
          <ac:cxnSpMkLst>
            <pc:docMk/>
            <pc:sldMk cId="1717992606" sldId="447"/>
            <ac:cxnSpMk id="3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46:43.220" v="578" actId="1036"/>
          <ac:cxnSpMkLst>
            <pc:docMk/>
            <pc:sldMk cId="1717992606" sldId="447"/>
            <ac:cxnSpMk id="8" creationId="{00000000-0000-0000-0000-000000000000}"/>
          </ac:cxnSpMkLst>
        </pc:cxnChg>
        <pc:cxnChg chg="mod">
          <ac:chgData name="Alberto Cantele" userId="6dcfd606-3c49-4e1e-8222-9e63454d6285" providerId="ADAL" clId="{58677A20-C436-8947-AD10-DE3D1059C4B2}" dt="2024-06-01T09:46:43.220" v="578" actId="1036"/>
          <ac:cxnSpMkLst>
            <pc:docMk/>
            <pc:sldMk cId="1717992606" sldId="447"/>
            <ac:cxnSpMk id="14" creationId="{00000000-0000-0000-0000-000000000000}"/>
          </ac:cxnSpMkLst>
        </pc:cxnChg>
        <pc:cxnChg chg="add mod">
          <ac:chgData name="Alberto Cantele" userId="6dcfd606-3c49-4e1e-8222-9e63454d6285" providerId="ADAL" clId="{58677A20-C436-8947-AD10-DE3D1059C4B2}" dt="2024-06-01T09:46:43.220" v="578" actId="1036"/>
          <ac:cxnSpMkLst>
            <pc:docMk/>
            <pc:sldMk cId="1717992606" sldId="447"/>
            <ac:cxnSpMk id="27" creationId="{3087B39F-B834-E4D5-5A9B-72824DF876B2}"/>
          </ac:cxnSpMkLst>
        </pc:cxnChg>
        <pc:cxnChg chg="add mod">
          <ac:chgData name="Alberto Cantele" userId="6dcfd606-3c49-4e1e-8222-9e63454d6285" providerId="ADAL" clId="{58677A20-C436-8947-AD10-DE3D1059C4B2}" dt="2024-06-01T09:46:43.220" v="578" actId="1036"/>
          <ac:cxnSpMkLst>
            <pc:docMk/>
            <pc:sldMk cId="1717992606" sldId="447"/>
            <ac:cxnSpMk id="32" creationId="{EB9CF382-31FD-0AF5-83A0-D5602AADCCAB}"/>
          </ac:cxnSpMkLst>
        </pc:cxnChg>
      </pc:sldChg>
      <pc:sldChg chg="addSp delSp modSp add mod">
        <pc:chgData name="Alberto Cantele" userId="6dcfd606-3c49-4e1e-8222-9e63454d6285" providerId="ADAL" clId="{58677A20-C436-8947-AD10-DE3D1059C4B2}" dt="2024-07-20T08:26:13.644" v="4894" actId="20577"/>
        <pc:sldMkLst>
          <pc:docMk/>
          <pc:sldMk cId="3516592111" sldId="448"/>
        </pc:sldMkLst>
        <pc:spChg chg="add mod">
          <ac:chgData name="Alberto Cantele" userId="6dcfd606-3c49-4e1e-8222-9e63454d6285" providerId="ADAL" clId="{58677A20-C436-8947-AD10-DE3D1059C4B2}" dt="2024-06-02T14:32:35.373" v="4802"/>
          <ac:spMkLst>
            <pc:docMk/>
            <pc:sldMk cId="3516592111" sldId="448"/>
            <ac:spMk id="2" creationId="{1EB6D88A-CB6E-1705-7EAF-45093831A4F8}"/>
          </ac:spMkLst>
        </pc:spChg>
        <pc:spChg chg="del">
          <ac:chgData name="Alberto Cantele" userId="6dcfd606-3c49-4e1e-8222-9e63454d6285" providerId="ADAL" clId="{58677A20-C436-8947-AD10-DE3D1059C4B2}" dt="2024-06-02T14:32:34.971" v="4801" actId="478"/>
          <ac:spMkLst>
            <pc:docMk/>
            <pc:sldMk cId="3516592111" sldId="448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7-20T08:26:13.644" v="4894" actId="20577"/>
          <ac:spMkLst>
            <pc:docMk/>
            <pc:sldMk cId="3516592111" sldId="448"/>
            <ac:spMk id="1843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2T14:33:29.422" v="4824" actId="20577"/>
          <ac:spMkLst>
            <pc:docMk/>
            <pc:sldMk cId="3516592111" sldId="448"/>
            <ac:spMk id="130050" creationId="{00000000-0000-0000-0000-000000000000}"/>
          </ac:spMkLst>
        </pc:spChg>
      </pc:sldChg>
      <pc:sldChg chg="addSp delSp modSp add mod">
        <pc:chgData name="Alberto Cantele" userId="6dcfd606-3c49-4e1e-8222-9e63454d6285" providerId="ADAL" clId="{58677A20-C436-8947-AD10-DE3D1059C4B2}" dt="2024-06-02T14:33:35.838" v="4826" actId="20577"/>
        <pc:sldMkLst>
          <pc:docMk/>
          <pc:sldMk cId="2768439775" sldId="449"/>
        </pc:sldMkLst>
        <pc:spChg chg="del">
          <ac:chgData name="Alberto Cantele" userId="6dcfd606-3c49-4e1e-8222-9e63454d6285" providerId="ADAL" clId="{58677A20-C436-8947-AD10-DE3D1059C4B2}" dt="2024-06-02T14:32:39.124" v="4803" actId="478"/>
          <ac:spMkLst>
            <pc:docMk/>
            <pc:sldMk cId="2768439775" sldId="449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7" creationId="{9596634D-C465-B876-C656-B909AA9ACD47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8" creationId="{D6644DB7-1C64-09C4-AC59-8D4109701339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9" creationId="{69D0DE61-482B-B2DF-DD5A-3D9B08AEB9CE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0" creationId="{006A7BC7-2F0D-679C-E9F2-F68AE610D11A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2" creationId="{C5FFC80A-1537-3AE3-6F78-08258EF9B13C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3" creationId="{03E20CBB-FD30-1EA4-BDBC-CA73A600D211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4" creationId="{89DCE2B8-26C8-68E4-A2C0-95BAC53A1176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5" creationId="{DF2E07C2-F7C3-4621-6910-0B1E00FFB922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6" creationId="{088140FB-53D4-E7A1-77D7-F2B9511B2907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9" creationId="{6E729505-6025-CC25-D245-A67CE1BC9FF9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20" creationId="{C4A3668C-1DB1-9042-B499-65605DEDCD3A}"/>
          </ac:spMkLst>
        </pc:spChg>
        <pc:spChg chg="add 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33" creationId="{DCFCB150-C1D2-C278-3F96-4B8ECEA0BD46}"/>
          </ac:spMkLst>
        </pc:spChg>
        <pc:spChg chg="add 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34" creationId="{29F25D15-84E8-C912-0F3B-B7DB54A66EDE}"/>
          </ac:spMkLst>
        </pc:spChg>
        <pc:spChg chg="add 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47" creationId="{E72FD503-C215-9F40-C139-6D1CCD8C176D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51" creationId="{0A42F604-0705-B7CC-C3E6-8A82C5A3C995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53" creationId="{6CCE6588-87A1-89BD-9AE2-923262BD97BF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54" creationId="{B7A9D357-669F-2C67-E460-19F28D8CFBD8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60" creationId="{BE2F39F3-495A-9E0E-4FB5-DD42302732C7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61" creationId="{37E15D97-3C3E-2215-81A0-57619FC8FB44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62" creationId="{CD7B0287-3F0A-5FB2-C01B-872734021252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63" creationId="{3A9AAAA4-A015-A1BF-E7A5-ECF6BF24DF19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8433" creationId="{AF7A2B4A-D62A-3088-C30D-D57516DA95C7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8434" creationId="{7B03E8D6-F3F3-977F-EF4E-9BB9CE5F7D2D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8435" creationId="{8F1EC6D0-8C21-D30C-7247-110A09BE9B7A}"/>
          </ac:spMkLst>
        </pc:spChg>
        <pc:spChg chg="del">
          <ac:chgData name="Alberto Cantele" userId="6dcfd606-3c49-4e1e-8222-9e63454d6285" providerId="ADAL" clId="{58677A20-C436-8947-AD10-DE3D1059C4B2}" dt="2024-06-01T16:02:36.709" v="1824" actId="478"/>
          <ac:spMkLst>
            <pc:docMk/>
            <pc:sldMk cId="2768439775" sldId="449"/>
            <ac:spMk id="1843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8437" creationId="{C7E3A1C9-2524-8B43-5FCD-AA57D98990F7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8438" creationId="{0695B645-F679-0675-2E4C-FAE595CE1C97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8440" creationId="{BCE7033C-15BB-9CBF-80DD-37E509E73817}"/>
          </ac:spMkLst>
        </pc:spChg>
        <pc:spChg chg="mod">
          <ac:chgData name="Alberto Cantele" userId="6dcfd606-3c49-4e1e-8222-9e63454d6285" providerId="ADAL" clId="{58677A20-C436-8947-AD10-DE3D1059C4B2}" dt="2024-06-01T16:13:06.816" v="2001" actId="1035"/>
          <ac:spMkLst>
            <pc:docMk/>
            <pc:sldMk cId="2768439775" sldId="449"/>
            <ac:spMk id="18441" creationId="{F8172CA0-9114-0774-E052-8D09ABB213E4}"/>
          </ac:spMkLst>
        </pc:spChg>
        <pc:spChg chg="add mod">
          <ac:chgData name="Alberto Cantele" userId="6dcfd606-3c49-4e1e-8222-9e63454d6285" providerId="ADAL" clId="{58677A20-C436-8947-AD10-DE3D1059C4B2}" dt="2024-06-01T16:14:41.611" v="2038" actId="207"/>
          <ac:spMkLst>
            <pc:docMk/>
            <pc:sldMk cId="2768439775" sldId="449"/>
            <ac:spMk id="18442" creationId="{129AFE38-6E26-6283-F24B-346B4B07743A}"/>
          </ac:spMkLst>
        </pc:spChg>
        <pc:spChg chg="add mod">
          <ac:chgData name="Alberto Cantele" userId="6dcfd606-3c49-4e1e-8222-9e63454d6285" providerId="ADAL" clId="{58677A20-C436-8947-AD10-DE3D1059C4B2}" dt="2024-06-02T14:32:39.461" v="4804"/>
          <ac:spMkLst>
            <pc:docMk/>
            <pc:sldMk cId="2768439775" sldId="449"/>
            <ac:spMk id="18443" creationId="{7792174B-5F84-F6EE-400F-54074129A4DE}"/>
          </ac:spMkLst>
        </pc:spChg>
        <pc:spChg chg="mod">
          <ac:chgData name="Alberto Cantele" userId="6dcfd606-3c49-4e1e-8222-9e63454d6285" providerId="ADAL" clId="{58677A20-C436-8947-AD10-DE3D1059C4B2}" dt="2024-06-02T14:33:35.838" v="4826" actId="20577"/>
          <ac:spMkLst>
            <pc:docMk/>
            <pc:sldMk cId="2768439775" sldId="449"/>
            <ac:spMk id="130050" creationId="{00000000-0000-0000-0000-000000000000}"/>
          </ac:spMkLst>
        </pc:spChg>
        <pc:grpChg chg="add mod">
          <ac:chgData name="Alberto Cantele" userId="6dcfd606-3c49-4e1e-8222-9e63454d6285" providerId="ADAL" clId="{58677A20-C436-8947-AD10-DE3D1059C4B2}" dt="2024-06-01T16:13:06.816" v="2001" actId="1035"/>
          <ac:grpSpMkLst>
            <pc:docMk/>
            <pc:sldMk cId="2768439775" sldId="449"/>
            <ac:grpSpMk id="2" creationId="{C559A49C-3A95-F77E-F58F-15009B7B0398}"/>
          </ac:grpSpMkLst>
        </pc:grpChg>
        <pc:grpChg chg="mod">
          <ac:chgData name="Alberto Cantele" userId="6dcfd606-3c49-4e1e-8222-9e63454d6285" providerId="ADAL" clId="{58677A20-C436-8947-AD10-DE3D1059C4B2}" dt="2024-06-01T16:13:06.816" v="2001" actId="1035"/>
          <ac:grpSpMkLst>
            <pc:docMk/>
            <pc:sldMk cId="2768439775" sldId="449"/>
            <ac:grpSpMk id="3" creationId="{41A50555-E808-57D7-A87C-A9329A9CD90D}"/>
          </ac:grpSpMkLst>
        </pc:grpChg>
        <pc:grpChg chg="add mod">
          <ac:chgData name="Alberto Cantele" userId="6dcfd606-3c49-4e1e-8222-9e63454d6285" providerId="ADAL" clId="{58677A20-C436-8947-AD10-DE3D1059C4B2}" dt="2024-06-01T16:13:06.816" v="2001" actId="1035"/>
          <ac:grpSpMkLst>
            <pc:docMk/>
            <pc:sldMk cId="2768439775" sldId="449"/>
            <ac:grpSpMk id="46" creationId="{066B5B10-3259-6C82-43F1-4098CE96DA54}"/>
          </ac:grpSpMkLst>
        </pc:grpChg>
        <pc:grpChg chg="add mod">
          <ac:chgData name="Alberto Cantele" userId="6dcfd606-3c49-4e1e-8222-9e63454d6285" providerId="ADAL" clId="{58677A20-C436-8947-AD10-DE3D1059C4B2}" dt="2024-06-01T16:13:06.816" v="2001" actId="1035"/>
          <ac:grpSpMkLst>
            <pc:docMk/>
            <pc:sldMk cId="2768439775" sldId="449"/>
            <ac:grpSpMk id="48" creationId="{673D9618-5C09-5D86-7AEE-53E50B31F012}"/>
          </ac:grpSpMkLst>
        </pc:grpChg>
        <pc:grpChg chg="add mod">
          <ac:chgData name="Alberto Cantele" userId="6dcfd606-3c49-4e1e-8222-9e63454d6285" providerId="ADAL" clId="{58677A20-C436-8947-AD10-DE3D1059C4B2}" dt="2024-06-01T16:13:06.816" v="2001" actId="1035"/>
          <ac:grpSpMkLst>
            <pc:docMk/>
            <pc:sldMk cId="2768439775" sldId="449"/>
            <ac:grpSpMk id="49" creationId="{8B37BAB0-CDFA-F85C-9122-5AE2671FF791}"/>
          </ac:grpSpMkLst>
        </pc:grpChg>
        <pc:grpChg chg="mod">
          <ac:chgData name="Alberto Cantele" userId="6dcfd606-3c49-4e1e-8222-9e63454d6285" providerId="ADAL" clId="{58677A20-C436-8947-AD10-DE3D1059C4B2}" dt="2024-06-01T16:13:06.816" v="2001" actId="1035"/>
          <ac:grpSpMkLst>
            <pc:docMk/>
            <pc:sldMk cId="2768439775" sldId="449"/>
            <ac:grpSpMk id="50" creationId="{F27FE02E-16ED-1DF9-30C6-20B4CE7FD129}"/>
          </ac:grpSpMkLst>
        </pc:grpChg>
        <pc:grpChg chg="mod">
          <ac:chgData name="Alberto Cantele" userId="6dcfd606-3c49-4e1e-8222-9e63454d6285" providerId="ADAL" clId="{58677A20-C436-8947-AD10-DE3D1059C4B2}" dt="2024-06-01T16:13:06.816" v="2001" actId="1035"/>
          <ac:grpSpMkLst>
            <pc:docMk/>
            <pc:sldMk cId="2768439775" sldId="449"/>
            <ac:grpSpMk id="52" creationId="{AFEAF0BC-01EE-A2A6-42D1-A0D899B2C519}"/>
          </ac:grpSpMkLst>
        </pc:grpChg>
        <pc:grpChg chg="mod">
          <ac:chgData name="Alberto Cantele" userId="6dcfd606-3c49-4e1e-8222-9e63454d6285" providerId="ADAL" clId="{58677A20-C436-8947-AD10-DE3D1059C4B2}" dt="2024-06-01T16:13:06.816" v="2001" actId="1035"/>
          <ac:grpSpMkLst>
            <pc:docMk/>
            <pc:sldMk cId="2768439775" sldId="449"/>
            <ac:grpSpMk id="58" creationId="{790DC6D3-086D-A330-1461-235375C6A26C}"/>
          </ac:grpSpMkLst>
        </pc:grp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5" creationId="{F15EED36-5C5D-8F47-459E-58352F9E507E}"/>
          </ac:cxnSpMkLst>
        </pc:cxnChg>
        <pc:cxnChg chg="del mod">
          <ac:chgData name="Alberto Cantele" userId="6dcfd606-3c49-4e1e-8222-9e63454d6285" providerId="ADAL" clId="{58677A20-C436-8947-AD10-DE3D1059C4B2}" dt="2024-06-01T16:04:41.442" v="1863" actId="478"/>
          <ac:cxnSpMkLst>
            <pc:docMk/>
            <pc:sldMk cId="2768439775" sldId="449"/>
            <ac:cxnSpMk id="6" creationId="{95B02FD3-0F44-6DFB-C64E-BA2BEEA3E103}"/>
          </ac:cxnSpMkLst>
        </pc:cxn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11" creationId="{23A7DB2C-C14F-D322-11BA-173C087581FC}"/>
          </ac:cxnSpMkLst>
        </pc:cxn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17" creationId="{4A7783BB-A3EB-B822-38C1-D69789F301D5}"/>
          </ac:cxnSpMkLst>
        </pc:cxnChg>
        <pc:cxnChg chg="del mod">
          <ac:chgData name="Alberto Cantele" userId="6dcfd606-3c49-4e1e-8222-9e63454d6285" providerId="ADAL" clId="{58677A20-C436-8947-AD10-DE3D1059C4B2}" dt="2024-06-01T16:04:33.821" v="1862" actId="478"/>
          <ac:cxnSpMkLst>
            <pc:docMk/>
            <pc:sldMk cId="2768439775" sldId="449"/>
            <ac:cxnSpMk id="18" creationId="{F1B29F17-2E9B-CEF5-B068-8B4118ADE448}"/>
          </ac:cxnSpMkLst>
        </pc:cxnChg>
        <pc:cxnChg chg="add 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35" creationId="{C7F2C412-40FA-1397-1588-5AB476EEC30C}"/>
          </ac:cxnSpMkLst>
        </pc:cxnChg>
        <pc:cxnChg chg="add 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38" creationId="{8D8BF7EC-0976-C258-835B-C229BCC3609C}"/>
          </ac:cxnSpMkLst>
        </pc:cxnChg>
        <pc:cxnChg chg="add 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41" creationId="{BA89DB82-F2BA-BFB5-314D-44990756A5FA}"/>
          </ac:cxnSpMkLst>
        </pc:cxn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55" creationId="{F6DCE933-A745-4AAE-6A7D-D3BCD167F2FF}"/>
          </ac:cxnSpMkLst>
        </pc:cxn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56" creationId="{9A8CC3CD-08C9-8639-9614-0B814A490DFF}"/>
          </ac:cxnSpMkLst>
        </pc:cxn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57" creationId="{10713FC3-889A-DCB8-77C0-D2FB1F062825}"/>
          </ac:cxnSpMkLst>
        </pc:cxn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59" creationId="{854F60C2-6BD8-7808-B205-402C86966E99}"/>
          </ac:cxnSpMkLst>
        </pc:cxn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18432" creationId="{02FB6652-6EA1-389F-5246-B06EC7B42729}"/>
          </ac:cxnSpMkLst>
        </pc:cxnChg>
        <pc:cxnChg chg="mod">
          <ac:chgData name="Alberto Cantele" userId="6dcfd606-3c49-4e1e-8222-9e63454d6285" providerId="ADAL" clId="{58677A20-C436-8947-AD10-DE3D1059C4B2}" dt="2024-06-01T16:13:06.816" v="2001" actId="1035"/>
          <ac:cxnSpMkLst>
            <pc:docMk/>
            <pc:sldMk cId="2768439775" sldId="449"/>
            <ac:cxnSpMk id="18439" creationId="{3CC72046-469F-11C9-672E-6FC4E6AFCCB6}"/>
          </ac:cxnSpMkLst>
        </pc:cxnChg>
      </pc:sldChg>
      <pc:sldChg chg="addSp delSp modSp add mod">
        <pc:chgData name="Alberto Cantele" userId="6dcfd606-3c49-4e1e-8222-9e63454d6285" providerId="ADAL" clId="{58677A20-C436-8947-AD10-DE3D1059C4B2}" dt="2024-07-21T16:57:11.205" v="4987" actId="1076"/>
        <pc:sldMkLst>
          <pc:docMk/>
          <pc:sldMk cId="19826631" sldId="450"/>
        </pc:sldMkLst>
        <pc:spChg chg="del">
          <ac:chgData name="Alberto Cantele" userId="6dcfd606-3c49-4e1e-8222-9e63454d6285" providerId="ADAL" clId="{58677A20-C436-8947-AD10-DE3D1059C4B2}" dt="2024-06-02T14:32:43.134" v="4805" actId="478"/>
          <ac:spMkLst>
            <pc:docMk/>
            <pc:sldMk cId="19826631" sldId="450"/>
            <ac:spMk id="4" creationId="{00000000-0000-0000-0000-000000000000}"/>
          </ac:spMkLst>
        </pc:spChg>
        <pc:spChg chg="add mod">
          <ac:chgData name="Alberto Cantele" userId="6dcfd606-3c49-4e1e-8222-9e63454d6285" providerId="ADAL" clId="{58677A20-C436-8947-AD10-DE3D1059C4B2}" dt="2024-06-01T16:16:17.036" v="2057" actId="1076"/>
          <ac:spMkLst>
            <pc:docMk/>
            <pc:sldMk cId="19826631" sldId="450"/>
            <ac:spMk id="6" creationId="{66C582F2-F801-91EE-5768-27AF9D795A4B}"/>
          </ac:spMkLst>
        </pc:spChg>
        <pc:spChg chg="add mod">
          <ac:chgData name="Alberto Cantele" userId="6dcfd606-3c49-4e1e-8222-9e63454d6285" providerId="ADAL" clId="{58677A20-C436-8947-AD10-DE3D1059C4B2}" dt="2024-06-01T16:19:29.782" v="2122" actId="1076"/>
          <ac:spMkLst>
            <pc:docMk/>
            <pc:sldMk cId="19826631" sldId="450"/>
            <ac:spMk id="18" creationId="{FAC50644-D0FC-755C-0066-739098C775BB}"/>
          </ac:spMkLst>
        </pc:spChg>
        <pc:spChg chg="add mod">
          <ac:chgData name="Alberto Cantele" userId="6dcfd606-3c49-4e1e-8222-9e63454d6285" providerId="ADAL" clId="{58677A20-C436-8947-AD10-DE3D1059C4B2}" dt="2024-07-21T16:57:11.205" v="4987" actId="1076"/>
          <ac:spMkLst>
            <pc:docMk/>
            <pc:sldMk cId="19826631" sldId="450"/>
            <ac:spMk id="22" creationId="{135D38BB-A71A-54B3-A103-A0C8FAD57297}"/>
          </ac:spMkLst>
        </pc:spChg>
        <pc:spChg chg="add mod">
          <ac:chgData name="Alberto Cantele" userId="6dcfd606-3c49-4e1e-8222-9e63454d6285" providerId="ADAL" clId="{58677A20-C436-8947-AD10-DE3D1059C4B2}" dt="2024-06-02T14:32:43.580" v="4806"/>
          <ac:spMkLst>
            <pc:docMk/>
            <pc:sldMk cId="19826631" sldId="450"/>
            <ac:spMk id="31" creationId="{E17E2A58-19C5-95AD-8EE0-3725BCB35CC4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51" creationId="{0A42F604-0705-B7CC-C3E6-8A82C5A3C995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53" creationId="{6CCE6588-87A1-89BD-9AE2-923262BD97BF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54" creationId="{B7A9D357-669F-2C67-E460-19F28D8CFBD8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60" creationId="{BE2F39F3-495A-9E0E-4FB5-DD42302732C7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61" creationId="{37E15D97-3C3E-2215-81A0-57619FC8FB44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62" creationId="{CD7B0287-3F0A-5FB2-C01B-872734021252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63" creationId="{3A9AAAA4-A015-A1BF-E7A5-ECF6BF24DF19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18433" creationId="{AF7A2B4A-D62A-3088-C30D-D57516DA95C7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18434" creationId="{7B03E8D6-F3F3-977F-EF4E-9BB9CE5F7D2D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18435" creationId="{8F1EC6D0-8C21-D30C-7247-110A09BE9B7A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18437" creationId="{C7E3A1C9-2524-8B43-5FCD-AA57D98990F7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18438" creationId="{0695B645-F679-0675-2E4C-FAE595CE1C97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18440" creationId="{BCE7033C-15BB-9CBF-80DD-37E509E73817}"/>
          </ac:spMkLst>
        </pc:spChg>
        <pc:spChg chg="mod">
          <ac:chgData name="Alberto Cantele" userId="6dcfd606-3c49-4e1e-8222-9e63454d6285" providerId="ADAL" clId="{58677A20-C436-8947-AD10-DE3D1059C4B2}" dt="2024-07-21T16:57:02.644" v="4986" actId="1076"/>
          <ac:spMkLst>
            <pc:docMk/>
            <pc:sldMk cId="19826631" sldId="450"/>
            <ac:spMk id="18441" creationId="{F8172CA0-9114-0774-E052-8D09ABB213E4}"/>
          </ac:spMkLst>
        </pc:spChg>
        <pc:spChg chg="mod">
          <ac:chgData name="Alberto Cantele" userId="6dcfd606-3c49-4e1e-8222-9e63454d6285" providerId="ADAL" clId="{58677A20-C436-8947-AD10-DE3D1059C4B2}" dt="2024-06-01T16:20:35.121" v="2169" actId="1035"/>
          <ac:spMkLst>
            <pc:docMk/>
            <pc:sldMk cId="19826631" sldId="450"/>
            <ac:spMk id="18442" creationId="{129AFE38-6E26-6283-F24B-346B4B07743A}"/>
          </ac:spMkLst>
        </pc:spChg>
        <pc:spChg chg="mod">
          <ac:chgData name="Alberto Cantele" userId="6dcfd606-3c49-4e1e-8222-9e63454d6285" providerId="ADAL" clId="{58677A20-C436-8947-AD10-DE3D1059C4B2}" dt="2024-06-02T14:33:39.303" v="4828" actId="20577"/>
          <ac:spMkLst>
            <pc:docMk/>
            <pc:sldMk cId="19826631" sldId="450"/>
            <ac:spMk id="130050" creationId="{00000000-0000-0000-0000-000000000000}"/>
          </ac:spMkLst>
        </pc:spChg>
        <pc:grpChg chg="del">
          <ac:chgData name="Alberto Cantele" userId="6dcfd606-3c49-4e1e-8222-9e63454d6285" providerId="ADAL" clId="{58677A20-C436-8947-AD10-DE3D1059C4B2}" dt="2024-06-01T16:15:12.533" v="2040" actId="478"/>
          <ac:grpSpMkLst>
            <pc:docMk/>
            <pc:sldMk cId="19826631" sldId="450"/>
            <ac:grpSpMk id="48" creationId="{673D9618-5C09-5D86-7AEE-53E50B31F012}"/>
          </ac:grpSpMkLst>
        </pc:grpChg>
        <pc:grpChg chg="mod">
          <ac:chgData name="Alberto Cantele" userId="6dcfd606-3c49-4e1e-8222-9e63454d6285" providerId="ADAL" clId="{58677A20-C436-8947-AD10-DE3D1059C4B2}" dt="2024-07-21T16:57:02.644" v="4986" actId="1076"/>
          <ac:grpSpMkLst>
            <pc:docMk/>
            <pc:sldMk cId="19826631" sldId="450"/>
            <ac:grpSpMk id="49" creationId="{8B37BAB0-CDFA-F85C-9122-5AE2671FF791}"/>
          </ac:grpSpMkLst>
        </pc:grpChg>
        <pc:grpChg chg="mod">
          <ac:chgData name="Alberto Cantele" userId="6dcfd606-3c49-4e1e-8222-9e63454d6285" providerId="ADAL" clId="{58677A20-C436-8947-AD10-DE3D1059C4B2}" dt="2024-07-21T16:57:02.644" v="4986" actId="1076"/>
          <ac:grpSpMkLst>
            <pc:docMk/>
            <pc:sldMk cId="19826631" sldId="450"/>
            <ac:grpSpMk id="50" creationId="{F27FE02E-16ED-1DF9-30C6-20B4CE7FD129}"/>
          </ac:grpSpMkLst>
        </pc:grpChg>
        <pc:grpChg chg="mod">
          <ac:chgData name="Alberto Cantele" userId="6dcfd606-3c49-4e1e-8222-9e63454d6285" providerId="ADAL" clId="{58677A20-C436-8947-AD10-DE3D1059C4B2}" dt="2024-07-21T16:57:02.644" v="4986" actId="1076"/>
          <ac:grpSpMkLst>
            <pc:docMk/>
            <pc:sldMk cId="19826631" sldId="450"/>
            <ac:grpSpMk id="52" creationId="{AFEAF0BC-01EE-A2A6-42D1-A0D899B2C519}"/>
          </ac:grpSpMkLst>
        </pc:grpChg>
        <pc:grpChg chg="mod">
          <ac:chgData name="Alberto Cantele" userId="6dcfd606-3c49-4e1e-8222-9e63454d6285" providerId="ADAL" clId="{58677A20-C436-8947-AD10-DE3D1059C4B2}" dt="2024-07-21T16:57:02.644" v="4986" actId="1076"/>
          <ac:grpSpMkLst>
            <pc:docMk/>
            <pc:sldMk cId="19826631" sldId="450"/>
            <ac:grpSpMk id="58" creationId="{790DC6D3-086D-A330-1461-235375C6A26C}"/>
          </ac:grpSpMkLst>
        </pc:grpChg>
        <pc:cxnChg chg="add mod">
          <ac:chgData name="Alberto Cantele" userId="6dcfd606-3c49-4e1e-8222-9e63454d6285" providerId="ADAL" clId="{58677A20-C436-8947-AD10-DE3D1059C4B2}" dt="2024-06-01T16:16:17.036" v="2057" actId="1076"/>
          <ac:cxnSpMkLst>
            <pc:docMk/>
            <pc:sldMk cId="19826631" sldId="450"/>
            <ac:cxnSpMk id="21" creationId="{808F71D5-9FA0-901F-DEB4-7555D83F19E2}"/>
          </ac:cxnSpMkLst>
        </pc:cxnChg>
        <pc:cxnChg chg="mod">
          <ac:chgData name="Alberto Cantele" userId="6dcfd606-3c49-4e1e-8222-9e63454d6285" providerId="ADAL" clId="{58677A20-C436-8947-AD10-DE3D1059C4B2}" dt="2024-07-21T16:57:02.644" v="4986" actId="1076"/>
          <ac:cxnSpMkLst>
            <pc:docMk/>
            <pc:sldMk cId="19826631" sldId="450"/>
            <ac:cxnSpMk id="55" creationId="{F6DCE933-A745-4AAE-6A7D-D3BCD167F2FF}"/>
          </ac:cxnSpMkLst>
        </pc:cxnChg>
        <pc:cxnChg chg="mod">
          <ac:chgData name="Alberto Cantele" userId="6dcfd606-3c49-4e1e-8222-9e63454d6285" providerId="ADAL" clId="{58677A20-C436-8947-AD10-DE3D1059C4B2}" dt="2024-07-21T16:57:02.644" v="4986" actId="1076"/>
          <ac:cxnSpMkLst>
            <pc:docMk/>
            <pc:sldMk cId="19826631" sldId="450"/>
            <ac:cxnSpMk id="56" creationId="{9A8CC3CD-08C9-8639-9614-0B814A490DFF}"/>
          </ac:cxnSpMkLst>
        </pc:cxnChg>
        <pc:cxnChg chg="mod">
          <ac:chgData name="Alberto Cantele" userId="6dcfd606-3c49-4e1e-8222-9e63454d6285" providerId="ADAL" clId="{58677A20-C436-8947-AD10-DE3D1059C4B2}" dt="2024-07-21T16:57:02.644" v="4986" actId="1076"/>
          <ac:cxnSpMkLst>
            <pc:docMk/>
            <pc:sldMk cId="19826631" sldId="450"/>
            <ac:cxnSpMk id="57" creationId="{10713FC3-889A-DCB8-77C0-D2FB1F062825}"/>
          </ac:cxnSpMkLst>
        </pc:cxnChg>
        <pc:cxnChg chg="mod">
          <ac:chgData name="Alberto Cantele" userId="6dcfd606-3c49-4e1e-8222-9e63454d6285" providerId="ADAL" clId="{58677A20-C436-8947-AD10-DE3D1059C4B2}" dt="2024-07-21T16:57:02.644" v="4986" actId="1076"/>
          <ac:cxnSpMkLst>
            <pc:docMk/>
            <pc:sldMk cId="19826631" sldId="450"/>
            <ac:cxnSpMk id="59" creationId="{854F60C2-6BD8-7808-B205-402C86966E99}"/>
          </ac:cxnSpMkLst>
        </pc:cxnChg>
        <pc:cxnChg chg="mod">
          <ac:chgData name="Alberto Cantele" userId="6dcfd606-3c49-4e1e-8222-9e63454d6285" providerId="ADAL" clId="{58677A20-C436-8947-AD10-DE3D1059C4B2}" dt="2024-07-21T16:57:02.644" v="4986" actId="1076"/>
          <ac:cxnSpMkLst>
            <pc:docMk/>
            <pc:sldMk cId="19826631" sldId="450"/>
            <ac:cxnSpMk id="18432" creationId="{02FB6652-6EA1-389F-5246-B06EC7B42729}"/>
          </ac:cxnSpMkLst>
        </pc:cxnChg>
        <pc:cxnChg chg="mod">
          <ac:chgData name="Alberto Cantele" userId="6dcfd606-3c49-4e1e-8222-9e63454d6285" providerId="ADAL" clId="{58677A20-C436-8947-AD10-DE3D1059C4B2}" dt="2024-07-21T16:57:02.644" v="4986" actId="1076"/>
          <ac:cxnSpMkLst>
            <pc:docMk/>
            <pc:sldMk cId="19826631" sldId="450"/>
            <ac:cxnSpMk id="18439" creationId="{3CC72046-469F-11C9-672E-6FC4E6AFCCB6}"/>
          </ac:cxnSpMkLst>
        </pc:cxnChg>
      </pc:sldChg>
      <pc:sldChg chg="addSp delSp modSp add mod">
        <pc:chgData name="Alberto Cantele" userId="6dcfd606-3c49-4e1e-8222-9e63454d6285" providerId="ADAL" clId="{58677A20-C436-8947-AD10-DE3D1059C4B2}" dt="2024-06-02T14:34:11.147" v="4842" actId="1037"/>
        <pc:sldMkLst>
          <pc:docMk/>
          <pc:sldMk cId="358152649" sldId="451"/>
        </pc:sldMkLst>
        <pc:spChg chg="add mod">
          <ac:chgData name="Alberto Cantele" userId="6dcfd606-3c49-4e1e-8222-9e63454d6285" providerId="ADAL" clId="{58677A20-C436-8947-AD10-DE3D1059C4B2}" dt="2024-06-01T16:41:31.299" v="3430" actId="1036"/>
          <ac:spMkLst>
            <pc:docMk/>
            <pc:sldMk cId="358152649" sldId="451"/>
            <ac:spMk id="2" creationId="{C3BC00A7-C995-EB3A-F676-8BA1307D9D97}"/>
          </ac:spMkLst>
        </pc:spChg>
        <pc:spChg chg="add mod">
          <ac:chgData name="Alberto Cantele" userId="6dcfd606-3c49-4e1e-8222-9e63454d6285" providerId="ADAL" clId="{58677A20-C436-8947-AD10-DE3D1059C4B2}" dt="2024-06-02T14:32:52.220" v="4810"/>
          <ac:spMkLst>
            <pc:docMk/>
            <pc:sldMk cId="358152649" sldId="451"/>
            <ac:spMk id="3" creationId="{EA126A7F-F417-F2E6-15BC-3445728ADAED}"/>
          </ac:spMkLst>
        </pc:spChg>
        <pc:spChg chg="del">
          <ac:chgData name="Alberto Cantele" userId="6dcfd606-3c49-4e1e-8222-9e63454d6285" providerId="ADAL" clId="{58677A20-C436-8947-AD10-DE3D1059C4B2}" dt="2024-06-02T14:32:51.860" v="4809" actId="478"/>
          <ac:spMkLst>
            <pc:docMk/>
            <pc:sldMk cId="358152649" sldId="451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1T16:41:13.977" v="3413" actId="20577"/>
          <ac:spMkLst>
            <pc:docMk/>
            <pc:sldMk cId="358152649" sldId="451"/>
            <ac:spMk id="2355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2T14:34:11.147" v="4842" actId="1037"/>
          <ac:spMkLst>
            <pc:docMk/>
            <pc:sldMk cId="358152649" sldId="451"/>
            <ac:spMk id="130050" creationId="{00000000-0000-0000-0000-000000000000}"/>
          </ac:spMkLst>
        </pc:spChg>
      </pc:sldChg>
      <pc:sldChg chg="addSp delSp modSp add mod ord addCm delCm">
        <pc:chgData name="Alberto Cantele" userId="6dcfd606-3c49-4e1e-8222-9e63454d6285" providerId="ADAL" clId="{58677A20-C436-8947-AD10-DE3D1059C4B2}" dt="2024-07-21T17:02:53.245" v="5041"/>
        <pc:sldMkLst>
          <pc:docMk/>
          <pc:sldMk cId="3084665517" sldId="452"/>
        </pc:sldMkLst>
        <pc:spChg chg="del">
          <ac:chgData name="Alberto Cantele" userId="6dcfd606-3c49-4e1e-8222-9e63454d6285" providerId="ADAL" clId="{58677A20-C436-8947-AD10-DE3D1059C4B2}" dt="2024-06-02T14:06:03.449" v="3449" actId="478"/>
          <ac:spMkLst>
            <pc:docMk/>
            <pc:sldMk cId="3084665517" sldId="452"/>
            <ac:spMk id="2" creationId="{C3BC00A7-C995-EB3A-F676-8BA1307D9D97}"/>
          </ac:spMkLst>
        </pc:spChg>
        <pc:spChg chg="del">
          <ac:chgData name="Alberto Cantele" userId="6dcfd606-3c49-4e1e-8222-9e63454d6285" providerId="ADAL" clId="{58677A20-C436-8947-AD10-DE3D1059C4B2}" dt="2024-06-02T14:32:55.370" v="4811" actId="478"/>
          <ac:spMkLst>
            <pc:docMk/>
            <pc:sldMk cId="3084665517" sldId="452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6" creationId="{A53D307F-A453-E27C-13D7-D17CFF8DFE19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8" creationId="{DD6B49BE-FEBD-AFF2-ABDF-854F895D3D4D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9" creationId="{E7355F1B-8AAF-CF73-AB41-450AEDFAAA88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15" creationId="{12F38ABA-1462-7E88-98A3-13FD1DF4885E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16" creationId="{3913EC1B-D12B-88AD-21C3-A7F7C4D24188}"/>
          </ac:spMkLst>
        </pc:spChg>
        <pc:spChg chg="mod">
          <ac:chgData name="Alberto Cantele" userId="6dcfd606-3c49-4e1e-8222-9e63454d6285" providerId="ADAL" clId="{58677A20-C436-8947-AD10-DE3D1059C4B2}" dt="2024-07-20T08:29:20.978" v="4914" actId="207"/>
          <ac:spMkLst>
            <pc:docMk/>
            <pc:sldMk cId="3084665517" sldId="452"/>
            <ac:spMk id="17" creationId="{0339C92D-F287-3C7A-E6DE-029B186EEB78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18" creationId="{E46DC673-2363-6124-8B6D-0510F8807BE3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20" creationId="{76E9ABC3-EA87-DCE3-AEB6-AE7DB04FD432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21" creationId="{0E4F49D2-D049-173E-61C0-BDDB9585414D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22" creationId="{F3A8B779-A4E7-6B24-7E84-519B21836240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23" creationId="{B880923E-8E43-CA12-3DBA-C06DF2070571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24" creationId="{B97AC0E3-1262-2B47-7D02-E797DF21D2B2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26" creationId="{2DACA8A4-8C37-1ECE-34D2-C107487FE2AE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27" creationId="{68E9C2C6-BD4B-340D-0E3F-42A4EA2C47E1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30" creationId="{D2D9CB49-70FA-AB6B-2605-C69E2AFC3E23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32" creationId="{813E0768-594A-5842-F838-5C1115E588CA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33" creationId="{2E88B540-7A05-2E78-748A-8D8AAA21DC17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39" creationId="{A64BEAA7-4868-26B2-7844-3D78B8637522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40" creationId="{9B361D0A-8D2F-593E-3DDA-C8352C8255AB}"/>
          </ac:spMkLst>
        </pc:spChg>
        <pc:spChg chg="mod">
          <ac:chgData name="Alberto Cantele" userId="6dcfd606-3c49-4e1e-8222-9e63454d6285" providerId="ADAL" clId="{58677A20-C436-8947-AD10-DE3D1059C4B2}" dt="2024-07-20T08:29:26.350" v="4915" actId="207"/>
          <ac:spMkLst>
            <pc:docMk/>
            <pc:sldMk cId="3084665517" sldId="452"/>
            <ac:spMk id="41" creationId="{791051D8-6ACF-5410-68F6-317B33187B6B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42" creationId="{AC52A654-4C3F-4372-CA5B-41BE2D33BC07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44" creationId="{48C9A40E-3D66-C87F-7A58-543C531C3D3F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45" creationId="{2C7484A3-162C-5E4D-7BE2-224B443ED0CD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46" creationId="{68FC750C-12FD-1A63-EAD8-FC6708D744CA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47" creationId="{2B5406A2-174A-916D-1A0D-23EC2F0889B8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48" creationId="{6B02FE32-DEC2-4AB8-04EC-215600086105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50" creationId="{03FBF75C-A8C3-46B0-62C5-BB1ED4B1ADA7}"/>
          </ac:spMkLst>
        </pc:spChg>
        <pc:spChg chg="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51" creationId="{0880B51F-5584-9FA9-221B-5913B53C11BF}"/>
          </ac:spMkLst>
        </pc:spChg>
        <pc:spChg chg="add 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58" creationId="{FC7BAFE4-6676-8749-2902-EF5E6202D5AE}"/>
          </ac:spMkLst>
        </pc:spChg>
        <pc:spChg chg="add 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60" creationId="{2D712E0F-9266-4E8C-EC37-C8035526A87A}"/>
          </ac:spMkLst>
        </pc:spChg>
        <pc:spChg chg="add 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62" creationId="{BA40FE0D-7900-6A95-D624-79446F1DBE46}"/>
          </ac:spMkLst>
        </pc:spChg>
        <pc:spChg chg="mod">
          <ac:chgData name="Alberto Cantele" userId="6dcfd606-3c49-4e1e-8222-9e63454d6285" providerId="ADAL" clId="{58677A20-C436-8947-AD10-DE3D1059C4B2}" dt="2024-07-20T08:30:05.100" v="4972" actId="20577"/>
          <ac:spMkLst>
            <pc:docMk/>
            <pc:sldMk cId="3084665517" sldId="452"/>
            <ac:spMk id="23556" creationId="{00000000-0000-0000-0000-000000000000}"/>
          </ac:spMkLst>
        </pc:spChg>
        <pc:spChg chg="add 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130049" creationId="{1901F766-EB30-D1E7-B829-5643317B81A0}"/>
          </ac:spMkLst>
        </pc:spChg>
        <pc:spChg chg="mod">
          <ac:chgData name="Alberto Cantele" userId="6dcfd606-3c49-4e1e-8222-9e63454d6285" providerId="ADAL" clId="{58677A20-C436-8947-AD10-DE3D1059C4B2}" dt="2024-06-02T14:34:08.331" v="4840" actId="1037"/>
          <ac:spMkLst>
            <pc:docMk/>
            <pc:sldMk cId="3084665517" sldId="452"/>
            <ac:spMk id="130050" creationId="{00000000-0000-0000-0000-000000000000}"/>
          </ac:spMkLst>
        </pc:spChg>
        <pc:spChg chg="add 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130052" creationId="{A7E0AC5C-BB12-103D-E3FB-A36E76A165EF}"/>
          </ac:spMkLst>
        </pc:spChg>
        <pc:spChg chg="add 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130054" creationId="{4C7F4DF0-1A61-ECB6-531B-D05A18F132D3}"/>
          </ac:spMkLst>
        </pc:spChg>
        <pc:spChg chg="add 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130060" creationId="{E308BDEB-5B8D-7DB2-5E66-69177B11F977}"/>
          </ac:spMkLst>
        </pc:spChg>
        <pc:spChg chg="add mod">
          <ac:chgData name="Alberto Cantele" userId="6dcfd606-3c49-4e1e-8222-9e63454d6285" providerId="ADAL" clId="{58677A20-C436-8947-AD10-DE3D1059C4B2}" dt="2024-06-02T14:12:10.122" v="3706"/>
          <ac:spMkLst>
            <pc:docMk/>
            <pc:sldMk cId="3084665517" sldId="452"/>
            <ac:spMk id="130061" creationId="{13C1EB97-7748-686F-0EED-37F878663FE9}"/>
          </ac:spMkLst>
        </pc:spChg>
        <pc:spChg chg="add mod">
          <ac:chgData name="Alberto Cantele" userId="6dcfd606-3c49-4e1e-8222-9e63454d6285" providerId="ADAL" clId="{58677A20-C436-8947-AD10-DE3D1059C4B2}" dt="2024-06-02T14:30:39.708" v="4761" actId="1035"/>
          <ac:spMkLst>
            <pc:docMk/>
            <pc:sldMk cId="3084665517" sldId="452"/>
            <ac:spMk id="130063" creationId="{E52D8E69-5F7E-6F16-D83C-E5F2BE01DB1A}"/>
          </ac:spMkLst>
        </pc:spChg>
        <pc:spChg chg="add mod">
          <ac:chgData name="Alberto Cantele" userId="6dcfd606-3c49-4e1e-8222-9e63454d6285" providerId="ADAL" clId="{58677A20-C436-8947-AD10-DE3D1059C4B2}" dt="2024-06-02T14:32:55.759" v="4812"/>
          <ac:spMkLst>
            <pc:docMk/>
            <pc:sldMk cId="3084665517" sldId="452"/>
            <ac:spMk id="130066" creationId="{26DAA555-F712-9770-85BC-347CA9999AD7}"/>
          </ac:spMkLst>
        </pc:spChg>
        <pc:grpChg chg="add 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3" creationId="{FD02B161-DFF7-11D2-A2D4-33C96B983C89}"/>
          </ac:grpSpMkLst>
        </pc:grpChg>
        <pc:grpChg chg="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5" creationId="{6515F2B1-102F-9A8D-BB38-7CAFBBB7ACA6}"/>
          </ac:grpSpMkLst>
        </pc:grpChg>
        <pc:grpChg chg="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7" creationId="{8F0AB573-07EB-4FB6-8D85-F1FC4722D2D2}"/>
          </ac:grpSpMkLst>
        </pc:grpChg>
        <pc:grpChg chg="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13" creationId="{FCF8FC98-3500-0226-6DD1-E2CC22359C37}"/>
          </ac:grpSpMkLst>
        </pc:grpChg>
        <pc:grpChg chg="add 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28" creationId="{9CC3BA97-03B7-EAF5-0DB2-79F66EF5B2CE}"/>
          </ac:grpSpMkLst>
        </pc:grpChg>
        <pc:grpChg chg="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29" creationId="{FB62B62A-8D53-F2EA-795C-409435D4B75A}"/>
          </ac:grpSpMkLst>
        </pc:grpChg>
        <pc:grpChg chg="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31" creationId="{131D38BF-A83E-A25F-0570-9B88F83C1BA3}"/>
          </ac:grpSpMkLst>
        </pc:grpChg>
        <pc:grpChg chg="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37" creationId="{A699B7E4-892F-B8A5-36B5-3FA62429071A}"/>
          </ac:grpSpMkLst>
        </pc:grpChg>
        <pc:grpChg chg="add 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130064" creationId="{E41269B7-7E1D-DF6C-A276-B6A9C7214C88}"/>
          </ac:grpSpMkLst>
        </pc:grpChg>
        <pc:grpChg chg="add mod">
          <ac:chgData name="Alberto Cantele" userId="6dcfd606-3c49-4e1e-8222-9e63454d6285" providerId="ADAL" clId="{58677A20-C436-8947-AD10-DE3D1059C4B2}" dt="2024-06-02T14:30:39.708" v="4761" actId="1035"/>
          <ac:grpSpMkLst>
            <pc:docMk/>
            <pc:sldMk cId="3084665517" sldId="452"/>
            <ac:grpSpMk id="130065" creationId="{0B63E5A5-A298-7F30-9503-97545E3D2205}"/>
          </ac:grpSpMkLst>
        </pc:grp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0" creationId="{32AEC641-9F73-B86F-9122-6CF10F1944E1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1" creationId="{1DD0CA87-1C73-6456-CDA2-6CC2A717B159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2" creationId="{B35C04BA-9242-0402-199E-C1B6B1B958E6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4" creationId="{2C0A0210-731C-855A-9629-9DB8454D5E39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9" creationId="{D2142CD3-DE3F-F90D-1563-CAEF90E1B3C3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25" creationId="{E590AD60-A55D-4D29-6862-F84B12EA2349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34" creationId="{0DB4620D-AFBB-9EA9-ACED-BAC165A7CC63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35" creationId="{82F7C480-7EA2-30E4-7E33-39B2F077379D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36" creationId="{8C755961-2188-A48A-CDF9-B8B9209950DB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38" creationId="{15354936-8B75-209C-2B6D-303AC1B4B38E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43" creationId="{20D4CE8F-47F8-AA80-2309-6FD56AA2F68E}"/>
          </ac:cxnSpMkLst>
        </pc:cxnChg>
        <pc:cxnChg chg="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49" creationId="{FF19319E-553E-CBD6-BD27-F89F964DC061}"/>
          </ac:cxnSpMkLst>
        </pc:cxnChg>
        <pc:cxnChg chg="add 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52" creationId="{E601CFF4-3D3F-F709-31F8-4435485C31C3}"/>
          </ac:cxnSpMkLst>
        </pc:cxnChg>
        <pc:cxnChg chg="add 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59" creationId="{836653DC-9A74-B461-1FC7-AA5B933EF3B5}"/>
          </ac:cxnSpMkLst>
        </pc:cxnChg>
        <pc:cxnChg chg="add 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61" creationId="{92D29D22-D7BD-B4DF-8382-B0D8B2137ADB}"/>
          </ac:cxnSpMkLst>
        </pc:cxnChg>
        <pc:cxnChg chg="add 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30048" creationId="{3AE9D8FF-6468-A4F5-E3EE-EAC74A06B334}"/>
          </ac:cxnSpMkLst>
        </pc:cxnChg>
        <pc:cxnChg chg="add 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30051" creationId="{0D0A6791-994A-09AC-40A5-C1A7CDDEAF53}"/>
          </ac:cxnSpMkLst>
        </pc:cxnChg>
        <pc:cxnChg chg="add 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30053" creationId="{361C9CA1-4852-5C47-42F5-F5EED6284445}"/>
          </ac:cxnSpMkLst>
        </pc:cxnChg>
        <pc:cxnChg chg="add 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30056" creationId="{7DA0AC1F-C2D2-26F4-9DD0-360C7812C092}"/>
          </ac:cxnSpMkLst>
        </pc:cxnChg>
        <pc:cxnChg chg="add mod">
          <ac:chgData name="Alberto Cantele" userId="6dcfd606-3c49-4e1e-8222-9e63454d6285" providerId="ADAL" clId="{58677A20-C436-8947-AD10-DE3D1059C4B2}" dt="2024-06-02T14:30:39.708" v="4761" actId="1035"/>
          <ac:cxnSpMkLst>
            <pc:docMk/>
            <pc:sldMk cId="3084665517" sldId="452"/>
            <ac:cxnSpMk id="130062" creationId="{3B231E74-55DE-2FAD-C62B-6C628B53BC4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Alberto Cantele" userId="6dcfd606-3c49-4e1e-8222-9e63454d6285" providerId="ADAL" clId="{58677A20-C436-8947-AD10-DE3D1059C4B2}" dt="2024-07-21T17:02:53.245" v="5041"/>
              <pc2:cmMkLst xmlns:pc2="http://schemas.microsoft.com/office/powerpoint/2019/9/main/command">
                <pc:docMk/>
                <pc:sldMk cId="3084665517" sldId="452"/>
                <pc2:cmMk id="{B4E077D8-2B4D-4B43-9F73-32F24DCCF63D}"/>
              </pc2:cmMkLst>
            </pc226:cmChg>
          </p:ext>
        </pc:extLst>
      </pc:sldChg>
      <pc:sldChg chg="addSp delSp modSp add mod addCm delCm">
        <pc:chgData name="Alberto Cantele" userId="6dcfd606-3c49-4e1e-8222-9e63454d6285" providerId="ADAL" clId="{58677A20-C436-8947-AD10-DE3D1059C4B2}" dt="2024-07-21T17:02:59.803" v="5042"/>
        <pc:sldMkLst>
          <pc:docMk/>
          <pc:sldMk cId="686780851" sldId="453"/>
        </pc:sldMkLst>
        <pc:spChg chg="del">
          <ac:chgData name="Alberto Cantele" userId="6dcfd606-3c49-4e1e-8222-9e63454d6285" providerId="ADAL" clId="{58677A20-C436-8947-AD10-DE3D1059C4B2}" dt="2024-06-02T14:13:45.836" v="3799" actId="478"/>
          <ac:spMkLst>
            <pc:docMk/>
            <pc:sldMk cId="686780851" sldId="453"/>
            <ac:spMk id="2" creationId="{C3BC00A7-C995-EB3A-F676-8BA1307D9D97}"/>
          </ac:spMkLst>
        </pc:spChg>
        <pc:spChg chg="add mod">
          <ac:chgData name="Alberto Cantele" userId="6dcfd606-3c49-4e1e-8222-9e63454d6285" providerId="ADAL" clId="{58677A20-C436-8947-AD10-DE3D1059C4B2}" dt="2024-06-02T14:33:00.039" v="4814"/>
          <ac:spMkLst>
            <pc:docMk/>
            <pc:sldMk cId="686780851" sldId="453"/>
            <ac:spMk id="3" creationId="{2446A697-C9D3-D0F4-311F-EE8A18945468}"/>
          </ac:spMkLst>
        </pc:spChg>
        <pc:spChg chg="del">
          <ac:chgData name="Alberto Cantele" userId="6dcfd606-3c49-4e1e-8222-9e63454d6285" providerId="ADAL" clId="{58677A20-C436-8947-AD10-DE3D1059C4B2}" dt="2024-06-02T14:32:59.504" v="4813" actId="478"/>
          <ac:spMkLst>
            <pc:docMk/>
            <pc:sldMk cId="686780851" sldId="453"/>
            <ac:spMk id="4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7-20T08:28:17.874" v="4912" actId="20577"/>
          <ac:spMkLst>
            <pc:docMk/>
            <pc:sldMk cId="686780851" sldId="453"/>
            <ac:spMk id="23556" creationId="{00000000-0000-0000-0000-000000000000}"/>
          </ac:spMkLst>
        </pc:spChg>
        <pc:spChg chg="mod">
          <ac:chgData name="Alberto Cantele" userId="6dcfd606-3c49-4e1e-8222-9e63454d6285" providerId="ADAL" clId="{58677A20-C436-8947-AD10-DE3D1059C4B2}" dt="2024-06-02T14:34:05.333" v="4838" actId="1037"/>
          <ac:spMkLst>
            <pc:docMk/>
            <pc:sldMk cId="686780851" sldId="453"/>
            <ac:spMk id="13005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Alberto Cantele" userId="6dcfd606-3c49-4e1e-8222-9e63454d6285" providerId="ADAL" clId="{58677A20-C436-8947-AD10-DE3D1059C4B2}" dt="2024-07-21T17:02:59.803" v="5042"/>
              <pc2:cmMkLst xmlns:pc2="http://schemas.microsoft.com/office/powerpoint/2019/9/main/command">
                <pc:docMk/>
                <pc:sldMk cId="686780851" sldId="453"/>
                <pc2:cmMk id="{40752AFF-4A3D-4345-B73D-5B3338FA35E5}"/>
              </pc2:cmMkLst>
            </pc226:cmChg>
          </p:ext>
        </pc:extLst>
      </pc:sldChg>
    </pc:docChg>
  </pc:docChgLst>
  <pc:docChgLst>
    <pc:chgData name="Alberto Cantele" userId="6dcfd606-3c49-4e1e-8222-9e63454d6285" providerId="ADAL" clId="{4B21126A-7D1C-704C-8B72-641334F967D6}"/>
    <pc:docChg chg="undo custSel addSld modSld">
      <pc:chgData name="Alberto Cantele" userId="6dcfd606-3c49-4e1e-8222-9e63454d6285" providerId="ADAL" clId="{4B21126A-7D1C-704C-8B72-641334F967D6}" dt="2024-08-16T13:43:13.502" v="1159" actId="33524"/>
      <pc:docMkLst>
        <pc:docMk/>
      </pc:docMkLst>
      <pc:sldChg chg="modSp mod">
        <pc:chgData name="Alberto Cantele" userId="6dcfd606-3c49-4e1e-8222-9e63454d6285" providerId="ADAL" clId="{4B21126A-7D1C-704C-8B72-641334F967D6}" dt="2024-08-16T13:37:30.706" v="1152" actId="33524"/>
        <pc:sldMkLst>
          <pc:docMk/>
          <pc:sldMk cId="2062510964" sldId="420"/>
        </pc:sldMkLst>
        <pc:spChg chg="mod">
          <ac:chgData name="Alberto Cantele" userId="6dcfd606-3c49-4e1e-8222-9e63454d6285" providerId="ADAL" clId="{4B21126A-7D1C-704C-8B72-641334F967D6}" dt="2024-08-16T13:37:30.706" v="1152" actId="33524"/>
          <ac:spMkLst>
            <pc:docMk/>
            <pc:sldMk cId="2062510964" sldId="420"/>
            <ac:spMk id="23556" creationId="{00000000-0000-0000-0000-000000000000}"/>
          </ac:spMkLst>
        </pc:spChg>
      </pc:sldChg>
      <pc:sldChg chg="modSp mod">
        <pc:chgData name="Alberto Cantele" userId="6dcfd606-3c49-4e1e-8222-9e63454d6285" providerId="ADAL" clId="{4B21126A-7D1C-704C-8B72-641334F967D6}" dt="2024-08-16T13:31:18.395" v="1145" actId="33524"/>
        <pc:sldMkLst>
          <pc:docMk/>
          <pc:sldMk cId="2468887406" sldId="440"/>
        </pc:sldMkLst>
        <pc:spChg chg="mod">
          <ac:chgData name="Alberto Cantele" userId="6dcfd606-3c49-4e1e-8222-9e63454d6285" providerId="ADAL" clId="{4B21126A-7D1C-704C-8B72-641334F967D6}" dt="2024-08-16T13:31:18.395" v="1145" actId="33524"/>
          <ac:spMkLst>
            <pc:docMk/>
            <pc:sldMk cId="2468887406" sldId="440"/>
            <ac:spMk id="18436" creationId="{00000000-0000-0000-0000-000000000000}"/>
          </ac:spMkLst>
        </pc:spChg>
      </pc:sldChg>
      <pc:sldChg chg="modSp mod">
        <pc:chgData name="Alberto Cantele" userId="6dcfd606-3c49-4e1e-8222-9e63454d6285" providerId="ADAL" clId="{4B21126A-7D1C-704C-8B72-641334F967D6}" dt="2024-08-16T13:28:42.390" v="1137" actId="20577"/>
        <pc:sldMkLst>
          <pc:docMk/>
          <pc:sldMk cId="1750698163" sldId="445"/>
        </pc:sldMkLst>
        <pc:spChg chg="mod">
          <ac:chgData name="Alberto Cantele" userId="6dcfd606-3c49-4e1e-8222-9e63454d6285" providerId="ADAL" clId="{4B21126A-7D1C-704C-8B72-641334F967D6}" dt="2024-08-16T13:28:42.390" v="1137" actId="20577"/>
          <ac:spMkLst>
            <pc:docMk/>
            <pc:sldMk cId="1750698163" sldId="445"/>
            <ac:spMk id="34819" creationId="{00000000-0000-0000-0000-000000000000}"/>
          </ac:spMkLst>
        </pc:spChg>
      </pc:sldChg>
      <pc:sldChg chg="modSp mod">
        <pc:chgData name="Alberto Cantele" userId="6dcfd606-3c49-4e1e-8222-9e63454d6285" providerId="ADAL" clId="{4B21126A-7D1C-704C-8B72-641334F967D6}" dt="2024-08-16T13:29:46.800" v="1143" actId="20577"/>
        <pc:sldMkLst>
          <pc:docMk/>
          <pc:sldMk cId="3710451267" sldId="446"/>
        </pc:sldMkLst>
        <pc:spChg chg="mod">
          <ac:chgData name="Alberto Cantele" userId="6dcfd606-3c49-4e1e-8222-9e63454d6285" providerId="ADAL" clId="{4B21126A-7D1C-704C-8B72-641334F967D6}" dt="2024-08-16T13:29:46.800" v="1143" actId="20577"/>
          <ac:spMkLst>
            <pc:docMk/>
            <pc:sldMk cId="3710451267" sldId="446"/>
            <ac:spMk id="34819" creationId="{00000000-0000-0000-0000-000000000000}"/>
          </ac:spMkLst>
        </pc:spChg>
      </pc:sldChg>
      <pc:sldChg chg="modSp mod">
        <pc:chgData name="Alberto Cantele" userId="6dcfd606-3c49-4e1e-8222-9e63454d6285" providerId="ADAL" clId="{4B21126A-7D1C-704C-8B72-641334F967D6}" dt="2024-08-16T08:17:19.508" v="98" actId="20577"/>
        <pc:sldMkLst>
          <pc:docMk/>
          <pc:sldMk cId="1717992606" sldId="447"/>
        </pc:sldMkLst>
        <pc:spChg chg="mod">
          <ac:chgData name="Alberto Cantele" userId="6dcfd606-3c49-4e1e-8222-9e63454d6285" providerId="ADAL" clId="{4B21126A-7D1C-704C-8B72-641334F967D6}" dt="2024-08-16T08:17:19.508" v="98" actId="20577"/>
          <ac:spMkLst>
            <pc:docMk/>
            <pc:sldMk cId="1717992606" sldId="447"/>
            <ac:spMk id="52" creationId="{E41E34CF-2FDD-830C-5DD0-845839CDF4D0}"/>
          </ac:spMkLst>
        </pc:spChg>
      </pc:sldChg>
      <pc:sldChg chg="modSp mod">
        <pc:chgData name="Alberto Cantele" userId="6dcfd606-3c49-4e1e-8222-9e63454d6285" providerId="ADAL" clId="{4B21126A-7D1C-704C-8B72-641334F967D6}" dt="2024-08-16T13:36:07.401" v="1149" actId="33524"/>
        <pc:sldMkLst>
          <pc:docMk/>
          <pc:sldMk cId="3516592111" sldId="448"/>
        </pc:sldMkLst>
        <pc:spChg chg="mod">
          <ac:chgData name="Alberto Cantele" userId="6dcfd606-3c49-4e1e-8222-9e63454d6285" providerId="ADAL" clId="{4B21126A-7D1C-704C-8B72-641334F967D6}" dt="2024-08-16T13:36:07.401" v="1149" actId="33524"/>
          <ac:spMkLst>
            <pc:docMk/>
            <pc:sldMk cId="3516592111" sldId="448"/>
            <ac:spMk id="18436" creationId="{00000000-0000-0000-0000-000000000000}"/>
          </ac:spMkLst>
        </pc:spChg>
      </pc:sldChg>
      <pc:sldChg chg="modSp mod">
        <pc:chgData name="Alberto Cantele" userId="6dcfd606-3c49-4e1e-8222-9e63454d6285" providerId="ADAL" clId="{4B21126A-7D1C-704C-8B72-641334F967D6}" dt="2024-08-16T13:37:12.366" v="1151" actId="207"/>
        <pc:sldMkLst>
          <pc:docMk/>
          <pc:sldMk cId="2768439775" sldId="449"/>
        </pc:sldMkLst>
        <pc:spChg chg="mod">
          <ac:chgData name="Alberto Cantele" userId="6dcfd606-3c49-4e1e-8222-9e63454d6285" providerId="ADAL" clId="{4B21126A-7D1C-704C-8B72-641334F967D6}" dt="2024-08-16T13:37:07.570" v="1150" actId="207"/>
          <ac:spMkLst>
            <pc:docMk/>
            <pc:sldMk cId="2768439775" sldId="449"/>
            <ac:spMk id="9" creationId="{69D0DE61-482B-B2DF-DD5A-3D9B08AEB9CE}"/>
          </ac:spMkLst>
        </pc:spChg>
        <pc:spChg chg="mod">
          <ac:chgData name="Alberto Cantele" userId="6dcfd606-3c49-4e1e-8222-9e63454d6285" providerId="ADAL" clId="{4B21126A-7D1C-704C-8B72-641334F967D6}" dt="2024-08-16T13:37:12.366" v="1151" actId="207"/>
          <ac:spMkLst>
            <pc:docMk/>
            <pc:sldMk cId="2768439775" sldId="449"/>
            <ac:spMk id="62" creationId="{CD7B0287-3F0A-5FB2-C01B-872734021252}"/>
          </ac:spMkLst>
        </pc:spChg>
      </pc:sldChg>
      <pc:sldChg chg="modSp mod">
        <pc:chgData name="Alberto Cantele" userId="6dcfd606-3c49-4e1e-8222-9e63454d6285" providerId="ADAL" clId="{4B21126A-7D1C-704C-8B72-641334F967D6}" dt="2024-08-12T15:43:41.574" v="80" actId="20577"/>
        <pc:sldMkLst>
          <pc:docMk/>
          <pc:sldMk cId="358152649" sldId="451"/>
        </pc:sldMkLst>
        <pc:spChg chg="mod">
          <ac:chgData name="Alberto Cantele" userId="6dcfd606-3c49-4e1e-8222-9e63454d6285" providerId="ADAL" clId="{4B21126A-7D1C-704C-8B72-641334F967D6}" dt="2024-08-12T15:43:41.574" v="80" actId="20577"/>
          <ac:spMkLst>
            <pc:docMk/>
            <pc:sldMk cId="358152649" sldId="451"/>
            <ac:spMk id="23556" creationId="{00000000-0000-0000-0000-000000000000}"/>
          </ac:spMkLst>
        </pc:spChg>
      </pc:sldChg>
      <pc:sldChg chg="modSp mod">
        <pc:chgData name="Alberto Cantele" userId="6dcfd606-3c49-4e1e-8222-9e63454d6285" providerId="ADAL" clId="{4B21126A-7D1C-704C-8B72-641334F967D6}" dt="2024-08-16T08:23:59.862" v="120" actId="20577"/>
        <pc:sldMkLst>
          <pc:docMk/>
          <pc:sldMk cId="3084665517" sldId="452"/>
        </pc:sldMkLst>
        <pc:spChg chg="mod">
          <ac:chgData name="Alberto Cantele" userId="6dcfd606-3c49-4e1e-8222-9e63454d6285" providerId="ADAL" clId="{4B21126A-7D1C-704C-8B72-641334F967D6}" dt="2024-08-16T08:23:59.862" v="120" actId="20577"/>
          <ac:spMkLst>
            <pc:docMk/>
            <pc:sldMk cId="3084665517" sldId="452"/>
            <ac:spMk id="23556" creationId="{00000000-0000-0000-0000-000000000000}"/>
          </ac:spMkLst>
        </pc:spChg>
      </pc:sldChg>
      <pc:sldChg chg="modSp mod">
        <pc:chgData name="Alberto Cantele" userId="6dcfd606-3c49-4e1e-8222-9e63454d6285" providerId="ADAL" clId="{4B21126A-7D1C-704C-8B72-641334F967D6}" dt="2024-08-16T13:42:16.276" v="1156" actId="12"/>
        <pc:sldMkLst>
          <pc:docMk/>
          <pc:sldMk cId="686780851" sldId="453"/>
        </pc:sldMkLst>
        <pc:spChg chg="mod">
          <ac:chgData name="Alberto Cantele" userId="6dcfd606-3c49-4e1e-8222-9e63454d6285" providerId="ADAL" clId="{4B21126A-7D1C-704C-8B72-641334F967D6}" dt="2024-08-16T13:42:16.276" v="1156" actId="12"/>
          <ac:spMkLst>
            <pc:docMk/>
            <pc:sldMk cId="686780851" sldId="453"/>
            <ac:spMk id="23556" creationId="{00000000-0000-0000-0000-000000000000}"/>
          </ac:spMkLst>
        </pc:spChg>
      </pc:sldChg>
      <pc:sldChg chg="modSp add mod">
        <pc:chgData name="Alberto Cantele" userId="6dcfd606-3c49-4e1e-8222-9e63454d6285" providerId="ADAL" clId="{4B21126A-7D1C-704C-8B72-641334F967D6}" dt="2024-08-16T13:43:13.502" v="1159" actId="33524"/>
        <pc:sldMkLst>
          <pc:docMk/>
          <pc:sldMk cId="924654951" sldId="454"/>
        </pc:sldMkLst>
        <pc:spChg chg="mod">
          <ac:chgData name="Alberto Cantele" userId="6dcfd606-3c49-4e1e-8222-9e63454d6285" providerId="ADAL" clId="{4B21126A-7D1C-704C-8B72-641334F967D6}" dt="2024-08-16T13:43:13.502" v="1159" actId="33524"/>
          <ac:spMkLst>
            <pc:docMk/>
            <pc:sldMk cId="924654951" sldId="454"/>
            <ac:spMk id="23556" creationId="{00000000-0000-0000-0000-000000000000}"/>
          </ac:spMkLst>
        </pc:spChg>
        <pc:spChg chg="mod">
          <ac:chgData name="Alberto Cantele" userId="6dcfd606-3c49-4e1e-8222-9e63454d6285" providerId="ADAL" clId="{4B21126A-7D1C-704C-8B72-641334F967D6}" dt="2024-08-16T08:59:02.158" v="1105" actId="20577"/>
          <ac:spMkLst>
            <pc:docMk/>
            <pc:sldMk cId="924654951" sldId="454"/>
            <ac:spMk id="1300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2972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29725"/>
            <a:ext cx="29718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3068" tIns="46534" rIns="93068" bIns="4653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053A3C5-35CB-450D-B4E1-06BEC58E63E5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82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522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1125" y="0"/>
            <a:ext cx="2921000" cy="5222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5838" y="746125"/>
            <a:ext cx="4872037" cy="3654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624388"/>
            <a:ext cx="4997450" cy="439896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47188"/>
            <a:ext cx="2998788" cy="447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1125" y="9247188"/>
            <a:ext cx="2921000" cy="447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C4C092-B2CF-405B-B2CF-B165F5EFE57E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705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2593ACE8-7F79-4ABE-8B0A-775318A16E88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3489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EF1C1432-3469-4B64-AD54-C360C7C33409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216569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38900" y="-63500"/>
            <a:ext cx="1866900" cy="5626100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-63500"/>
            <a:ext cx="5448300" cy="56261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D4F2D56-CC98-43A3-87CB-70B5D8F3FCAA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141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9921C5E8-4DFC-4333-802B-B776FD12D32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9455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329D2BD-245B-48A4-ABE2-6DC9EEBDBEE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49373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429000" cy="3962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7A4B0227-D8F0-4C90-9716-B94AC237538D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55259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595DA9F-8F4F-4D3F-AA0E-261E3C6F2E2B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86309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0F7B1F04-87B5-4A70-BC06-F60EE4CF8394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96104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58381F65-4851-4E78-BC82-57329C2D7E90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2487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2BAA117-3B4E-4AF1-8F15-4D7450894B61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41803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41DF8A6E-B5C8-4B20-9870-88B089515E97}" type="slidenum">
              <a:rPr lang="it-IT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196637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A:\logoPoliBlu[1].gif"/>
          <p:cNvPicPr>
            <a:picLocks noChangeAspect="1" noChangeArrowheads="1"/>
          </p:cNvPicPr>
          <p:nvPr userDrawn="1"/>
        </p:nvPicPr>
        <p:blipFill>
          <a:blip r:embed="rId13">
            <a:lum bright="-36000" contras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357188"/>
            <a:ext cx="83820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-63500"/>
            <a:ext cx="7467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   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010400" cy="3962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 flipV="1">
            <a:off x="609600" y="1066800"/>
            <a:ext cx="74676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400800"/>
            <a:ext cx="8534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latin typeface="Arial" panose="020B060402020202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it-IT"/>
              <a:t>Prof. Luca Ferrarini                                                                                                                                            </a:t>
            </a:r>
            <a:fld id="{DC4ED7EB-AAFC-4228-B1CC-694EBBAC335B}" type="slidenum">
              <a:rPr lang="it-IT">
                <a:cs typeface="+mn-cs"/>
              </a:rPr>
              <a:pPr/>
              <a:t>‹#›</a:t>
            </a:fld>
            <a:endParaRPr lang="it-IT">
              <a:cs typeface="+mn-cs"/>
            </a:endParaRPr>
          </a:p>
        </p:txBody>
      </p:sp>
      <p:sp>
        <p:nvSpPr>
          <p:cNvPr id="1046" name="Line 22"/>
          <p:cNvSpPr>
            <a:spLocks noChangeShapeType="1"/>
          </p:cNvSpPr>
          <p:nvPr userDrawn="1"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/>
          </a:ln>
          <a:effectLst>
            <a:outerShdw blurRad="63500" dist="17961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it-IT">
              <a:latin typeface="Times New Roman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56" r:id="rId2"/>
    <p:sldLayoutId id="2147484157" r:id="rId3"/>
    <p:sldLayoutId id="2147484158" r:id="rId4"/>
    <p:sldLayoutId id="2147484159" r:id="rId5"/>
    <p:sldLayoutId id="2147484160" r:id="rId6"/>
    <p:sldLayoutId id="2147484161" r:id="rId7"/>
    <p:sldLayoutId id="2147484162" r:id="rId8"/>
    <p:sldLayoutId id="2147484163" r:id="rId9"/>
    <p:sldLayoutId id="2147484164" r:id="rId10"/>
    <p:sldLayoutId id="214748416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99"/>
          </a:solidFill>
          <a:effectLst>
            <a:outerShdw blurRad="38100" dist="38100" dir="2700000" algn="tl">
              <a:srgbClr val="DDDDDD"/>
            </a:outerShdw>
          </a:effectLst>
          <a:latin typeface="Bookman Old Style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010400" cy="4648200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endParaRPr lang="it-IT" dirty="0">
              <a:ea typeface="+mn-ea"/>
              <a:cs typeface="+mn-cs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it-IT" sz="3600" b="1" dirty="0">
                <a:solidFill>
                  <a:srgbClr val="000099"/>
                </a:solidFill>
                <a:ea typeface="+mn-ea"/>
                <a:cs typeface="+mn-cs"/>
              </a:rPr>
              <a:t>Production Systems Control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it-IT" sz="3600" b="1" dirty="0">
                <a:solidFill>
                  <a:srgbClr val="000099"/>
                </a:solidFill>
                <a:ea typeface="+mn-ea"/>
                <a:cs typeface="+mn-cs"/>
              </a:rPr>
              <a:t>Project</a:t>
            </a:r>
            <a:endParaRPr lang="it-IT" sz="2800" b="1" dirty="0">
              <a:solidFill>
                <a:srgbClr val="000099"/>
              </a:solidFill>
              <a:ea typeface="+mn-ea"/>
              <a:cs typeface="+mn-cs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it-IT" sz="1600" dirty="0" err="1">
                <a:ea typeface="+mn-ea"/>
                <a:cs typeface="+mn-cs"/>
              </a:rPr>
              <a:t>a.y</a:t>
            </a:r>
            <a:r>
              <a:rPr lang="it-IT" sz="1600" dirty="0">
                <a:ea typeface="+mn-ea"/>
                <a:cs typeface="+mn-cs"/>
              </a:rPr>
              <a:t>. 2023 – 2024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it-IT" sz="2400" dirty="0">
                <a:ea typeface="+mn-ea"/>
                <a:cs typeface="+mn-cs"/>
              </a:rPr>
              <a:t>Alberto Cantele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it-IT" sz="2400" dirty="0">
                <a:ea typeface="+mn-ea"/>
                <a:cs typeface="+mn-cs"/>
              </a:rPr>
              <a:t>Prof. Luca Ferrarini</a:t>
            </a:r>
          </a:p>
          <a:p>
            <a:pPr marL="0" indent="0" algn="ctr" eaLnBrk="1" hangingPunct="1">
              <a:buFontTx/>
              <a:buNone/>
              <a:defRPr/>
            </a:pPr>
            <a:endParaRPr lang="it-IT" sz="2400" dirty="0"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056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(9)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37BAB0-CDFA-F85C-9122-5AE2671FF791}"/>
              </a:ext>
            </a:extLst>
          </p:cNvPr>
          <p:cNvGrpSpPr/>
          <p:nvPr/>
        </p:nvGrpSpPr>
        <p:grpSpPr>
          <a:xfrm>
            <a:off x="2306432" y="1489301"/>
            <a:ext cx="4715133" cy="3674424"/>
            <a:chOff x="107504" y="1698792"/>
            <a:chExt cx="4715133" cy="367442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7FE02E-16ED-1DF9-30C6-20B4CE7FD129}"/>
                </a:ext>
              </a:extLst>
            </p:cNvPr>
            <p:cNvGrpSpPr/>
            <p:nvPr/>
          </p:nvGrpSpPr>
          <p:grpSpPr>
            <a:xfrm>
              <a:off x="107504" y="1698792"/>
              <a:ext cx="4715133" cy="3674424"/>
              <a:chOff x="107504" y="1698792"/>
              <a:chExt cx="4715133" cy="367442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FEAF0BC-01EE-A2A6-42D1-A0D899B2C519}"/>
                  </a:ext>
                </a:extLst>
              </p:cNvPr>
              <p:cNvGrpSpPr/>
              <p:nvPr/>
            </p:nvGrpSpPr>
            <p:grpSpPr>
              <a:xfrm>
                <a:off x="107504" y="1698792"/>
                <a:ext cx="4715133" cy="2512266"/>
                <a:chOff x="166696" y="2848622"/>
                <a:chExt cx="4715133" cy="2512266"/>
              </a:xfrm>
            </p:grpSpPr>
            <p:grpSp>
              <p:nvGrpSpPr>
                <p:cNvPr id="58" name="Gruppo 17">
                  <a:extLst>
                    <a:ext uri="{FF2B5EF4-FFF2-40B4-BE49-F238E27FC236}">
                      <a16:creationId xmlns:a16="http://schemas.microsoft.com/office/drawing/2014/main" id="{790DC6D3-086D-A330-1461-235375C6A2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1269" y="2848622"/>
                  <a:ext cx="3960560" cy="2512266"/>
                  <a:chOff x="849141" y="4048421"/>
                  <a:chExt cx="3960183" cy="2511400"/>
                </a:xfrm>
              </p:grpSpPr>
              <p:sp>
                <p:nvSpPr>
                  <p:cNvPr id="61" name="Ovale 4">
                    <a:extLst>
                      <a:ext uri="{FF2B5EF4-FFF2-40B4-BE49-F238E27FC236}">
                        <a16:creationId xmlns:a16="http://schemas.microsoft.com/office/drawing/2014/main" id="{37E15D97-3C3E-2215-81A0-57619FC8FB44}"/>
                      </a:ext>
                    </a:extLst>
                  </p:cNvPr>
                  <p:cNvSpPr/>
                  <p:nvPr/>
                </p:nvSpPr>
                <p:spPr>
                  <a:xfrm>
                    <a:off x="2923625" y="5972096"/>
                    <a:ext cx="792087" cy="57606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62" name="Ovale 5">
                    <a:extLst>
                      <a:ext uri="{FF2B5EF4-FFF2-40B4-BE49-F238E27FC236}">
                        <a16:creationId xmlns:a16="http://schemas.microsoft.com/office/drawing/2014/main" id="{CD7B0287-3F0A-5FB2-C01B-872734021252}"/>
                      </a:ext>
                    </a:extLst>
                  </p:cNvPr>
                  <p:cNvSpPr/>
                  <p:nvPr/>
                </p:nvSpPr>
                <p:spPr>
                  <a:xfrm>
                    <a:off x="1974118" y="5128705"/>
                    <a:ext cx="792086" cy="576064"/>
                  </a:xfrm>
                  <a:prstGeom prst="ellipse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 dirty="0"/>
                  </a:p>
                </p:txBody>
              </p:sp>
              <p:sp>
                <p:nvSpPr>
                  <p:cNvPr id="63" name="CasellaDiTesto 7">
                    <a:extLst>
                      <a:ext uri="{FF2B5EF4-FFF2-40B4-BE49-F238E27FC236}">
                        <a16:creationId xmlns:a16="http://schemas.microsoft.com/office/drawing/2014/main" id="{3A9AAAA4-A015-A1BF-E7A5-ECF6BF24DF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45434" y="5241874"/>
                    <a:ext cx="765452" cy="3384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600" b="1" i="1" dirty="0">
                        <a:latin typeface="Times New Roman" panose="02020603050405020304" pitchFamily="18" charset="0"/>
                      </a:rPr>
                      <a:t>I_I_I</a:t>
                    </a:r>
                  </a:p>
                </p:txBody>
              </p:sp>
              <p:cxnSp>
                <p:nvCxnSpPr>
                  <p:cNvPr id="18432" name="Connettore 2 7">
                    <a:extLst>
                      <a:ext uri="{FF2B5EF4-FFF2-40B4-BE49-F238E27FC236}">
                        <a16:creationId xmlns:a16="http://schemas.microsoft.com/office/drawing/2014/main" id="{02FB6652-6EA1-389F-5246-B06EC7B42729}"/>
                      </a:ext>
                    </a:extLst>
                  </p:cNvPr>
                  <p:cNvCxnSpPr>
                    <a:cxnSpLocks/>
                    <a:endCxn id="62" idx="0"/>
                  </p:cNvCxnSpPr>
                  <p:nvPr/>
                </p:nvCxnSpPr>
                <p:spPr>
                  <a:xfrm>
                    <a:off x="2370159" y="4662114"/>
                    <a:ext cx="0" cy="46659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33" name="CasellaDiTesto 7">
                    <a:extLst>
                      <a:ext uri="{FF2B5EF4-FFF2-40B4-BE49-F238E27FC236}">
                        <a16:creationId xmlns:a16="http://schemas.microsoft.com/office/drawing/2014/main" id="{AF7A2B4A-D62A-3088-C30D-D57516DA9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2554" y="6107578"/>
                    <a:ext cx="1021464" cy="3384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600" b="1" i="1" dirty="0">
                        <a:latin typeface="Times New Roman" panose="02020603050405020304" pitchFamily="18" charset="0"/>
                      </a:rPr>
                      <a:t>I_B2_R</a:t>
                    </a:r>
                  </a:p>
                </p:txBody>
              </p:sp>
              <p:sp>
                <p:nvSpPr>
                  <p:cNvPr id="18434" name="CasellaDiTesto 13">
                    <a:extLst>
                      <a:ext uri="{FF2B5EF4-FFF2-40B4-BE49-F238E27FC236}">
                        <a16:creationId xmlns:a16="http://schemas.microsoft.com/office/drawing/2014/main" id="{7B03E8D6-F3F3-977F-EF4E-9BB9CE5F7D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8960" y="4048421"/>
                    <a:ext cx="2602398" cy="3999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S=S1||S2:</a:t>
                    </a:r>
                  </a:p>
                </p:txBody>
              </p:sp>
              <p:sp>
                <p:nvSpPr>
                  <p:cNvPr id="18435" name="CasellaDiTesto 14">
                    <a:extLst>
                      <a:ext uri="{FF2B5EF4-FFF2-40B4-BE49-F238E27FC236}">
                        <a16:creationId xmlns:a16="http://schemas.microsoft.com/office/drawing/2014/main" id="{8F1EC6D0-8C21-D30C-7247-110A09BE9B7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34730" y="5044572"/>
                    <a:ext cx="1074594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FREE2</a:t>
                    </a:r>
                  </a:p>
                </p:txBody>
              </p:sp>
              <p:sp>
                <p:nvSpPr>
                  <p:cNvPr id="18437" name="Ovale 15">
                    <a:extLst>
                      <a:ext uri="{FF2B5EF4-FFF2-40B4-BE49-F238E27FC236}">
                        <a16:creationId xmlns:a16="http://schemas.microsoft.com/office/drawing/2014/main" id="{C7E3A1C9-2524-8B43-5FCD-AA57D98990F7}"/>
                      </a:ext>
                    </a:extLst>
                  </p:cNvPr>
                  <p:cNvSpPr/>
                  <p:nvPr/>
                </p:nvSpPr>
                <p:spPr>
                  <a:xfrm>
                    <a:off x="867699" y="5983757"/>
                    <a:ext cx="792087" cy="57606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8438" name="CasellaDiTesto 7">
                    <a:extLst>
                      <a:ext uri="{FF2B5EF4-FFF2-40B4-BE49-F238E27FC236}">
                        <a16:creationId xmlns:a16="http://schemas.microsoft.com/office/drawing/2014/main" id="{0695B645-F679-0675-2E4C-FAE595CE1C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141" y="6098008"/>
                    <a:ext cx="1081224" cy="3384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1600" b="1" i="1" dirty="0">
                        <a:latin typeface="Times New Roman" panose="02020603050405020304" pitchFamily="18" charset="0"/>
                      </a:rPr>
                      <a:t>R_B1_I</a:t>
                    </a:r>
                  </a:p>
                </p:txBody>
              </p:sp>
              <p:cxnSp>
                <p:nvCxnSpPr>
                  <p:cNvPr id="18439" name="Connettore 2 2">
                    <a:extLst>
                      <a:ext uri="{FF2B5EF4-FFF2-40B4-BE49-F238E27FC236}">
                        <a16:creationId xmlns:a16="http://schemas.microsoft.com/office/drawing/2014/main" id="{3CC72046-469F-11C9-672E-6FC4E6AFCCB6}"/>
                      </a:ext>
                    </a:extLst>
                  </p:cNvPr>
                  <p:cNvCxnSpPr>
                    <a:cxnSpLocks/>
                    <a:stCxn id="62" idx="6"/>
                    <a:endCxn id="61" idx="1"/>
                  </p:cNvCxnSpPr>
                  <p:nvPr/>
                </p:nvCxnSpPr>
                <p:spPr>
                  <a:xfrm>
                    <a:off x="2766206" y="5416738"/>
                    <a:ext cx="273419" cy="63972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40" name="CasellaDiTesto 20">
                    <a:extLst>
                      <a:ext uri="{FF2B5EF4-FFF2-40B4-BE49-F238E27FC236}">
                        <a16:creationId xmlns:a16="http://schemas.microsoft.com/office/drawing/2014/main" id="{BCE7033C-15BB-9CBF-80DD-37E509E738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3928" y="5398576"/>
                    <a:ext cx="934812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REQ1</a:t>
                    </a:r>
                  </a:p>
                </p:txBody>
              </p:sp>
              <p:sp>
                <p:nvSpPr>
                  <p:cNvPr id="18441" name="CasellaDiTesto 21">
                    <a:extLst>
                      <a:ext uri="{FF2B5EF4-FFF2-40B4-BE49-F238E27FC236}">
                        <a16:creationId xmlns:a16="http://schemas.microsoft.com/office/drawing/2014/main" id="{F8172CA0-9114-0774-E052-8D09ABB213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2828" y="5399516"/>
                    <a:ext cx="893489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REQ2</a:t>
                    </a:r>
                  </a:p>
                </p:txBody>
              </p:sp>
            </p:grpSp>
            <p:cxnSp>
              <p:nvCxnSpPr>
                <p:cNvPr id="59" name="Connettore 2 13">
                  <a:extLst>
                    <a:ext uri="{FF2B5EF4-FFF2-40B4-BE49-F238E27FC236}">
                      <a16:creationId xmlns:a16="http://schemas.microsoft.com/office/drawing/2014/main" id="{854F60C2-6BD8-7808-B205-402C86966E99}"/>
                    </a:ext>
                  </a:extLst>
                </p:cNvPr>
                <p:cNvCxnSpPr>
                  <a:cxnSpLocks/>
                  <a:stCxn id="62" idx="2"/>
                  <a:endCxn id="18437" idx="7"/>
                </p:cNvCxnSpPr>
                <p:nvPr/>
              </p:nvCxnSpPr>
              <p:spPr bwMode="auto">
                <a:xfrm flipH="1">
                  <a:off x="1615988" y="4217409"/>
                  <a:ext cx="430369" cy="6516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CasellaDiTesto 14">
                  <a:extLst>
                    <a:ext uri="{FF2B5EF4-FFF2-40B4-BE49-F238E27FC236}">
                      <a16:creationId xmlns:a16="http://schemas.microsoft.com/office/drawing/2014/main" id="{BE2F39F3-495A-9E0E-4FB5-DD42302732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696" y="3845117"/>
                  <a:ext cx="1074697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FREE1</a:t>
                  </a:r>
                </a:p>
              </p:txBody>
            </p:sp>
          </p:grpSp>
          <p:sp>
            <p:nvSpPr>
              <p:cNvPr id="53" name="Ovale 15">
                <a:extLst>
                  <a:ext uri="{FF2B5EF4-FFF2-40B4-BE49-F238E27FC236}">
                    <a16:creationId xmlns:a16="http://schemas.microsoft.com/office/drawing/2014/main" id="{6CCE6588-87A1-89BD-9AE2-923262BD97BF}"/>
                  </a:ext>
                </a:extLst>
              </p:cNvPr>
              <p:cNvSpPr/>
              <p:nvPr/>
            </p:nvSpPr>
            <p:spPr bwMode="auto">
              <a:xfrm>
                <a:off x="886992" y="4796954"/>
                <a:ext cx="792163" cy="5762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4" name="CasellaDiTesto 7">
                <a:extLst>
                  <a:ext uri="{FF2B5EF4-FFF2-40B4-BE49-F238E27FC236}">
                    <a16:creationId xmlns:a16="http://schemas.microsoft.com/office/drawing/2014/main" id="{B7A9D357-669F-2C67-E460-19F28D8CF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3360" y="4933974"/>
                <a:ext cx="8657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1600" b="1" i="1" dirty="0">
                    <a:latin typeface="Times New Roman" panose="02020603050405020304" pitchFamily="18" charset="0"/>
                  </a:rPr>
                  <a:t>U_B1_I</a:t>
                </a:r>
              </a:p>
            </p:txBody>
          </p:sp>
          <p:cxnSp>
            <p:nvCxnSpPr>
              <p:cNvPr id="55" name="Connettore 2 13">
                <a:extLst>
                  <a:ext uri="{FF2B5EF4-FFF2-40B4-BE49-F238E27FC236}">
                    <a16:creationId xmlns:a16="http://schemas.microsoft.com/office/drawing/2014/main" id="{F6DCE933-A745-4AAE-6A7D-D3BCD167F2FF}"/>
                  </a:ext>
                </a:extLst>
              </p:cNvPr>
              <p:cNvCxnSpPr>
                <a:cxnSpLocks/>
                <a:stCxn id="18437" idx="4"/>
                <a:endCxn id="53" idx="0"/>
              </p:cNvCxnSpPr>
              <p:nvPr/>
            </p:nvCxnSpPr>
            <p:spPr bwMode="auto">
              <a:xfrm>
                <a:off x="1276725" y="4211053"/>
                <a:ext cx="6349" cy="58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2 13">
                <a:extLst>
                  <a:ext uri="{FF2B5EF4-FFF2-40B4-BE49-F238E27FC236}">
                    <a16:creationId xmlns:a16="http://schemas.microsoft.com/office/drawing/2014/main" id="{9A8CC3CD-08C9-8639-9614-0B814A490DFF}"/>
                  </a:ext>
                </a:extLst>
              </p:cNvPr>
              <p:cNvCxnSpPr>
                <a:cxnSpLocks/>
                <a:stCxn id="53" idx="2"/>
                <a:endCxn id="62" idx="1"/>
              </p:cNvCxnSpPr>
              <p:nvPr/>
            </p:nvCxnSpPr>
            <p:spPr bwMode="auto">
              <a:xfrm rot="10800000" flipH="1">
                <a:off x="886992" y="2863841"/>
                <a:ext cx="1216178" cy="2221244"/>
              </a:xfrm>
              <a:prstGeom prst="curvedConnector4">
                <a:avLst>
                  <a:gd name="adj1" fmla="val -18797"/>
                  <a:gd name="adj2" fmla="val 1140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ttore 2 2">
                <a:extLst>
                  <a:ext uri="{FF2B5EF4-FFF2-40B4-BE49-F238E27FC236}">
                    <a16:creationId xmlns:a16="http://schemas.microsoft.com/office/drawing/2014/main" id="{10713FC3-889A-DCB8-77C0-D2FB1F062825}"/>
                  </a:ext>
                </a:extLst>
              </p:cNvPr>
              <p:cNvCxnSpPr>
                <a:cxnSpLocks/>
                <a:stCxn id="6" idx="6"/>
                <a:endCxn id="62" idx="7"/>
              </p:cNvCxnSpPr>
              <p:nvPr/>
            </p:nvCxnSpPr>
            <p:spPr bwMode="auto">
              <a:xfrm flipH="1" flipV="1">
                <a:off x="2663313" y="2863841"/>
                <a:ext cx="1061833" cy="2221244"/>
              </a:xfrm>
              <a:prstGeom prst="curvedConnector4">
                <a:avLst>
                  <a:gd name="adj1" fmla="val -21529"/>
                  <a:gd name="adj2" fmla="val 114091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CasellaDiTesto 14">
              <a:extLst>
                <a:ext uri="{FF2B5EF4-FFF2-40B4-BE49-F238E27FC236}">
                  <a16:creationId xmlns:a16="http://schemas.microsoft.com/office/drawing/2014/main" id="{0A42F604-0705-B7CC-C3E6-8A82C5A3C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460" y="4320137"/>
              <a:ext cx="10746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cs typeface="Arial" panose="020B0604020202020204" pitchFamily="34" charset="0"/>
                </a:rPr>
                <a:t>ASK1</a:t>
              </a:r>
            </a:p>
          </p:txBody>
        </p:sp>
      </p:grpSp>
      <p:sp>
        <p:nvSpPr>
          <p:cNvPr id="18442" name="CasellaDiTesto 5">
            <a:extLst>
              <a:ext uri="{FF2B5EF4-FFF2-40B4-BE49-F238E27FC236}">
                <a16:creationId xmlns:a16="http://schemas.microsoft.com/office/drawing/2014/main" id="{129AFE38-6E26-6283-F24B-346B4B077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66" y="5661248"/>
            <a:ext cx="4296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rgbClr val="0033CC"/>
                </a:solidFill>
                <a:cs typeface="Arial" panose="020B0604020202020204" pitchFamily="34" charset="0"/>
              </a:rPr>
              <a:t>Using notation Q(St1)_Q(T)_Q(St2)</a:t>
            </a:r>
          </a:p>
        </p:txBody>
      </p:sp>
      <p:sp>
        <p:nvSpPr>
          <p:cNvPr id="6" name="Ovale 15">
            <a:extLst>
              <a:ext uri="{FF2B5EF4-FFF2-40B4-BE49-F238E27FC236}">
                <a16:creationId xmlns:a16="http://schemas.microsoft.com/office/drawing/2014/main" id="{66C582F2-F801-91EE-5768-27AF9D795A4B}"/>
              </a:ext>
            </a:extLst>
          </p:cNvPr>
          <p:cNvSpPr/>
          <p:nvPr/>
        </p:nvSpPr>
        <p:spPr bwMode="auto">
          <a:xfrm>
            <a:off x="5131911" y="4587463"/>
            <a:ext cx="792163" cy="5762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" name="CasellaDiTesto 7">
            <a:extLst>
              <a:ext uri="{FF2B5EF4-FFF2-40B4-BE49-F238E27FC236}">
                <a16:creationId xmlns:a16="http://schemas.microsoft.com/office/drawing/2014/main" id="{FAC50644-D0FC-755C-0066-739098C77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75" y="4712868"/>
            <a:ext cx="8619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600" b="1" i="1" dirty="0">
                <a:latin typeface="Times New Roman" panose="02020603050405020304" pitchFamily="18" charset="0"/>
              </a:rPr>
              <a:t>I_B2_U</a:t>
            </a:r>
          </a:p>
        </p:txBody>
      </p:sp>
      <p:cxnSp>
        <p:nvCxnSpPr>
          <p:cNvPr id="21" name="Connettore 2 13">
            <a:extLst>
              <a:ext uri="{FF2B5EF4-FFF2-40B4-BE49-F238E27FC236}">
                <a16:creationId xmlns:a16="http://schemas.microsoft.com/office/drawing/2014/main" id="{808F71D5-9FA0-901F-DEB4-7555D83F19E2}"/>
              </a:ext>
            </a:extLst>
          </p:cNvPr>
          <p:cNvCxnSpPr>
            <a:cxnSpLocks/>
            <a:stCxn id="61" idx="4"/>
            <a:endCxn id="6" idx="0"/>
          </p:cNvCxnSpPr>
          <p:nvPr/>
        </p:nvCxnSpPr>
        <p:spPr bwMode="auto">
          <a:xfrm flipH="1">
            <a:off x="5527993" y="3989902"/>
            <a:ext cx="3775" cy="5975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14">
            <a:extLst>
              <a:ext uri="{FF2B5EF4-FFF2-40B4-BE49-F238E27FC236}">
                <a16:creationId xmlns:a16="http://schemas.microsoft.com/office/drawing/2014/main" id="{135D38BB-A71A-54B3-A103-A0C8FAD5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188" y="4110646"/>
            <a:ext cx="10746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1600" b="1" dirty="0">
                <a:cs typeface="Arial" panose="020B0604020202020204" pitchFamily="34" charset="0"/>
              </a:rPr>
              <a:t>ASK2</a:t>
            </a:r>
          </a:p>
        </p:txBody>
      </p:sp>
      <p:sp>
        <p:nvSpPr>
          <p:cNvPr id="31" name="Segnaposto numero diapositiva 4">
            <a:extLst>
              <a:ext uri="{FF2B5EF4-FFF2-40B4-BE49-F238E27FC236}">
                <a16:creationId xmlns:a16="http://schemas.microsoft.com/office/drawing/2014/main" id="{E17E2A58-19C5-95AD-8EE0-3725BCB3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19826631"/>
      </p:ext>
    </p:extLst>
  </p:cSld>
  <p:clrMapOvr>
    <a:masterClrMapping/>
  </p:clrMapOvr>
  <p:transition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(10) </a:t>
            </a:r>
          </a:p>
        </p:txBody>
      </p:sp>
      <p:sp>
        <p:nvSpPr>
          <p:cNvPr id="23556" name="CasellaDiTesto 5"/>
          <p:cNvSpPr txBox="1">
            <a:spLocks noChangeArrowheads="1"/>
          </p:cNvSpPr>
          <p:nvPr/>
        </p:nvSpPr>
        <p:spPr bwMode="auto">
          <a:xfrm>
            <a:off x="539750" y="1333500"/>
            <a:ext cx="82804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Observations: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000" b="1" dirty="0">
              <a:cs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No deadlocks occur</a:t>
            </a:r>
          </a:p>
          <a:p>
            <a:pPr marL="342900" indent="-342900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All two specifications are fulfilled as teacher can be used by one student per time and each student is able to call the teacher again as it finishes its process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A nondeterminism occurs at first state, both students can call simultaneously the teacher</a:t>
            </a:r>
          </a:p>
          <a:p>
            <a:pPr marL="1085850" lvl="1" indent="-342900">
              <a:spcBef>
                <a:spcPct val="0"/>
              </a:spcBef>
            </a:pPr>
            <a:r>
              <a:rPr lang="en-US" altLang="it-IT" sz="1800" dirty="0">
                <a:cs typeface="Arial" panose="020B0604020202020204" pitchFamily="34" charset="0"/>
              </a:rPr>
              <a:t>Two ways can be used to solve this problem as shown in case of study 4</a:t>
            </a:r>
          </a:p>
          <a:p>
            <a:pPr marL="1485900" lvl="2" indent="-342900">
              <a:spcBef>
                <a:spcPct val="0"/>
              </a:spcBef>
            </a:pPr>
            <a:r>
              <a:rPr lang="en-US" altLang="it-IT" sz="1700" dirty="0">
                <a:cs typeface="Arial" panose="020B0604020202020204" pitchFamily="34" charset="0"/>
              </a:rPr>
              <a:t>Accepting random behavior</a:t>
            </a:r>
          </a:p>
          <a:p>
            <a:pPr marL="1485900" lvl="2" indent="-342900">
              <a:spcBef>
                <a:spcPct val="0"/>
              </a:spcBef>
            </a:pPr>
            <a:r>
              <a:rPr lang="en-US" altLang="it-IT" sz="1700" dirty="0">
                <a:cs typeface="Arial" panose="020B0604020202020204" pitchFamily="34" charset="0"/>
              </a:rPr>
              <a:t>A priority list</a:t>
            </a:r>
          </a:p>
          <a:p>
            <a:pPr marL="342900" indent="-342900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To complete the case of study, controllability and non-</a:t>
            </a:r>
            <a:r>
              <a:rPr lang="en-US" altLang="it-IT" sz="2000" dirty="0" err="1">
                <a:cs typeface="Arial" panose="020B0604020202020204" pitchFamily="34" charset="0"/>
              </a:rPr>
              <a:t>blockingness</a:t>
            </a:r>
            <a:r>
              <a:rPr lang="en-US" altLang="it-IT" sz="2000" dirty="0">
                <a:cs typeface="Arial" panose="020B0604020202020204" pitchFamily="34" charset="0"/>
              </a:rPr>
              <a:t> must be verified</a:t>
            </a:r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C98B607F-58BF-4A34-00E7-042520BA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2062510964"/>
      </p:ext>
    </p:extLst>
  </p:cSld>
  <p:clrMapOvr>
    <a:masterClrMapping/>
  </p:clrMapOvr>
  <p:transition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(11) </a:t>
            </a:r>
          </a:p>
        </p:txBody>
      </p:sp>
      <p:sp>
        <p:nvSpPr>
          <p:cNvPr id="23556" name="CasellaDiTesto 5"/>
          <p:cNvSpPr txBox="1">
            <a:spLocks noChangeArrowheads="1"/>
          </p:cNvSpPr>
          <p:nvPr/>
        </p:nvSpPr>
        <p:spPr bwMode="auto">
          <a:xfrm>
            <a:off x="539750" y="1333500"/>
            <a:ext cx="8280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Controllability:</a:t>
            </a:r>
            <a:endParaRPr lang="en-US" altLang="it-IT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Starting from the general formula for controllability: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L(S)𝛴𝜔 ∩ L(P) ⊆ L(S)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rgbClr val="0033CC"/>
                </a:solidFill>
                <a:cs typeface="Arial" panose="020B0604020202020204" pitchFamily="34" charset="0"/>
              </a:rPr>
              <a:t>Substituting S and P: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L(S1||S2) 𝛴𝜔 ∩L(P1||P2) ⊆ L(S1||S2)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rgbClr val="0033CC"/>
                </a:solidFill>
                <a:cs typeface="Arial" panose="020B0604020202020204" pitchFamily="34" charset="0"/>
              </a:rPr>
              <a:t>Applying the property L(a||b)=L(a) ∩ L(b):</a:t>
            </a:r>
          </a:p>
          <a:p>
            <a:pPr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[L(S1) ∩ L(S2)] 𝛴𝜔 ∩ L(P1) ∩ L(P2) ⊆ L(S1) ∩ L(S2)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rgbClr val="0033CC"/>
                </a:solidFill>
                <a:cs typeface="Arial" panose="020B0604020202020204" pitchFamily="34" charset="0"/>
              </a:rPr>
              <a:t>Applying the associativity property:</a:t>
            </a:r>
          </a:p>
          <a:p>
            <a:pPr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L(S1) 𝛴𝜔 ∩ L(S2) 𝛴𝜔 ∩ L(P1) ∩ L(P2) ⊆ L(S1) ∩ L(S2)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As intersections, the solutions for S1 and S1 can be represented as a system: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 			L(S1) 𝛴𝜔 ∩L(P1) ⊆ L(S1)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 			L(S2) 𝛴𝜔 ∩L(P2) ⊆ L(S2)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it-IT" sz="2000" dirty="0">
              <a:cs typeface="Arial" panose="020B0604020202020204" pitchFamily="34" charset="0"/>
            </a:endParaRP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C3BC00A7-C995-EB3A-F676-8BA1307D9D97}"/>
              </a:ext>
            </a:extLst>
          </p:cNvPr>
          <p:cNvSpPr/>
          <p:nvPr/>
        </p:nvSpPr>
        <p:spPr>
          <a:xfrm>
            <a:off x="3203848" y="4941168"/>
            <a:ext cx="182880" cy="1080120"/>
          </a:xfrm>
          <a:prstGeom prst="leftBrac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EA126A7F-F417-F2E6-15BC-3445728A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358152649"/>
      </p:ext>
    </p:extLst>
  </p:cSld>
  <p:clrMapOvr>
    <a:masterClrMapping/>
  </p:clrMapOvr>
  <p:transition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(12) </a:t>
            </a:r>
          </a:p>
        </p:txBody>
      </p:sp>
      <p:sp>
        <p:nvSpPr>
          <p:cNvPr id="23556" name="CasellaDiTesto 5"/>
          <p:cNvSpPr txBox="1">
            <a:spLocks noChangeArrowheads="1"/>
          </p:cNvSpPr>
          <p:nvPr/>
        </p:nvSpPr>
        <p:spPr bwMode="auto">
          <a:xfrm>
            <a:off x="539750" y="1124744"/>
            <a:ext cx="8280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it-IT" sz="2000" b="1" dirty="0">
                <a:cs typeface="Arial" panose="020B0604020202020204" pitchFamily="34" charset="0"/>
              </a:rPr>
              <a:t>Non-</a:t>
            </a:r>
            <a:r>
              <a:rPr lang="en-US" altLang="it-IT" sz="2000" b="1" dirty="0" err="1">
                <a:cs typeface="Arial" panose="020B0604020202020204" pitchFamily="34" charset="0"/>
              </a:rPr>
              <a:t>blockingness</a:t>
            </a:r>
            <a:r>
              <a:rPr lang="en-US" altLang="it-IT" sz="2000" b="1" dirty="0">
                <a:cs typeface="Arial" panose="020B0604020202020204" pitchFamily="34" charset="0"/>
              </a:rPr>
              <a:t>:</a:t>
            </a:r>
            <a:endParaRPr lang="en-US" altLang="it-IT" sz="2000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Before starting the demonstration, it is necessary to bring all the automata to the same alphabet in such a way that the procedure is more accurate and precise and mark the initial state as marked state.</a:t>
            </a:r>
          </a:p>
        </p:txBody>
      </p:sp>
      <p:grpSp>
        <p:nvGrpSpPr>
          <p:cNvPr id="130064" name="Group 130063">
            <a:extLst>
              <a:ext uri="{FF2B5EF4-FFF2-40B4-BE49-F238E27FC236}">
                <a16:creationId xmlns:a16="http://schemas.microsoft.com/office/drawing/2014/main" id="{E41269B7-7E1D-DF6C-A276-B6A9C7214C88}"/>
              </a:ext>
            </a:extLst>
          </p:cNvPr>
          <p:cNvGrpSpPr/>
          <p:nvPr/>
        </p:nvGrpSpPr>
        <p:grpSpPr>
          <a:xfrm>
            <a:off x="179512" y="2492896"/>
            <a:ext cx="4397858" cy="3641409"/>
            <a:chOff x="179512" y="2636912"/>
            <a:chExt cx="4397858" cy="364140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02B161-DFF7-11D2-A2D4-33C96B983C89}"/>
                </a:ext>
              </a:extLst>
            </p:cNvPr>
            <p:cNvGrpSpPr/>
            <p:nvPr/>
          </p:nvGrpSpPr>
          <p:grpSpPr>
            <a:xfrm>
              <a:off x="179512" y="2636912"/>
              <a:ext cx="4397858" cy="3496455"/>
              <a:chOff x="107504" y="1876761"/>
              <a:chExt cx="4397858" cy="349645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515F2B1-102F-9A8D-BB38-7CAFBBB7ACA6}"/>
                  </a:ext>
                </a:extLst>
              </p:cNvPr>
              <p:cNvGrpSpPr/>
              <p:nvPr/>
            </p:nvGrpSpPr>
            <p:grpSpPr>
              <a:xfrm>
                <a:off x="107504" y="1876761"/>
                <a:ext cx="4397858" cy="3496455"/>
                <a:chOff x="107504" y="1876761"/>
                <a:chExt cx="4397858" cy="3496455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8F0AB573-07EB-4FB6-8D85-F1FC4722D2D2}"/>
                    </a:ext>
                  </a:extLst>
                </p:cNvPr>
                <p:cNvGrpSpPr/>
                <p:nvPr/>
              </p:nvGrpSpPr>
              <p:grpSpPr>
                <a:xfrm>
                  <a:off x="107504" y="1876761"/>
                  <a:ext cx="4397858" cy="2334294"/>
                  <a:chOff x="166696" y="3026591"/>
                  <a:chExt cx="4397858" cy="2334294"/>
                </a:xfrm>
              </p:grpSpPr>
              <p:grpSp>
                <p:nvGrpSpPr>
                  <p:cNvPr id="13" name="Gruppo 17">
                    <a:extLst>
                      <a:ext uri="{FF2B5EF4-FFF2-40B4-BE49-F238E27FC236}">
                        <a16:creationId xmlns:a16="http://schemas.microsoft.com/office/drawing/2014/main" id="{FCF8FC98-3500-0226-6DD1-E2CC22359C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39829" y="3026591"/>
                    <a:ext cx="3624725" cy="2334294"/>
                    <a:chOff x="867699" y="4226331"/>
                    <a:chExt cx="3624380" cy="2333490"/>
                  </a:xfrm>
                </p:grpSpPr>
                <p:sp>
                  <p:nvSpPr>
                    <p:cNvPr id="16" name="Ovale 4">
                      <a:extLst>
                        <a:ext uri="{FF2B5EF4-FFF2-40B4-BE49-F238E27FC236}">
                          <a16:creationId xmlns:a16="http://schemas.microsoft.com/office/drawing/2014/main" id="{3913EC1B-D12B-88AD-21C3-A7F7C4D24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3625" y="5972096"/>
                      <a:ext cx="792087" cy="57606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17" name="Ovale 5">
                      <a:extLst>
                        <a:ext uri="{FF2B5EF4-FFF2-40B4-BE49-F238E27FC236}">
                          <a16:creationId xmlns:a16="http://schemas.microsoft.com/office/drawing/2014/main" id="{0339C92D-F287-3C7A-E6DE-029B186EE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118" y="5128705"/>
                      <a:ext cx="792086" cy="576064"/>
                    </a:xfrm>
                    <a:prstGeom prst="ellipse">
                      <a:avLst/>
                    </a:prstGeom>
                    <a:solidFill>
                      <a:schemeClr val="bg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 dirty="0"/>
                    </a:p>
                  </p:txBody>
                </p:sp>
                <p:sp>
                  <p:nvSpPr>
                    <p:cNvPr id="18" name="CasellaDiTesto 7">
                      <a:extLst>
                        <a:ext uri="{FF2B5EF4-FFF2-40B4-BE49-F238E27FC236}">
                          <a16:creationId xmlns:a16="http://schemas.microsoft.com/office/drawing/2014/main" id="{E46DC673-2363-6124-8B6D-0510F8807BE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6740" y="5234019"/>
                      <a:ext cx="530991" cy="4000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2000" b="1" i="1" dirty="0">
                          <a:latin typeface="Times New Roman" panose="02020603050405020304" pitchFamily="18" charset="0"/>
                        </a:rPr>
                        <a:t>I_I</a:t>
                      </a:r>
                    </a:p>
                  </p:txBody>
                </p:sp>
                <p:cxnSp>
                  <p:nvCxnSpPr>
                    <p:cNvPr id="19" name="Connettore 2 7">
                      <a:extLst>
                        <a:ext uri="{FF2B5EF4-FFF2-40B4-BE49-F238E27FC236}">
                          <a16:creationId xmlns:a16="http://schemas.microsoft.com/office/drawing/2014/main" id="{D2142CD3-DE3F-F90D-1563-CAEF90E1B3C3}"/>
                        </a:ext>
                      </a:extLst>
                    </p:cNvPr>
                    <p:cNvCxnSpPr>
                      <a:cxnSpLocks/>
                      <a:endCxn id="17" idx="0"/>
                    </p:cNvCxnSpPr>
                    <p:nvPr/>
                  </p:nvCxnSpPr>
                  <p:spPr>
                    <a:xfrm>
                      <a:off x="2370159" y="4662114"/>
                      <a:ext cx="0" cy="46659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CasellaDiTesto 7">
                      <a:extLst>
                        <a:ext uri="{FF2B5EF4-FFF2-40B4-BE49-F238E27FC236}">
                          <a16:creationId xmlns:a16="http://schemas.microsoft.com/office/drawing/2014/main" id="{76E9ABC3-EA87-DCE3-AEB6-AE7DB04FD43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4842" y="6055405"/>
                      <a:ext cx="792087" cy="3999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2000" b="1" i="1" dirty="0">
                          <a:latin typeface="Times New Roman" panose="02020603050405020304" pitchFamily="18" charset="0"/>
                        </a:rPr>
                        <a:t>I_B2</a:t>
                      </a:r>
                    </a:p>
                  </p:txBody>
                </p:sp>
                <p:sp>
                  <p:nvSpPr>
                    <p:cNvPr id="21" name="CasellaDiTesto 13">
                      <a:extLst>
                        <a:ext uri="{FF2B5EF4-FFF2-40B4-BE49-F238E27FC236}">
                          <a16:creationId xmlns:a16="http://schemas.microsoft.com/office/drawing/2014/main" id="{0E4F49D2-D049-173E-61C0-BDDB9585414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8960" y="4226331"/>
                      <a:ext cx="2602398" cy="3999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2000" b="1" dirty="0">
                          <a:cs typeface="Arial" panose="020B0604020202020204" pitchFamily="34" charset="0"/>
                        </a:rPr>
                        <a:t>S01=</a:t>
                      </a:r>
                      <a:r>
                        <a:rPr lang="en-US" altLang="it-IT" sz="2000" b="1" dirty="0" err="1">
                          <a:cs typeface="Arial" panose="020B0604020202020204" pitchFamily="34" charset="0"/>
                        </a:rPr>
                        <a:t>Sp</a:t>
                      </a:r>
                      <a:r>
                        <a:rPr lang="en-US" altLang="it-IT" sz="2000" b="1" dirty="0">
                          <a:cs typeface="Arial" panose="020B0604020202020204" pitchFamily="34" charset="0"/>
                        </a:rPr>
                        <a:t>||P1=T||St1:</a:t>
                      </a:r>
                    </a:p>
                  </p:txBody>
                </p:sp>
                <p:sp>
                  <p:nvSpPr>
                    <p:cNvPr id="22" name="CasellaDiTesto 14">
                      <a:extLst>
                        <a:ext uri="{FF2B5EF4-FFF2-40B4-BE49-F238E27FC236}">
                          <a16:creationId xmlns:a16="http://schemas.microsoft.com/office/drawing/2014/main" id="{F3A8B779-A4E7-6B24-7E84-519B21836240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7485" y="5036180"/>
                      <a:ext cx="1074594" cy="338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FREE2</a:t>
                      </a:r>
                    </a:p>
                  </p:txBody>
                </p:sp>
                <p:sp>
                  <p:nvSpPr>
                    <p:cNvPr id="23" name="Ovale 15">
                      <a:extLst>
                        <a:ext uri="{FF2B5EF4-FFF2-40B4-BE49-F238E27FC236}">
                          <a16:creationId xmlns:a16="http://schemas.microsoft.com/office/drawing/2014/main" id="{B880923E-8E43-CA12-3DBA-C06DF2070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699" y="5983757"/>
                      <a:ext cx="792087" cy="57606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24" name="CasellaDiTesto 7">
                      <a:extLst>
                        <a:ext uri="{FF2B5EF4-FFF2-40B4-BE49-F238E27FC236}">
                          <a16:creationId xmlns:a16="http://schemas.microsoft.com/office/drawing/2014/main" id="{B97AC0E3-1262-2B47-7D02-E797DF21D2B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2894" y="6081930"/>
                      <a:ext cx="792087" cy="3999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2000" b="1" i="1" dirty="0">
                          <a:latin typeface="Times New Roman" panose="02020603050405020304" pitchFamily="18" charset="0"/>
                        </a:rPr>
                        <a:t>R_B1</a:t>
                      </a:r>
                    </a:p>
                  </p:txBody>
                </p:sp>
                <p:cxnSp>
                  <p:nvCxnSpPr>
                    <p:cNvPr id="25" name="Connettore 2 2">
                      <a:extLst>
                        <a:ext uri="{FF2B5EF4-FFF2-40B4-BE49-F238E27FC236}">
                          <a16:creationId xmlns:a16="http://schemas.microsoft.com/office/drawing/2014/main" id="{E590AD60-A55D-4D29-6862-F84B12EA2349}"/>
                        </a:ext>
                      </a:extLst>
                    </p:cNvPr>
                    <p:cNvCxnSpPr>
                      <a:cxnSpLocks/>
                      <a:stCxn id="17" idx="6"/>
                      <a:endCxn id="16" idx="1"/>
                    </p:cNvCxnSpPr>
                    <p:nvPr/>
                  </p:nvCxnSpPr>
                  <p:spPr>
                    <a:xfrm>
                      <a:off x="2766206" y="5416738"/>
                      <a:ext cx="273419" cy="63972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CasellaDiTesto 20">
                      <a:extLst>
                        <a:ext uri="{FF2B5EF4-FFF2-40B4-BE49-F238E27FC236}">
                          <a16:creationId xmlns:a16="http://schemas.microsoft.com/office/drawing/2014/main" id="{2DACA8A4-8C37-1ECE-34D2-C107487FE2A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3928" y="5398576"/>
                      <a:ext cx="934812" cy="338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REQ1</a:t>
                      </a:r>
                    </a:p>
                  </p:txBody>
                </p:sp>
                <p:sp>
                  <p:nvSpPr>
                    <p:cNvPr id="27" name="CasellaDiTesto 21">
                      <a:extLst>
                        <a:ext uri="{FF2B5EF4-FFF2-40B4-BE49-F238E27FC236}">
                          <a16:creationId xmlns:a16="http://schemas.microsoft.com/office/drawing/2014/main" id="{68E9C2C6-BD4B-340D-0E3F-42A4EA2C47E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2828" y="5399516"/>
                      <a:ext cx="893489" cy="338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REQ2</a:t>
                      </a:r>
                    </a:p>
                  </p:txBody>
                </p:sp>
              </p:grpSp>
              <p:cxnSp>
                <p:nvCxnSpPr>
                  <p:cNvPr id="14" name="Connettore 2 13">
                    <a:extLst>
                      <a:ext uri="{FF2B5EF4-FFF2-40B4-BE49-F238E27FC236}">
                        <a16:creationId xmlns:a16="http://schemas.microsoft.com/office/drawing/2014/main" id="{2C0A0210-731C-855A-9629-9DB8454D5E39}"/>
                      </a:ext>
                    </a:extLst>
                  </p:cNvPr>
                  <p:cNvCxnSpPr>
                    <a:cxnSpLocks/>
                    <a:stCxn id="17" idx="2"/>
                    <a:endCxn id="23" idx="7"/>
                  </p:cNvCxnSpPr>
                  <p:nvPr/>
                </p:nvCxnSpPr>
                <p:spPr bwMode="auto">
                  <a:xfrm flipH="1">
                    <a:off x="1615988" y="4217409"/>
                    <a:ext cx="430369" cy="65160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12F38ABA-1462-7E88-98A3-13FD1DF488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696" y="3845117"/>
                    <a:ext cx="107469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FREE1</a:t>
                    </a:r>
                  </a:p>
                </p:txBody>
              </p:sp>
            </p:grpSp>
            <p:sp>
              <p:nvSpPr>
                <p:cNvPr id="8" name="Ovale 15">
                  <a:extLst>
                    <a:ext uri="{FF2B5EF4-FFF2-40B4-BE49-F238E27FC236}">
                      <a16:creationId xmlns:a16="http://schemas.microsoft.com/office/drawing/2014/main" id="{DD6B49BE-FEBD-AFF2-ABDF-854F895D3D4D}"/>
                    </a:ext>
                  </a:extLst>
                </p:cNvPr>
                <p:cNvSpPr/>
                <p:nvPr/>
              </p:nvSpPr>
              <p:spPr bwMode="auto">
                <a:xfrm>
                  <a:off x="886992" y="4796954"/>
                  <a:ext cx="792163" cy="5762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9" name="CasellaDiTesto 7">
                  <a:extLst>
                    <a:ext uri="{FF2B5EF4-FFF2-40B4-BE49-F238E27FC236}">
                      <a16:creationId xmlns:a16="http://schemas.microsoft.com/office/drawing/2014/main" id="{E7355F1B-8AAF-CF73-AB41-450AEDFAAA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189" y="4895164"/>
                  <a:ext cx="79216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2000" b="1" i="1" dirty="0">
                      <a:latin typeface="Times New Roman" panose="02020603050405020304" pitchFamily="18" charset="0"/>
                    </a:rPr>
                    <a:t>U_B1</a:t>
                  </a:r>
                </a:p>
              </p:txBody>
            </p:sp>
            <p:cxnSp>
              <p:nvCxnSpPr>
                <p:cNvPr id="10" name="Connettore 2 13">
                  <a:extLst>
                    <a:ext uri="{FF2B5EF4-FFF2-40B4-BE49-F238E27FC236}">
                      <a16:creationId xmlns:a16="http://schemas.microsoft.com/office/drawing/2014/main" id="{32AEC641-9F73-B86F-9122-6CF10F1944E1}"/>
                    </a:ext>
                  </a:extLst>
                </p:cNvPr>
                <p:cNvCxnSpPr>
                  <a:cxnSpLocks/>
                  <a:stCxn id="23" idx="4"/>
                  <a:endCxn id="8" idx="0"/>
                </p:cNvCxnSpPr>
                <p:nvPr/>
              </p:nvCxnSpPr>
              <p:spPr bwMode="auto">
                <a:xfrm>
                  <a:off x="1276725" y="4211053"/>
                  <a:ext cx="6349" cy="5859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2 13">
                  <a:extLst>
                    <a:ext uri="{FF2B5EF4-FFF2-40B4-BE49-F238E27FC236}">
                      <a16:creationId xmlns:a16="http://schemas.microsoft.com/office/drawing/2014/main" id="{1DD0CA87-1C73-6456-CDA2-6CC2A717B159}"/>
                    </a:ext>
                  </a:extLst>
                </p:cNvPr>
                <p:cNvCxnSpPr>
                  <a:cxnSpLocks/>
                  <a:stCxn id="9" idx="1"/>
                  <a:endCxn id="17" idx="1"/>
                </p:cNvCxnSpPr>
                <p:nvPr/>
              </p:nvCxnSpPr>
              <p:spPr bwMode="auto">
                <a:xfrm rot="10800000" flipH="1">
                  <a:off x="912188" y="2863841"/>
                  <a:ext cx="1190985" cy="2231379"/>
                </a:xfrm>
                <a:prstGeom prst="curvedConnector4">
                  <a:avLst>
                    <a:gd name="adj1" fmla="val -19194"/>
                    <a:gd name="adj2" fmla="val 114027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2 2">
                  <a:extLst>
                    <a:ext uri="{FF2B5EF4-FFF2-40B4-BE49-F238E27FC236}">
                      <a16:creationId xmlns:a16="http://schemas.microsoft.com/office/drawing/2014/main" id="{B35C04BA-9242-0402-199E-C1B6B1B958E6}"/>
                    </a:ext>
                  </a:extLst>
                </p:cNvPr>
                <p:cNvCxnSpPr>
                  <a:cxnSpLocks/>
                  <a:stCxn id="16" idx="7"/>
                  <a:endCxn id="17" idx="7"/>
                </p:cNvCxnSpPr>
                <p:nvPr/>
              </p:nvCxnSpPr>
              <p:spPr bwMode="auto">
                <a:xfrm rot="16200000" flipV="1">
                  <a:off x="2716277" y="2810882"/>
                  <a:ext cx="843679" cy="949596"/>
                </a:xfrm>
                <a:prstGeom prst="curvedConnector3">
                  <a:avLst>
                    <a:gd name="adj1" fmla="val 137098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CasellaDiTesto 14">
                <a:extLst>
                  <a:ext uri="{FF2B5EF4-FFF2-40B4-BE49-F238E27FC236}">
                    <a16:creationId xmlns:a16="http://schemas.microsoft.com/office/drawing/2014/main" id="{A53D307F-A453-E27C-13D7-D17CFF8DF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5066" y="4465621"/>
                <a:ext cx="107469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600" b="1" dirty="0">
                    <a:cs typeface="Arial" panose="020B0604020202020204" pitchFamily="34" charset="0"/>
                  </a:rPr>
                  <a:t>ASK1</a:t>
                </a:r>
              </a:p>
            </p:txBody>
          </p:sp>
        </p:grpSp>
        <p:cxnSp>
          <p:nvCxnSpPr>
            <p:cNvPr id="52" name="Connettore 2 2">
              <a:extLst>
                <a:ext uri="{FF2B5EF4-FFF2-40B4-BE49-F238E27FC236}">
                  <a16:creationId xmlns:a16="http://schemas.microsoft.com/office/drawing/2014/main" id="{E601CFF4-3D3F-F709-31F8-4435485C31C3}"/>
                </a:ext>
              </a:extLst>
            </p:cNvPr>
            <p:cNvCxnSpPr>
              <a:cxnSpLocks/>
              <a:stCxn id="16" idx="4"/>
              <a:endCxn id="16" idx="6"/>
            </p:cNvCxnSpPr>
            <p:nvPr/>
          </p:nvCxnSpPr>
          <p:spPr bwMode="auto">
            <a:xfrm rot="5400000" flipH="1" flipV="1">
              <a:off x="3458822" y="4617433"/>
              <a:ext cx="288131" cy="396081"/>
            </a:xfrm>
            <a:prstGeom prst="curvedConnector4">
              <a:avLst>
                <a:gd name="adj1" fmla="val -79339"/>
                <a:gd name="adj2" fmla="val 15771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CasellaDiTesto 14">
              <a:extLst>
                <a:ext uri="{FF2B5EF4-FFF2-40B4-BE49-F238E27FC236}">
                  <a16:creationId xmlns:a16="http://schemas.microsoft.com/office/drawing/2014/main" id="{FC7BAFE4-6676-8749-2902-EF5E6202D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548" y="5158528"/>
              <a:ext cx="1074696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solidFill>
                    <a:srgbClr val="0033CC"/>
                  </a:solidFill>
                  <a:cs typeface="Arial" panose="020B0604020202020204" pitchFamily="34" charset="0"/>
                </a:rPr>
                <a:t>ASK2</a:t>
              </a:r>
            </a:p>
          </p:txBody>
        </p:sp>
        <p:cxnSp>
          <p:nvCxnSpPr>
            <p:cNvPr id="59" name="Connettore 2 2">
              <a:extLst>
                <a:ext uri="{FF2B5EF4-FFF2-40B4-BE49-F238E27FC236}">
                  <a16:creationId xmlns:a16="http://schemas.microsoft.com/office/drawing/2014/main" id="{836653DC-9A74-B461-1FC7-AA5B933EF3B5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1405153" y="4642143"/>
              <a:ext cx="288131" cy="396081"/>
            </a:xfrm>
            <a:prstGeom prst="curvedConnector4">
              <a:avLst>
                <a:gd name="adj1" fmla="val -79339"/>
                <a:gd name="adj2" fmla="val 15771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CasellaDiTesto 14">
              <a:extLst>
                <a:ext uri="{FF2B5EF4-FFF2-40B4-BE49-F238E27FC236}">
                  <a16:creationId xmlns:a16="http://schemas.microsoft.com/office/drawing/2014/main" id="{2D712E0F-9266-4E8C-EC37-C8035526A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906" y="4754642"/>
              <a:ext cx="1074696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solidFill>
                    <a:srgbClr val="0033CC"/>
                  </a:solidFill>
                  <a:cs typeface="Arial" panose="020B0604020202020204" pitchFamily="34" charset="0"/>
                </a:rPr>
                <a:t>ASK2</a:t>
              </a:r>
            </a:p>
          </p:txBody>
        </p:sp>
        <p:cxnSp>
          <p:nvCxnSpPr>
            <p:cNvPr id="61" name="Connettore 2 2">
              <a:extLst>
                <a:ext uri="{FF2B5EF4-FFF2-40B4-BE49-F238E27FC236}">
                  <a16:creationId xmlns:a16="http://schemas.microsoft.com/office/drawing/2014/main" id="{92D29D22-D7BD-B4DF-8382-B0D8B2137ADB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1411170" y="5801634"/>
              <a:ext cx="288131" cy="396081"/>
            </a:xfrm>
            <a:prstGeom prst="curvedConnector4">
              <a:avLst>
                <a:gd name="adj1" fmla="val -43130"/>
                <a:gd name="adj2" fmla="val 15771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CasellaDiTesto 14">
              <a:extLst>
                <a:ext uri="{FF2B5EF4-FFF2-40B4-BE49-F238E27FC236}">
                  <a16:creationId xmlns:a16="http://schemas.microsoft.com/office/drawing/2014/main" id="{BA40FE0D-7900-6A95-D624-79446F1DB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3359" y="5939766"/>
              <a:ext cx="1074696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solidFill>
                    <a:srgbClr val="0033CC"/>
                  </a:solidFill>
                  <a:cs typeface="Arial" panose="020B0604020202020204" pitchFamily="34" charset="0"/>
                </a:rPr>
                <a:t>ASK2</a:t>
              </a:r>
            </a:p>
          </p:txBody>
        </p:sp>
        <p:cxnSp>
          <p:nvCxnSpPr>
            <p:cNvPr id="130056" name="Connettore 2 2">
              <a:extLst>
                <a:ext uri="{FF2B5EF4-FFF2-40B4-BE49-F238E27FC236}">
                  <a16:creationId xmlns:a16="http://schemas.microsoft.com/office/drawing/2014/main" id="{7DA0AC1F-C2D2-26F4-9DD0-360C7812C092}"/>
                </a:ext>
              </a:extLst>
            </p:cNvPr>
            <p:cNvCxnSpPr>
              <a:cxnSpLocks/>
              <a:stCxn id="17" idx="3"/>
              <a:endCxn id="17" idx="5"/>
            </p:cNvCxnSpPr>
            <p:nvPr/>
          </p:nvCxnSpPr>
          <p:spPr bwMode="auto">
            <a:xfrm rot="16200000" flipH="1">
              <a:off x="2455249" y="3751395"/>
              <a:ext cx="12700" cy="560143"/>
            </a:xfrm>
            <a:prstGeom prst="curvedConnector3">
              <a:avLst>
                <a:gd name="adj1" fmla="val 246450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60" name="CasellaDiTesto 14">
              <a:extLst>
                <a:ext uri="{FF2B5EF4-FFF2-40B4-BE49-F238E27FC236}">
                  <a16:creationId xmlns:a16="http://schemas.microsoft.com/office/drawing/2014/main" id="{E308BDEB-5B8D-7DB2-5E66-69177B11F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5526" y="4298513"/>
              <a:ext cx="758462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solidFill>
                    <a:srgbClr val="0033CC"/>
                  </a:solidFill>
                  <a:cs typeface="Arial" panose="020B0604020202020204" pitchFamily="34" charset="0"/>
                </a:rPr>
                <a:t>ASK2</a:t>
              </a:r>
            </a:p>
          </p:txBody>
        </p:sp>
      </p:grpSp>
      <p:grpSp>
        <p:nvGrpSpPr>
          <p:cNvPr id="130065" name="Group 130064">
            <a:extLst>
              <a:ext uri="{FF2B5EF4-FFF2-40B4-BE49-F238E27FC236}">
                <a16:creationId xmlns:a16="http://schemas.microsoft.com/office/drawing/2014/main" id="{0B63E5A5-A298-7F30-9503-97545E3D2205}"/>
              </a:ext>
            </a:extLst>
          </p:cNvPr>
          <p:cNvGrpSpPr/>
          <p:nvPr/>
        </p:nvGrpSpPr>
        <p:grpSpPr>
          <a:xfrm>
            <a:off x="4831544" y="2492896"/>
            <a:ext cx="4397858" cy="3603477"/>
            <a:chOff x="4831544" y="2636912"/>
            <a:chExt cx="4397858" cy="36034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C3BA97-03B7-EAF5-0DB2-79F66EF5B2CE}"/>
                </a:ext>
              </a:extLst>
            </p:cNvPr>
            <p:cNvGrpSpPr/>
            <p:nvPr/>
          </p:nvGrpSpPr>
          <p:grpSpPr>
            <a:xfrm>
              <a:off x="4831544" y="2636912"/>
              <a:ext cx="4397858" cy="3496455"/>
              <a:chOff x="107504" y="1876761"/>
              <a:chExt cx="4397858" cy="349645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B62B62A-8D53-F2EA-795C-409435D4B75A}"/>
                  </a:ext>
                </a:extLst>
              </p:cNvPr>
              <p:cNvGrpSpPr/>
              <p:nvPr/>
            </p:nvGrpSpPr>
            <p:grpSpPr>
              <a:xfrm>
                <a:off x="107504" y="1876761"/>
                <a:ext cx="4397858" cy="3496455"/>
                <a:chOff x="107504" y="1876761"/>
                <a:chExt cx="4397858" cy="3496455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131D38BF-A83E-A25F-0570-9B88F83C1BA3}"/>
                    </a:ext>
                  </a:extLst>
                </p:cNvPr>
                <p:cNvGrpSpPr/>
                <p:nvPr/>
              </p:nvGrpSpPr>
              <p:grpSpPr>
                <a:xfrm>
                  <a:off x="107504" y="1876761"/>
                  <a:ext cx="4397858" cy="2334294"/>
                  <a:chOff x="166696" y="3026591"/>
                  <a:chExt cx="4397858" cy="2334294"/>
                </a:xfrm>
              </p:grpSpPr>
              <p:grpSp>
                <p:nvGrpSpPr>
                  <p:cNvPr id="37" name="Gruppo 17">
                    <a:extLst>
                      <a:ext uri="{FF2B5EF4-FFF2-40B4-BE49-F238E27FC236}">
                        <a16:creationId xmlns:a16="http://schemas.microsoft.com/office/drawing/2014/main" id="{A699B7E4-892F-B8A5-36B5-3FA62429071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39829" y="3026591"/>
                    <a:ext cx="3624725" cy="2334294"/>
                    <a:chOff x="867699" y="4226331"/>
                    <a:chExt cx="3624380" cy="2333490"/>
                  </a:xfrm>
                </p:grpSpPr>
                <p:sp>
                  <p:nvSpPr>
                    <p:cNvPr id="40" name="Ovale 4">
                      <a:extLst>
                        <a:ext uri="{FF2B5EF4-FFF2-40B4-BE49-F238E27FC236}">
                          <a16:creationId xmlns:a16="http://schemas.microsoft.com/office/drawing/2014/main" id="{9B361D0A-8D2F-593E-3DDA-C8352C825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3625" y="5972096"/>
                      <a:ext cx="792087" cy="57606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41" name="Ovale 5">
                      <a:extLst>
                        <a:ext uri="{FF2B5EF4-FFF2-40B4-BE49-F238E27FC236}">
                          <a16:creationId xmlns:a16="http://schemas.microsoft.com/office/drawing/2014/main" id="{791051D8-6ACF-5410-68F6-317B33187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118" y="5128705"/>
                      <a:ext cx="792086" cy="576064"/>
                    </a:xfrm>
                    <a:prstGeom prst="ellipse">
                      <a:avLst/>
                    </a:prstGeom>
                    <a:solidFill>
                      <a:schemeClr val="bg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 dirty="0"/>
                    </a:p>
                  </p:txBody>
                </p:sp>
                <p:sp>
                  <p:nvSpPr>
                    <p:cNvPr id="42" name="CasellaDiTesto 7">
                      <a:extLst>
                        <a:ext uri="{FF2B5EF4-FFF2-40B4-BE49-F238E27FC236}">
                          <a16:creationId xmlns:a16="http://schemas.microsoft.com/office/drawing/2014/main" id="{AC52A654-4C3F-4372-CA5B-41BE2D33BC0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16740" y="5234019"/>
                      <a:ext cx="530991" cy="4000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2000" b="1" i="1" dirty="0">
                          <a:latin typeface="Times New Roman" panose="02020603050405020304" pitchFamily="18" charset="0"/>
                        </a:rPr>
                        <a:t>I_I</a:t>
                      </a:r>
                    </a:p>
                  </p:txBody>
                </p:sp>
                <p:cxnSp>
                  <p:nvCxnSpPr>
                    <p:cNvPr id="43" name="Connettore 2 7">
                      <a:extLst>
                        <a:ext uri="{FF2B5EF4-FFF2-40B4-BE49-F238E27FC236}">
                          <a16:creationId xmlns:a16="http://schemas.microsoft.com/office/drawing/2014/main" id="{20D4CE8F-47F8-AA80-2309-6FD56AA2F68E}"/>
                        </a:ext>
                      </a:extLst>
                    </p:cNvPr>
                    <p:cNvCxnSpPr>
                      <a:cxnSpLocks/>
                      <a:endCxn id="41" idx="0"/>
                    </p:cNvCxnSpPr>
                    <p:nvPr/>
                  </p:nvCxnSpPr>
                  <p:spPr>
                    <a:xfrm>
                      <a:off x="2370159" y="4662114"/>
                      <a:ext cx="0" cy="466593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CasellaDiTesto 7">
                      <a:extLst>
                        <a:ext uri="{FF2B5EF4-FFF2-40B4-BE49-F238E27FC236}">
                          <a16:creationId xmlns:a16="http://schemas.microsoft.com/office/drawing/2014/main" id="{48C9A40E-3D66-C87F-7A58-543C531C3D3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67663" y="6071799"/>
                      <a:ext cx="792087" cy="3999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2000" b="1" i="1" dirty="0">
                          <a:latin typeface="Times New Roman" panose="02020603050405020304" pitchFamily="18" charset="0"/>
                        </a:rPr>
                        <a:t>I_B1</a:t>
                      </a:r>
                    </a:p>
                  </p:txBody>
                </p:sp>
                <p:sp>
                  <p:nvSpPr>
                    <p:cNvPr id="45" name="CasellaDiTesto 13">
                      <a:extLst>
                        <a:ext uri="{FF2B5EF4-FFF2-40B4-BE49-F238E27FC236}">
                          <a16:creationId xmlns:a16="http://schemas.microsoft.com/office/drawing/2014/main" id="{2C7484A3-162C-5E4D-7BE2-224B443ED0C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68960" y="4226331"/>
                      <a:ext cx="2602398" cy="3999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2000" b="1" dirty="0">
                          <a:cs typeface="Arial" panose="020B0604020202020204" pitchFamily="34" charset="0"/>
                        </a:rPr>
                        <a:t>S02=</a:t>
                      </a:r>
                      <a:r>
                        <a:rPr lang="en-US" altLang="it-IT" sz="2000" b="1" dirty="0" err="1">
                          <a:cs typeface="Arial" panose="020B0604020202020204" pitchFamily="34" charset="0"/>
                        </a:rPr>
                        <a:t>Sp</a:t>
                      </a:r>
                      <a:r>
                        <a:rPr lang="en-US" altLang="it-IT" sz="2000" b="1" dirty="0">
                          <a:cs typeface="Arial" panose="020B0604020202020204" pitchFamily="34" charset="0"/>
                        </a:rPr>
                        <a:t>||P2=T||St2:</a:t>
                      </a:r>
                    </a:p>
                  </p:txBody>
                </p:sp>
                <p:sp>
                  <p:nvSpPr>
                    <p:cNvPr id="46" name="CasellaDiTesto 14">
                      <a:extLst>
                        <a:ext uri="{FF2B5EF4-FFF2-40B4-BE49-F238E27FC236}">
                          <a16:creationId xmlns:a16="http://schemas.microsoft.com/office/drawing/2014/main" id="{68FC750C-12FD-1A63-EAD8-FC6708D744CA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17485" y="5036180"/>
                      <a:ext cx="1074594" cy="338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FREE1</a:t>
                      </a:r>
                    </a:p>
                  </p:txBody>
                </p:sp>
                <p:sp>
                  <p:nvSpPr>
                    <p:cNvPr id="47" name="Ovale 15">
                      <a:extLst>
                        <a:ext uri="{FF2B5EF4-FFF2-40B4-BE49-F238E27FC236}">
                          <a16:creationId xmlns:a16="http://schemas.microsoft.com/office/drawing/2014/main" id="{2B5406A2-174A-916D-1A0D-23EC2F088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7699" y="5983757"/>
                      <a:ext cx="792087" cy="57606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GB"/>
                    </a:p>
                  </p:txBody>
                </p:sp>
                <p:sp>
                  <p:nvSpPr>
                    <p:cNvPr id="48" name="CasellaDiTesto 7">
                      <a:extLst>
                        <a:ext uri="{FF2B5EF4-FFF2-40B4-BE49-F238E27FC236}">
                          <a16:creationId xmlns:a16="http://schemas.microsoft.com/office/drawing/2014/main" id="{6B02FE32-DEC2-4AB8-04EC-21560008610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92894" y="6081930"/>
                      <a:ext cx="792087" cy="3999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GB" altLang="it-IT" sz="2000" b="1" i="1" dirty="0">
                          <a:latin typeface="Times New Roman" panose="02020603050405020304" pitchFamily="18" charset="0"/>
                        </a:rPr>
                        <a:t>R_B2</a:t>
                      </a:r>
                    </a:p>
                  </p:txBody>
                </p:sp>
                <p:cxnSp>
                  <p:nvCxnSpPr>
                    <p:cNvPr id="49" name="Connettore 2 2">
                      <a:extLst>
                        <a:ext uri="{FF2B5EF4-FFF2-40B4-BE49-F238E27FC236}">
                          <a16:creationId xmlns:a16="http://schemas.microsoft.com/office/drawing/2014/main" id="{FF19319E-553E-CBD6-BD27-F89F964DC061}"/>
                        </a:ext>
                      </a:extLst>
                    </p:cNvPr>
                    <p:cNvCxnSpPr>
                      <a:cxnSpLocks/>
                      <a:stCxn id="41" idx="6"/>
                      <a:endCxn id="40" idx="1"/>
                    </p:cNvCxnSpPr>
                    <p:nvPr/>
                  </p:nvCxnSpPr>
                  <p:spPr>
                    <a:xfrm>
                      <a:off x="2766206" y="5416738"/>
                      <a:ext cx="273419" cy="639720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" name="CasellaDiTesto 20">
                      <a:extLst>
                        <a:ext uri="{FF2B5EF4-FFF2-40B4-BE49-F238E27FC236}">
                          <a16:creationId xmlns:a16="http://schemas.microsoft.com/office/drawing/2014/main" id="{03FBF75C-A8C3-46B0-62C5-BB1ED4B1ADA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23928" y="5398576"/>
                      <a:ext cx="934812" cy="338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REQ2</a:t>
                      </a:r>
                    </a:p>
                  </p:txBody>
                </p:sp>
                <p:sp>
                  <p:nvSpPr>
                    <p:cNvPr id="51" name="CasellaDiTesto 21">
                      <a:extLst>
                        <a:ext uri="{FF2B5EF4-FFF2-40B4-BE49-F238E27FC236}">
                          <a16:creationId xmlns:a16="http://schemas.microsoft.com/office/drawing/2014/main" id="{0880B51F-5584-9FA9-221B-5913B53C11B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792828" y="5399516"/>
                      <a:ext cx="893489" cy="3384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square">
                      <a:spAutoFit/>
                    </a:bodyPr>
                    <a:lstStyle>
                      <a:lvl1pPr eaLnBrk="0" hangingPunct="0">
                        <a:spcBef>
                          <a:spcPct val="50000"/>
                        </a:spcBef>
                        <a:buChar char="•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5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5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5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50000"/>
                        </a:spcBef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har char="»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it-IT" sz="1600" b="1" dirty="0">
                          <a:cs typeface="Arial" panose="020B0604020202020204" pitchFamily="34" charset="0"/>
                        </a:rPr>
                        <a:t>REQ1</a:t>
                      </a:r>
                    </a:p>
                  </p:txBody>
                </p:sp>
              </p:grpSp>
              <p:cxnSp>
                <p:nvCxnSpPr>
                  <p:cNvPr id="38" name="Connettore 2 13">
                    <a:extLst>
                      <a:ext uri="{FF2B5EF4-FFF2-40B4-BE49-F238E27FC236}">
                        <a16:creationId xmlns:a16="http://schemas.microsoft.com/office/drawing/2014/main" id="{15354936-8B75-209C-2B6D-303AC1B4B38E}"/>
                      </a:ext>
                    </a:extLst>
                  </p:cNvPr>
                  <p:cNvCxnSpPr>
                    <a:cxnSpLocks/>
                    <a:stCxn id="41" idx="2"/>
                    <a:endCxn id="47" idx="7"/>
                  </p:cNvCxnSpPr>
                  <p:nvPr/>
                </p:nvCxnSpPr>
                <p:spPr bwMode="auto">
                  <a:xfrm flipH="1">
                    <a:off x="1615988" y="4217409"/>
                    <a:ext cx="430369" cy="65160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CasellaDiTesto 14">
                    <a:extLst>
                      <a:ext uri="{FF2B5EF4-FFF2-40B4-BE49-F238E27FC236}">
                        <a16:creationId xmlns:a16="http://schemas.microsoft.com/office/drawing/2014/main" id="{A64BEAA7-4868-26B2-7844-3D78B86375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6696" y="3845117"/>
                    <a:ext cx="1074697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FREE2</a:t>
                    </a:r>
                  </a:p>
                </p:txBody>
              </p:sp>
            </p:grpSp>
            <p:sp>
              <p:nvSpPr>
                <p:cNvPr id="32" name="Ovale 15">
                  <a:extLst>
                    <a:ext uri="{FF2B5EF4-FFF2-40B4-BE49-F238E27FC236}">
                      <a16:creationId xmlns:a16="http://schemas.microsoft.com/office/drawing/2014/main" id="{813E0768-594A-5842-F838-5C1115E588CA}"/>
                    </a:ext>
                  </a:extLst>
                </p:cNvPr>
                <p:cNvSpPr/>
                <p:nvPr/>
              </p:nvSpPr>
              <p:spPr bwMode="auto">
                <a:xfrm>
                  <a:off x="886992" y="4796954"/>
                  <a:ext cx="792163" cy="5762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33" name="CasellaDiTesto 7">
                  <a:extLst>
                    <a:ext uri="{FF2B5EF4-FFF2-40B4-BE49-F238E27FC236}">
                      <a16:creationId xmlns:a16="http://schemas.microsoft.com/office/drawing/2014/main" id="{2E88B540-7A05-2E78-748A-8D8AAA21DC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2189" y="4895164"/>
                  <a:ext cx="792163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GB" altLang="it-IT" sz="2000" b="1" i="1" dirty="0">
                      <a:latin typeface="Times New Roman" panose="02020603050405020304" pitchFamily="18" charset="0"/>
                    </a:rPr>
                    <a:t>U_B2</a:t>
                  </a:r>
                </a:p>
              </p:txBody>
            </p:sp>
            <p:cxnSp>
              <p:nvCxnSpPr>
                <p:cNvPr id="34" name="Connettore 2 13">
                  <a:extLst>
                    <a:ext uri="{FF2B5EF4-FFF2-40B4-BE49-F238E27FC236}">
                      <a16:creationId xmlns:a16="http://schemas.microsoft.com/office/drawing/2014/main" id="{0DB4620D-AFBB-9EA9-ACED-BAC165A7CC63}"/>
                    </a:ext>
                  </a:extLst>
                </p:cNvPr>
                <p:cNvCxnSpPr>
                  <a:cxnSpLocks/>
                  <a:stCxn id="47" idx="4"/>
                  <a:endCxn id="32" idx="0"/>
                </p:cNvCxnSpPr>
                <p:nvPr/>
              </p:nvCxnSpPr>
              <p:spPr bwMode="auto">
                <a:xfrm>
                  <a:off x="1276725" y="4211053"/>
                  <a:ext cx="6349" cy="5859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2 13">
                  <a:extLst>
                    <a:ext uri="{FF2B5EF4-FFF2-40B4-BE49-F238E27FC236}">
                      <a16:creationId xmlns:a16="http://schemas.microsoft.com/office/drawing/2014/main" id="{82F7C480-7EA2-30E4-7E33-39B2F077379D}"/>
                    </a:ext>
                  </a:extLst>
                </p:cNvPr>
                <p:cNvCxnSpPr>
                  <a:cxnSpLocks/>
                  <a:stCxn id="33" idx="1"/>
                  <a:endCxn id="41" idx="1"/>
                </p:cNvCxnSpPr>
                <p:nvPr/>
              </p:nvCxnSpPr>
              <p:spPr bwMode="auto">
                <a:xfrm rot="10800000" flipH="1">
                  <a:off x="912188" y="2863841"/>
                  <a:ext cx="1190985" cy="2231379"/>
                </a:xfrm>
                <a:prstGeom prst="curvedConnector4">
                  <a:avLst>
                    <a:gd name="adj1" fmla="val -19194"/>
                    <a:gd name="adj2" fmla="val 114027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ttore 2 2">
                  <a:extLst>
                    <a:ext uri="{FF2B5EF4-FFF2-40B4-BE49-F238E27FC236}">
                      <a16:creationId xmlns:a16="http://schemas.microsoft.com/office/drawing/2014/main" id="{8C755961-2188-A48A-CDF9-B8B9209950DB}"/>
                    </a:ext>
                  </a:extLst>
                </p:cNvPr>
                <p:cNvCxnSpPr>
                  <a:cxnSpLocks/>
                  <a:stCxn id="40" idx="7"/>
                  <a:endCxn id="41" idx="7"/>
                </p:cNvCxnSpPr>
                <p:nvPr/>
              </p:nvCxnSpPr>
              <p:spPr bwMode="auto">
                <a:xfrm rot="16200000" flipV="1">
                  <a:off x="2716277" y="2810882"/>
                  <a:ext cx="843679" cy="949596"/>
                </a:xfrm>
                <a:prstGeom prst="curvedConnector3">
                  <a:avLst>
                    <a:gd name="adj1" fmla="val 137098"/>
                  </a:avLst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CasellaDiTesto 14">
                <a:extLst>
                  <a:ext uri="{FF2B5EF4-FFF2-40B4-BE49-F238E27FC236}">
                    <a16:creationId xmlns:a16="http://schemas.microsoft.com/office/drawing/2014/main" id="{D2D9CB49-70FA-AB6B-2605-C69E2AFC3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3670" y="4437030"/>
                <a:ext cx="107469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1600" b="1" dirty="0">
                    <a:cs typeface="Arial" panose="020B0604020202020204" pitchFamily="34" charset="0"/>
                  </a:rPr>
                  <a:t>ASK2</a:t>
                </a:r>
              </a:p>
            </p:txBody>
          </p:sp>
        </p:grpSp>
        <p:cxnSp>
          <p:nvCxnSpPr>
            <p:cNvPr id="130048" name="Connettore 2 2">
              <a:extLst>
                <a:ext uri="{FF2B5EF4-FFF2-40B4-BE49-F238E27FC236}">
                  <a16:creationId xmlns:a16="http://schemas.microsoft.com/office/drawing/2014/main" id="{3AE9D8FF-6468-A4F5-E3EE-EAC74A06B33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8108050" y="4617333"/>
              <a:ext cx="288131" cy="396081"/>
            </a:xfrm>
            <a:prstGeom prst="curvedConnector4">
              <a:avLst>
                <a:gd name="adj1" fmla="val -79339"/>
                <a:gd name="adj2" fmla="val 15771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49" name="CasellaDiTesto 14">
              <a:extLst>
                <a:ext uri="{FF2B5EF4-FFF2-40B4-BE49-F238E27FC236}">
                  <a16:creationId xmlns:a16="http://schemas.microsoft.com/office/drawing/2014/main" id="{1901F766-EB30-D1E7-B829-5643317B8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6776" y="5158428"/>
              <a:ext cx="1074696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solidFill>
                    <a:srgbClr val="0033CC"/>
                  </a:solidFill>
                  <a:cs typeface="Arial" panose="020B0604020202020204" pitchFamily="34" charset="0"/>
                </a:rPr>
                <a:t>ASK1</a:t>
              </a:r>
            </a:p>
          </p:txBody>
        </p:sp>
        <p:cxnSp>
          <p:nvCxnSpPr>
            <p:cNvPr id="130051" name="Connettore 2 2">
              <a:extLst>
                <a:ext uri="{FF2B5EF4-FFF2-40B4-BE49-F238E27FC236}">
                  <a16:creationId xmlns:a16="http://schemas.microsoft.com/office/drawing/2014/main" id="{0D0A6791-994A-09AC-40A5-C1A7CDDEAF53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064801" y="4635043"/>
              <a:ext cx="288131" cy="396081"/>
            </a:xfrm>
            <a:prstGeom prst="curvedConnector4">
              <a:avLst>
                <a:gd name="adj1" fmla="val -79339"/>
                <a:gd name="adj2" fmla="val 15771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52" name="CasellaDiTesto 14">
              <a:extLst>
                <a:ext uri="{FF2B5EF4-FFF2-40B4-BE49-F238E27FC236}">
                  <a16:creationId xmlns:a16="http://schemas.microsoft.com/office/drawing/2014/main" id="{A7E0AC5C-BB12-103D-E3FB-A36E76A16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391" y="4777294"/>
              <a:ext cx="1074696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solidFill>
                    <a:srgbClr val="0033CC"/>
                  </a:solidFill>
                  <a:cs typeface="Arial" panose="020B0604020202020204" pitchFamily="34" charset="0"/>
                </a:rPr>
                <a:t>ASK1</a:t>
              </a:r>
            </a:p>
          </p:txBody>
        </p:sp>
        <p:cxnSp>
          <p:nvCxnSpPr>
            <p:cNvPr id="130053" name="Connettore 2 2">
              <a:extLst>
                <a:ext uri="{FF2B5EF4-FFF2-40B4-BE49-F238E27FC236}">
                  <a16:creationId xmlns:a16="http://schemas.microsoft.com/office/drawing/2014/main" id="{361C9CA1-4852-5C47-42F5-F5EED6284445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063202" y="5799145"/>
              <a:ext cx="288131" cy="396081"/>
            </a:xfrm>
            <a:prstGeom prst="curvedConnector4">
              <a:avLst>
                <a:gd name="adj1" fmla="val -43131"/>
                <a:gd name="adj2" fmla="val 157715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54" name="CasellaDiTesto 14">
              <a:extLst>
                <a:ext uri="{FF2B5EF4-FFF2-40B4-BE49-F238E27FC236}">
                  <a16:creationId xmlns:a16="http://schemas.microsoft.com/office/drawing/2014/main" id="{4C7F4DF0-1A61-ECB6-531B-D05A18F13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1633" y="5901834"/>
              <a:ext cx="743246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solidFill>
                    <a:srgbClr val="0033CC"/>
                  </a:solidFill>
                  <a:cs typeface="Arial" panose="020B0604020202020204" pitchFamily="34" charset="0"/>
                </a:rPr>
                <a:t>ASK1</a:t>
              </a:r>
            </a:p>
          </p:txBody>
        </p:sp>
        <p:cxnSp>
          <p:nvCxnSpPr>
            <p:cNvPr id="130062" name="Connettore 2 2">
              <a:extLst>
                <a:ext uri="{FF2B5EF4-FFF2-40B4-BE49-F238E27FC236}">
                  <a16:creationId xmlns:a16="http://schemas.microsoft.com/office/drawing/2014/main" id="{3B231E74-55DE-2FAD-C62B-6C628B53BC4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7086324" y="3762489"/>
              <a:ext cx="12700" cy="560143"/>
            </a:xfrm>
            <a:prstGeom prst="curvedConnector3">
              <a:avLst>
                <a:gd name="adj1" fmla="val 2464504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0063" name="CasellaDiTesto 14">
              <a:extLst>
                <a:ext uri="{FF2B5EF4-FFF2-40B4-BE49-F238E27FC236}">
                  <a16:creationId xmlns:a16="http://schemas.microsoft.com/office/drawing/2014/main" id="{E52D8E69-5F7E-6F16-D83C-E5F2BE01D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601" y="4309607"/>
              <a:ext cx="758462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solidFill>
                    <a:srgbClr val="0033CC"/>
                  </a:solidFill>
                  <a:cs typeface="Arial" panose="020B0604020202020204" pitchFamily="34" charset="0"/>
                </a:rPr>
                <a:t>ASK1</a:t>
              </a:r>
            </a:p>
          </p:txBody>
        </p:sp>
      </p:grpSp>
      <p:sp>
        <p:nvSpPr>
          <p:cNvPr id="130066" name="Segnaposto numero diapositiva 4">
            <a:extLst>
              <a:ext uri="{FF2B5EF4-FFF2-40B4-BE49-F238E27FC236}">
                <a16:creationId xmlns:a16="http://schemas.microsoft.com/office/drawing/2014/main" id="{26DAA555-F712-9770-85BC-347CA999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3084665517"/>
      </p:ext>
    </p:extLst>
  </p:cSld>
  <p:clrMapOvr>
    <a:masterClrMapping/>
  </p:clrMapOvr>
  <p:transition>
    <p:strips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(13)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CasellaDiTesto 5"/>
              <p:cNvSpPr txBox="1">
                <a:spLocks noChangeArrowheads="1"/>
              </p:cNvSpPr>
              <p:nvPr/>
            </p:nvSpPr>
            <p:spPr bwMode="auto">
              <a:xfrm>
                <a:off x="548171" y="1233237"/>
                <a:ext cx="8280400" cy="47537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it-IT" sz="2000" b="1" dirty="0">
                    <a:cs typeface="Arial" panose="020B0604020202020204" pitchFamily="34" charset="0"/>
                  </a:rPr>
                  <a:t>Non-</a:t>
                </a:r>
                <a:r>
                  <a:rPr lang="en-US" altLang="it-IT" sz="2000" b="1" dirty="0" err="1">
                    <a:cs typeface="Arial" panose="020B0604020202020204" pitchFamily="34" charset="0"/>
                  </a:rPr>
                  <a:t>blockingness</a:t>
                </a:r>
                <a:r>
                  <a:rPr lang="en-US" altLang="it-IT" sz="2000" b="1" dirty="0">
                    <a:cs typeface="Arial" panose="020B0604020202020204" pitchFamily="34" charset="0"/>
                  </a:rPr>
                  <a:t>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sz="2000" dirty="0">
                  <a:cs typeface="Arial" panose="020B0604020202020204" pitchFamily="34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2000" dirty="0">
                    <a:cs typeface="Arial" panose="020B0604020202020204" pitchFamily="34" charset="0"/>
                  </a:rPr>
                  <a:t>Find the marked languages: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600" dirty="0" err="1">
                    <a:cs typeface="Arial" panose="020B0604020202020204" pitchFamily="34" charset="0"/>
                  </a:rPr>
                  <a:t>Lm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(S1)={ℇ,ASK2*,(REQ2(ASK2)*FREE2)*, ((ASK2)*REQ1(ASK2)*ASK1(ASK2)*FREE1(ASK2)*)*}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600" dirty="0" err="1">
                    <a:cs typeface="Arial" panose="020B0604020202020204" pitchFamily="34" charset="0"/>
                  </a:rPr>
                  <a:t>Lm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(S2)={</a:t>
                </a:r>
                <a:r>
                  <a:rPr lang="en-US" altLang="it-IT" sz="1600" dirty="0" err="1">
                    <a:cs typeface="Arial" panose="020B0604020202020204" pitchFamily="34" charset="0"/>
                  </a:rPr>
                  <a:t>ℇ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, ASK1*,(REQ1(ASK1)*FREE1)*, ((ASK1)*REQ2(ASK1)*ASK2(ASK1)*FREE2(ASK1)*)*}</a:t>
                </a: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800" dirty="0">
                    <a:cs typeface="Arial" panose="020B0604020202020204" pitchFamily="34" charset="0"/>
                  </a:rPr>
                  <a:t>The next step is to find the prefixed marked languages: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it-IT" sz="1600" b="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Lm</m:t>
                        </m:r>
                        <m:r>
                          <a:rPr lang="en-US" altLang="it-IT" sz="1600" b="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it-IT" sz="1600" b="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altLang="it-IT" sz="1600" b="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e>
                    </m:acc>
                  </m:oMath>
                </a14:m>
                <a:r>
                  <a:rPr lang="en-US" altLang="it-IT" sz="1600" dirty="0">
                    <a:cs typeface="Arial" panose="020B0604020202020204" pitchFamily="34" charset="0"/>
                  </a:rPr>
                  <a:t>={ℇ,ASK2,ASK2ASK2,…,REQ2,REQ2ASK2,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REQ2ASK2FREE2REQ2FREE2,REQ2ASK2…FREE2,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REQ2FREE2REQ2…,REQ2ASK2…FREE2REQ2…,REQ1,REQ1ASK2,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REQ1ASK2…ASK1,REQ1ASK2…ASK1ASK2…,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REQ1ASK2…ASK1ASK2…FREE1,REQ1ASK1,REQ1ASK1FREE1}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Lm</m:t>
                        </m:r>
                        <m: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e>
                    </m:acc>
                  </m:oMath>
                </a14:m>
                <a:r>
                  <a:rPr lang="en-US" altLang="it-IT" sz="1600" dirty="0">
                    <a:cs typeface="Arial" panose="020B0604020202020204" pitchFamily="34" charset="0"/>
                  </a:rPr>
                  <a:t>={</a:t>
                </a:r>
                <a:r>
                  <a:rPr lang="en-US" altLang="it-IT" sz="1600" dirty="0" err="1">
                    <a:cs typeface="Arial" panose="020B0604020202020204" pitchFamily="34" charset="0"/>
                  </a:rPr>
                  <a:t>ℇ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, ASK1,ASK1ASK1,…,REQ1,REQ1ASK1,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REQ1ASK1FREE1REQ1FREE1,REQ1ASK1…FREE1,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REQ1FREE1REQ1…,REQ1ASK1…FREE1REQ1…,REQ2,REQ2ASK1,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REQ2ASK1…ASK2,REQ2ASK1…ASK2ASK1…,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REQ2ASK1…ASK2ASK1…FREE2,REQ2ASK2,REQ2ASK2FREE2} </a:t>
                </a:r>
              </a:p>
            </p:txBody>
          </p:sp>
        </mc:Choice>
        <mc:Fallback>
          <p:sp>
            <p:nvSpPr>
              <p:cNvPr id="2355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171" y="1233237"/>
                <a:ext cx="8280400" cy="4753737"/>
              </a:xfrm>
              <a:prstGeom prst="rect">
                <a:avLst/>
              </a:prstGeom>
              <a:blipFill>
                <a:blip r:embed="rId2"/>
                <a:stretch>
                  <a:fillRect l="-919" t="-532" b="-7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2446A697-C9D3-D0F4-311F-EE8A1894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686780851"/>
      </p:ext>
    </p:extLst>
  </p:cSld>
  <p:clrMapOvr>
    <a:masterClrMapping/>
  </p:clrMapOvr>
  <p:transition>
    <p:strips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(14)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6" name="CasellaDiTesto 5"/>
              <p:cNvSpPr txBox="1">
                <a:spLocks noChangeArrowheads="1"/>
              </p:cNvSpPr>
              <p:nvPr/>
            </p:nvSpPr>
            <p:spPr bwMode="auto">
              <a:xfrm>
                <a:off x="539750" y="1124744"/>
                <a:ext cx="8280400" cy="4767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it-IT" sz="2000" b="1" dirty="0">
                    <a:cs typeface="Arial" panose="020B0604020202020204" pitchFamily="34" charset="0"/>
                  </a:rPr>
                  <a:t>Non-</a:t>
                </a:r>
                <a:r>
                  <a:rPr lang="en-US" altLang="it-IT" sz="2000" b="1" dirty="0" err="1">
                    <a:cs typeface="Arial" panose="020B0604020202020204" pitchFamily="34" charset="0"/>
                  </a:rPr>
                  <a:t>blockingness</a:t>
                </a:r>
                <a:r>
                  <a:rPr lang="en-US" altLang="it-IT" sz="2000" b="1" dirty="0">
                    <a:cs typeface="Arial" panose="020B0604020202020204" pitchFamily="34" charset="0"/>
                  </a:rPr>
                  <a:t>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it-IT" sz="2000" dirty="0">
                  <a:cs typeface="Arial" panose="020B0604020202020204" pitchFamily="34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2000" dirty="0">
                    <a:cs typeface="Arial" panose="020B0604020202020204" pitchFamily="34" charset="0"/>
                  </a:rPr>
                  <a:t>Find the intersection of the two prefixed marked languages: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Lm</m:t>
                        </m:r>
                        <m: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</m:e>
                    </m:acc>
                  </m:oMath>
                </a14:m>
                <a:r>
                  <a:rPr lang="en-US" altLang="it-IT" sz="1600" dirty="0">
                    <a:latin typeface="+mn-lt"/>
                    <a:cs typeface="Arial" panose="020B0604020202020204" pitchFamily="34" charset="0"/>
                  </a:rPr>
                  <a:t>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6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Lm</m:t>
                        </m:r>
                        <m:d>
                          <m:dPr>
                            <m:ctrlPr>
                              <a:rPr lang="en-US" altLang="it-IT" sz="16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it-IT" sz="1600" i="0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r>
                              <a:rPr lang="it-IT" altLang="it-IT" sz="1600" b="0" i="0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</m:d>
                      </m:e>
                    </m:acc>
                  </m:oMath>
                </a14:m>
                <a:r>
                  <a:rPr lang="en-US" altLang="it-IT" sz="1600" b="0" dirty="0">
                    <a:cs typeface="Arial" panose="020B0604020202020204" pitchFamily="34" charset="0"/>
                  </a:rPr>
                  <a:t>={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ℇ,REQ1,REQ2,REQ1ASK1,REQ2ASK2,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REQ1ASK1FREE1,REQ2ASK2FREE2}</a:t>
                </a:r>
                <a:endParaRPr lang="it-IT" altLang="it-IT" sz="1600" dirty="0">
                  <a:cs typeface="Arial" panose="020B0604020202020204" pitchFamily="34" charset="0"/>
                </a:endParaRP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it-IT" altLang="it-IT" sz="1800" dirty="0" err="1">
                    <a:cs typeface="Arial" panose="020B0604020202020204" pitchFamily="34" charset="0"/>
                  </a:rPr>
                  <a:t>Find</a:t>
                </a:r>
                <a:r>
                  <a:rPr lang="it-IT" altLang="it-IT" sz="1800" dirty="0">
                    <a:cs typeface="Arial" panose="020B0604020202020204" pitchFamily="34" charset="0"/>
                  </a:rPr>
                  <a:t> the </a:t>
                </a:r>
                <a:r>
                  <a:rPr lang="it-IT" altLang="it-IT" sz="1800" dirty="0" err="1">
                    <a:cs typeface="Arial" panose="020B0604020202020204" pitchFamily="34" charset="0"/>
                  </a:rPr>
                  <a:t>intersection</a:t>
                </a:r>
                <a:r>
                  <a:rPr lang="it-IT" altLang="it-IT" sz="18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800" dirty="0" err="1">
                    <a:cs typeface="Arial" panose="020B0604020202020204" pitchFamily="34" charset="0"/>
                  </a:rPr>
                  <a:t>between</a:t>
                </a:r>
                <a:r>
                  <a:rPr lang="it-IT" altLang="it-IT" sz="1800" dirty="0">
                    <a:cs typeface="Arial" panose="020B0604020202020204" pitchFamily="34" charset="0"/>
                  </a:rPr>
                  <a:t> the </a:t>
                </a:r>
                <a:r>
                  <a:rPr lang="it-IT" altLang="it-IT" sz="1800" dirty="0" err="1">
                    <a:cs typeface="Arial" panose="020B0604020202020204" pitchFamily="34" charset="0"/>
                  </a:rPr>
                  <a:t>marked</a:t>
                </a:r>
                <a:r>
                  <a:rPr lang="it-IT" altLang="it-IT" sz="18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800" dirty="0" err="1">
                    <a:cs typeface="Arial" panose="020B0604020202020204" pitchFamily="34" charset="0"/>
                  </a:rPr>
                  <a:t>languages</a:t>
                </a:r>
                <a:r>
                  <a:rPr lang="it-IT" altLang="it-IT" sz="1800" dirty="0">
                    <a:cs typeface="Arial" panose="020B0604020202020204" pitchFamily="34" charset="0"/>
                  </a:rPr>
                  <a:t> and </a:t>
                </a:r>
                <a:r>
                  <a:rPr lang="it-IT" altLang="it-IT" sz="1800" dirty="0" err="1">
                    <a:cs typeface="Arial" panose="020B0604020202020204" pitchFamily="34" charset="0"/>
                  </a:rPr>
                  <a:t>its</a:t>
                </a:r>
                <a:r>
                  <a:rPr lang="it-IT" altLang="it-IT" sz="18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800" dirty="0" err="1">
                    <a:cs typeface="Arial" panose="020B0604020202020204" pitchFamily="34" charset="0"/>
                  </a:rPr>
                  <a:t>prefixed</a:t>
                </a:r>
                <a:r>
                  <a:rPr lang="it-IT" altLang="it-IT" sz="1800" dirty="0">
                    <a:cs typeface="Arial" panose="020B0604020202020204" pitchFamily="34" charset="0"/>
                  </a:rPr>
                  <a:t> </a:t>
                </a:r>
                <a:r>
                  <a:rPr lang="it-IT" altLang="it-IT" sz="1800" dirty="0" err="1">
                    <a:cs typeface="Arial" panose="020B0604020202020204" pitchFamily="34" charset="0"/>
                  </a:rPr>
                  <a:t>form</a:t>
                </a:r>
                <a:r>
                  <a:rPr lang="it-IT" altLang="it-IT" sz="1800" dirty="0">
                    <a:cs typeface="Arial" panose="020B0604020202020204" pitchFamily="34" charset="0"/>
                  </a:rPr>
                  <a:t> :</a:t>
                </a: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it-IT" altLang="it-IT" sz="1600" dirty="0">
                    <a:cs typeface="Arial" panose="020B0604020202020204" pitchFamily="34" charset="0"/>
                  </a:rPr>
                  <a:t>Lm(S1)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it-IT" sz="1600" dirty="0">
                        <a:latin typeface="+mn-lt"/>
                        <a:cs typeface="Arial" panose="020B0604020202020204" pitchFamily="34" charset="0"/>
                      </a:rPr>
                      <m:t>∩</m:t>
                    </m:r>
                  </m:oMath>
                </a14:m>
                <a:r>
                  <a:rPr lang="it-IT" altLang="it-IT" sz="1600" dirty="0">
                    <a:cs typeface="Arial" panose="020B0604020202020204" pitchFamily="34" charset="0"/>
                  </a:rPr>
                  <a:t>Lm(S2) = {</a:t>
                </a:r>
                <a:r>
                  <a:rPr lang="en-US" altLang="it-IT" sz="1600" dirty="0">
                    <a:cs typeface="Arial" panose="020B0604020202020204" pitchFamily="34" charset="0"/>
                  </a:rPr>
                  <a:t>ℇ,REQ1ASK1FREE1, REQ2ASK2FREE2}</a:t>
                </a:r>
                <a:endParaRPr lang="it-IT" altLang="it-IT" sz="1600" dirty="0">
                  <a:cs typeface="Arial" panose="020B0604020202020204" pitchFamily="34" charset="0"/>
                </a:endParaRPr>
              </a:p>
              <a:p>
                <a:pPr marL="1200150" lvl="1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it-IT" sz="16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Lm</m:t>
                        </m:r>
                        <m: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altLang="it-IT" sz="1600" i="0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1)</m:t>
                        </m:r>
                        <m:r>
                          <m:rPr>
                            <m:nor/>
                          </m:rPr>
                          <a:rPr lang="en-US" altLang="it-IT" sz="1600" dirty="0">
                            <a:latin typeface="+mn-lt"/>
                            <a:cs typeface="Arial" panose="020B0604020202020204" pitchFamily="34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it-IT" altLang="it-IT" sz="16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Lm</m:t>
                        </m:r>
                        <m:r>
                          <a:rPr lang="it-IT" altLang="it-IT" sz="16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altLang="it-IT" sz="16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it-IT" altLang="it-IT" sz="1600" b="0" i="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2)</m:t>
                        </m:r>
                      </m:e>
                    </m:acc>
                    <m:r>
                      <a:rPr lang="it-IT" altLang="it-IT" sz="16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={</m:t>
                    </m:r>
                  </m:oMath>
                </a14:m>
                <a:r>
                  <a:rPr lang="en-US" altLang="it-IT" sz="1600" dirty="0">
                    <a:cs typeface="Arial" panose="020B0604020202020204" pitchFamily="34" charset="0"/>
                  </a:rPr>
                  <a:t>ℇ,REQ1,REQ2,REQ1ASK1,REQ2ASK2,</a:t>
                </a:r>
                <a:br>
                  <a:rPr lang="en-US" altLang="it-IT" sz="1600" dirty="0">
                    <a:cs typeface="Arial" panose="020B0604020202020204" pitchFamily="34" charset="0"/>
                  </a:rPr>
                </a:br>
                <a:r>
                  <a:rPr lang="en-US" altLang="it-IT" sz="1600" dirty="0">
                    <a:cs typeface="Arial" panose="020B0604020202020204" pitchFamily="34" charset="0"/>
                  </a:rPr>
                  <a:t>REQ1ASK1FREE1,REQ2ASK2FREE2}</a:t>
                </a:r>
              </a:p>
              <a:p>
                <a:pPr marL="457200" indent="-45720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it-IT" sz="1800" dirty="0">
                    <a:cs typeface="Arial" panose="020B0604020202020204" pitchFamily="34" charset="0"/>
                  </a:rPr>
                  <a:t>As the two intersections are equal, the system has no conflicts, so it is non-</a:t>
                </a:r>
                <a:r>
                  <a:rPr lang="en-US" altLang="it-IT" sz="1800" dirty="0" err="1">
                    <a:cs typeface="Arial" panose="020B0604020202020204" pitchFamily="34" charset="0"/>
                  </a:rPr>
                  <a:t>blockable</a:t>
                </a:r>
                <a:r>
                  <a:rPr lang="en-US" altLang="it-IT" sz="1800" dirty="0"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None/>
                </a:pPr>
                <a:endParaRPr lang="en-US" altLang="it-IT" sz="1800" dirty="0"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it-IT" sz="1800" dirty="0">
                    <a:cs typeface="Arial" panose="020B0604020202020204" pitchFamily="34" charset="0"/>
                  </a:rPr>
                  <a:t>As non conflicts are detected from the language analysis, non-</a:t>
                </a:r>
                <a:r>
                  <a:rPr lang="en-US" altLang="it-IT" sz="1800" dirty="0" err="1">
                    <a:cs typeface="Arial" panose="020B0604020202020204" pitchFamily="34" charset="0"/>
                  </a:rPr>
                  <a:t>blockingness</a:t>
                </a:r>
                <a:r>
                  <a:rPr lang="en-US" altLang="it-IT" sz="1800" dirty="0">
                    <a:cs typeface="Arial" panose="020B0604020202020204" pitchFamily="34" charset="0"/>
                  </a:rPr>
                  <a:t> is verified, so the </a:t>
                </a:r>
                <a:r>
                  <a:rPr lang="en-US" altLang="it-IT" sz="1800" dirty="0" err="1">
                    <a:cs typeface="Arial" panose="020B0604020202020204" pitchFamily="34" charset="0"/>
                  </a:rPr>
                  <a:t>Supremal</a:t>
                </a:r>
                <a:r>
                  <a:rPr lang="en-US" altLang="it-IT" sz="1800" dirty="0">
                    <a:cs typeface="Arial" panose="020B0604020202020204" pitchFamily="34" charset="0"/>
                  </a:rPr>
                  <a:t> Non-Blocking Supervisor is both controllable and Non-</a:t>
                </a:r>
                <a:r>
                  <a:rPr lang="en-US" altLang="it-IT" sz="1800" dirty="0" err="1">
                    <a:cs typeface="Arial" panose="020B0604020202020204" pitchFamily="34" charset="0"/>
                  </a:rPr>
                  <a:t>blockable</a:t>
                </a:r>
                <a:r>
                  <a:rPr lang="en-US" altLang="it-IT" sz="1800" dirty="0">
                    <a:cs typeface="Arial" panose="020B0604020202020204" pitchFamily="34" charset="0"/>
                  </a:rPr>
                  <a:t>.</a:t>
                </a:r>
              </a:p>
              <a:p>
                <a:pPr>
                  <a:spcBef>
                    <a:spcPct val="0"/>
                  </a:spcBef>
                  <a:buNone/>
                </a:pPr>
                <a:r>
                  <a:rPr lang="en-US" altLang="it-IT" sz="1800" dirty="0">
                    <a:cs typeface="Arial" panose="020B0604020202020204" pitchFamily="34" charset="0"/>
                  </a:rPr>
                  <a:t>This could be seen also in the automata of the Supervisor; in fact, no deadlock occurs.</a:t>
                </a:r>
                <a:endParaRPr lang="it-IT" altLang="it-IT" sz="18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556" name="CasellaDiTes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124744"/>
                <a:ext cx="8280400" cy="4767587"/>
              </a:xfrm>
              <a:prstGeom prst="rect">
                <a:avLst/>
              </a:prstGeom>
              <a:blipFill>
                <a:blip r:embed="rId2"/>
                <a:stretch>
                  <a:fillRect l="-766" t="-796" r="-306" b="-7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2446A697-C9D3-D0F4-311F-EE8A1894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924654951"/>
      </p:ext>
    </p:extLst>
  </p:cSld>
  <p:clrMapOvr>
    <a:masterClrMapping/>
  </p:clrMapOvr>
  <p:transition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Cantele.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it-IT" altLang="it-IT" sz="1200" dirty="0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(1) </a:t>
            </a:r>
          </a:p>
        </p:txBody>
      </p:sp>
      <p:sp>
        <p:nvSpPr>
          <p:cNvPr id="14340" name="CasellaDiTesto 5"/>
          <p:cNvSpPr txBox="1">
            <a:spLocks noChangeArrowheads="1"/>
          </p:cNvSpPr>
          <p:nvPr/>
        </p:nvSpPr>
        <p:spPr bwMode="auto">
          <a:xfrm>
            <a:off x="395288" y="1196975"/>
            <a:ext cx="8135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it-IT" sz="2000" b="1">
                <a:cs typeface="Arial" panose="020B0604020202020204" pitchFamily="34" charset="0"/>
              </a:rPr>
              <a:t>Two Users</a:t>
            </a:r>
          </a:p>
        </p:txBody>
      </p:sp>
      <p:grpSp>
        <p:nvGrpSpPr>
          <p:cNvPr id="14341" name="Gruppo 5"/>
          <p:cNvGrpSpPr>
            <a:grpSpLocks/>
          </p:cNvGrpSpPr>
          <p:nvPr/>
        </p:nvGrpSpPr>
        <p:grpSpPr bwMode="auto">
          <a:xfrm>
            <a:off x="971550" y="1844675"/>
            <a:ext cx="7345363" cy="2379663"/>
            <a:chOff x="1115235" y="1340768"/>
            <a:chExt cx="7345578" cy="2379588"/>
          </a:xfrm>
        </p:grpSpPr>
        <p:pic>
          <p:nvPicPr>
            <p:cNvPr id="14343" name="Immagine 1" descr="download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628800"/>
              <a:ext cx="1723132" cy="1723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Immagine 4" descr="00200025419_tn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2129532"/>
              <a:ext cx="1625600" cy="158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5" name="Immagine 12" descr="00200025419_tn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0112" y="2132856"/>
              <a:ext cx="1625600" cy="158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6" name="CasellaDiTesto 61"/>
            <p:cNvSpPr txBox="1">
              <a:spLocks noChangeArrowheads="1"/>
            </p:cNvSpPr>
            <p:nvPr/>
          </p:nvSpPr>
          <p:spPr bwMode="auto">
            <a:xfrm>
              <a:off x="1115235" y="1772816"/>
              <a:ext cx="15125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>
                  <a:cs typeface="Arial" panose="020B0604020202020204" pitchFamily="34" charset="0"/>
                </a:rPr>
                <a:t>STUDENT 1</a:t>
              </a:r>
            </a:p>
          </p:txBody>
        </p:sp>
        <p:sp>
          <p:nvSpPr>
            <p:cNvPr id="14347" name="CasellaDiTesto 61"/>
            <p:cNvSpPr txBox="1">
              <a:spLocks noChangeArrowheads="1"/>
            </p:cNvSpPr>
            <p:nvPr/>
          </p:nvSpPr>
          <p:spPr bwMode="auto">
            <a:xfrm>
              <a:off x="6948264" y="1772816"/>
              <a:ext cx="15125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>
                  <a:cs typeface="Arial" panose="020B0604020202020204" pitchFamily="34" charset="0"/>
                </a:rPr>
                <a:t>STUDENT 2</a:t>
              </a:r>
            </a:p>
          </p:txBody>
        </p:sp>
        <p:sp>
          <p:nvSpPr>
            <p:cNvPr id="14348" name="CasellaDiTesto 61"/>
            <p:cNvSpPr txBox="1">
              <a:spLocks noChangeArrowheads="1"/>
            </p:cNvSpPr>
            <p:nvPr/>
          </p:nvSpPr>
          <p:spPr bwMode="auto">
            <a:xfrm>
              <a:off x="4139571" y="1340768"/>
              <a:ext cx="15125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400" b="1">
                  <a:cs typeface="Arial" panose="020B0604020202020204" pitchFamily="34" charset="0"/>
                </a:rPr>
                <a:t>TEACHER</a:t>
              </a:r>
            </a:p>
          </p:txBody>
        </p:sp>
      </p:grpSp>
      <p:sp>
        <p:nvSpPr>
          <p:cNvPr id="14342" name="CasellaDiTesto 5"/>
          <p:cNvSpPr txBox="1">
            <a:spLocks noChangeArrowheads="1"/>
          </p:cNvSpPr>
          <p:nvPr/>
        </p:nvSpPr>
        <p:spPr bwMode="auto">
          <a:xfrm>
            <a:off x="539750" y="4403725"/>
            <a:ext cx="82089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Consider two students in a class-room “using” the single teacher, in the sense that each asks a question and is answered. When a student wants to pose a question, he calls the teacher’s attention by raising his  hand and waits to be allowed to speak. Once the teacher gives his permission, the conversation continues until the student is satisfied.</a:t>
            </a:r>
          </a:p>
        </p:txBody>
      </p:sp>
    </p:spTree>
    <p:extLst>
      <p:ext uri="{BB962C8B-B14F-4D97-AF65-F5344CB8AC3E}">
        <p14:creationId xmlns:p14="http://schemas.microsoft.com/office/powerpoint/2010/main" val="2719733066"/>
      </p:ext>
    </p:extLst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(2) </a:t>
            </a:r>
          </a:p>
        </p:txBody>
      </p:sp>
      <p:sp>
        <p:nvSpPr>
          <p:cNvPr id="34819" name="CasellaDiTesto 5"/>
          <p:cNvSpPr txBox="1">
            <a:spLocks noChangeArrowheads="1"/>
          </p:cNvSpPr>
          <p:nvPr/>
        </p:nvSpPr>
        <p:spPr bwMode="auto">
          <a:xfrm>
            <a:off x="539750" y="1125538"/>
            <a:ext cx="835273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cs typeface="Arial" panose="020B0604020202020204" pitchFamily="34" charset="0"/>
              </a:rPr>
              <a:t>Model of the student: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cs typeface="Arial" panose="020B0604020202020204" pitchFamily="34" charset="0"/>
              </a:rPr>
              <a:t>The states in which the students can be are three: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: idle,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student is just listening/waiting for an action.</a:t>
            </a: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R: </a:t>
            </a:r>
            <a:r>
              <a:rPr lang="en-US" sz="2000" dirty="0">
                <a:cs typeface="Arial" panose="020B0604020202020204" pitchFamily="34" charset="0"/>
              </a:rPr>
              <a:t>requesting resources,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student has raised up a hand and waits for teacher’s attention to ask the question.</a:t>
            </a: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U: </a:t>
            </a:r>
            <a:r>
              <a:rPr lang="en-US" sz="2000" dirty="0">
                <a:cs typeface="Arial" panose="020B0604020202020204" pitchFamily="34" charset="0"/>
              </a:rPr>
              <a:t>using resources,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teacher has given attention to the student and student asks the question.</a:t>
            </a: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sz="2000" b="1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cs typeface="Arial" panose="020B0604020202020204" pitchFamily="34" charset="0"/>
              </a:rPr>
              <a:t>The alphabet that moves the students from one state to another (events):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cs typeface="Arial" panose="020B0604020202020204" pitchFamily="34" charset="0"/>
              </a:rPr>
              <a:t>REQn</a:t>
            </a:r>
            <a:r>
              <a:rPr lang="en-US" sz="2000" b="1" dirty="0">
                <a:cs typeface="Arial" panose="020B0604020202020204" pitchFamily="34" charset="0"/>
              </a:rPr>
              <a:t>: </a:t>
            </a:r>
            <a:r>
              <a:rPr lang="en-US" sz="2000" dirty="0">
                <a:cs typeface="Arial" panose="020B0604020202020204" pitchFamily="34" charset="0"/>
              </a:rPr>
              <a:t>student n asks for the attention of the teacher (uncontrollable).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cs typeface="Arial" panose="020B0604020202020204" pitchFamily="34" charset="0"/>
              </a:rPr>
              <a:t>ASKn</a:t>
            </a:r>
            <a:r>
              <a:rPr lang="en-US" sz="2000" b="1" dirty="0">
                <a:cs typeface="Arial" panose="020B0604020202020204" pitchFamily="34" charset="0"/>
              </a:rPr>
              <a:t>: </a:t>
            </a:r>
            <a:r>
              <a:rPr lang="en-US" sz="2000" dirty="0">
                <a:cs typeface="Arial" panose="020B0604020202020204" pitchFamily="34" charset="0"/>
              </a:rPr>
              <a:t>student n uses the resource, asks the question to the teacher.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cs typeface="Arial" panose="020B0604020202020204" pitchFamily="34" charset="0"/>
              </a:rPr>
              <a:t>FREEn</a:t>
            </a:r>
            <a:r>
              <a:rPr lang="en-US" sz="2000" b="1" dirty="0">
                <a:cs typeface="Arial" panose="020B0604020202020204" pitchFamily="34" charset="0"/>
              </a:rPr>
              <a:t>: </a:t>
            </a:r>
            <a:r>
              <a:rPr lang="en-US" sz="2000" dirty="0">
                <a:cs typeface="Arial" panose="020B0604020202020204" pitchFamily="34" charset="0"/>
              </a:rPr>
              <a:t>student n has no more questions and releases the teacher (uncontrollable).</a:t>
            </a:r>
            <a:endParaRPr lang="en-US" sz="2000" b="1" dirty="0">
              <a:cs typeface="Arial" panose="020B0604020202020204" pitchFamily="34" charset="0"/>
            </a:endParaRPr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0ECA955E-CE5B-91F2-5BBA-A108CAB6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Cantele.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1750698163"/>
      </p:ext>
    </p:extLst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4" y="77719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(3) </a:t>
            </a:r>
          </a:p>
        </p:txBody>
      </p:sp>
      <p:grpSp>
        <p:nvGrpSpPr>
          <p:cNvPr id="17412" name="Gruppo 17"/>
          <p:cNvGrpSpPr>
            <a:grpSpLocks/>
          </p:cNvGrpSpPr>
          <p:nvPr/>
        </p:nvGrpSpPr>
        <p:grpSpPr bwMode="auto">
          <a:xfrm>
            <a:off x="2339975" y="1268413"/>
            <a:ext cx="3887789" cy="2255956"/>
            <a:chOff x="2411487" y="3501008"/>
            <a:chExt cx="3887414" cy="2255179"/>
          </a:xfrm>
        </p:grpSpPr>
        <p:sp>
          <p:nvSpPr>
            <p:cNvPr id="5" name="Ovale 4"/>
            <p:cNvSpPr/>
            <p:nvPr/>
          </p:nvSpPr>
          <p:spPr>
            <a:xfrm>
              <a:off x="5506814" y="4540462"/>
              <a:ext cx="792087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" name="Ovale 5"/>
            <p:cNvSpPr/>
            <p:nvPr/>
          </p:nvSpPr>
          <p:spPr>
            <a:xfrm>
              <a:off x="2914676" y="4540462"/>
              <a:ext cx="792086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445" name="CasellaDiTesto 7"/>
            <p:cNvSpPr txBox="1">
              <a:spLocks noChangeArrowheads="1"/>
            </p:cNvSpPr>
            <p:nvPr/>
          </p:nvSpPr>
          <p:spPr bwMode="auto">
            <a:xfrm>
              <a:off x="3131840" y="4613275"/>
              <a:ext cx="286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it-IT" sz="2000" b="1" i="1" dirty="0"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8" name="Connettore 2 7"/>
            <p:cNvCxnSpPr/>
            <p:nvPr/>
          </p:nvCxnSpPr>
          <p:spPr>
            <a:xfrm>
              <a:off x="2627366" y="4324636"/>
              <a:ext cx="360328" cy="3586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47" name="CasellaDiTesto 7"/>
            <p:cNvSpPr txBox="1">
              <a:spLocks noChangeArrowheads="1"/>
            </p:cNvSpPr>
            <p:nvPr/>
          </p:nvSpPr>
          <p:spPr bwMode="auto">
            <a:xfrm>
              <a:off x="5724128" y="4613275"/>
              <a:ext cx="35889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it-IT" sz="2000" b="1" i="1" dirty="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1" name="Figura a mano libera 10"/>
            <p:cNvSpPr/>
            <p:nvPr/>
          </p:nvSpPr>
          <p:spPr>
            <a:xfrm flipH="1" flipV="1">
              <a:off x="3563901" y="5048287"/>
              <a:ext cx="2154030" cy="284065"/>
            </a:xfrm>
            <a:custGeom>
              <a:avLst/>
              <a:gdLst>
                <a:gd name="connsiteX0" fmla="*/ 0 w 2121647"/>
                <a:gd name="connsiteY0" fmla="*/ 239206 h 269088"/>
                <a:gd name="connsiteX1" fmla="*/ 956235 w 2121647"/>
                <a:gd name="connsiteY1" fmla="*/ 147 h 269088"/>
                <a:gd name="connsiteX2" fmla="*/ 2121647 w 2121647"/>
                <a:gd name="connsiteY2" fmla="*/ 269088 h 26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647" h="269088">
                  <a:moveTo>
                    <a:pt x="0" y="239206"/>
                  </a:moveTo>
                  <a:cubicBezTo>
                    <a:pt x="301313" y="117186"/>
                    <a:pt x="602627" y="-4833"/>
                    <a:pt x="956235" y="147"/>
                  </a:cubicBezTo>
                  <a:cubicBezTo>
                    <a:pt x="1309843" y="5127"/>
                    <a:pt x="2121647" y="269088"/>
                    <a:pt x="2121647" y="269088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49" name="CasellaDiTesto 13"/>
            <p:cNvSpPr txBox="1">
              <a:spLocks noChangeArrowheads="1"/>
            </p:cNvSpPr>
            <p:nvPr/>
          </p:nvSpPr>
          <p:spPr bwMode="auto">
            <a:xfrm>
              <a:off x="2411487" y="3501008"/>
              <a:ext cx="1368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St:</a:t>
              </a:r>
            </a:p>
          </p:txBody>
        </p:sp>
        <p:sp>
          <p:nvSpPr>
            <p:cNvPr id="17450" name="CasellaDiTesto 14"/>
            <p:cNvSpPr txBox="1">
              <a:spLocks noChangeArrowheads="1"/>
            </p:cNvSpPr>
            <p:nvPr/>
          </p:nvSpPr>
          <p:spPr bwMode="auto">
            <a:xfrm>
              <a:off x="4103619" y="5356215"/>
              <a:ext cx="1074594" cy="399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 err="1">
                  <a:cs typeface="Arial" panose="020B0604020202020204" pitchFamily="34" charset="0"/>
                </a:rPr>
                <a:t>FREEn</a:t>
              </a:r>
              <a:endParaRPr lang="en-US" altLang="it-IT" sz="2000" b="1" dirty="0">
                <a:cs typeface="Arial" panose="020B0604020202020204" pitchFamily="34" charset="0"/>
              </a:endParaRPr>
            </a:p>
          </p:txBody>
        </p:sp>
        <p:sp>
          <p:nvSpPr>
            <p:cNvPr id="16" name="Ovale 15"/>
            <p:cNvSpPr/>
            <p:nvPr/>
          </p:nvSpPr>
          <p:spPr>
            <a:xfrm>
              <a:off x="4211538" y="3643834"/>
              <a:ext cx="792087" cy="576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452" name="CasellaDiTesto 7"/>
            <p:cNvSpPr txBox="1">
              <a:spLocks noChangeArrowheads="1"/>
            </p:cNvSpPr>
            <p:nvPr/>
          </p:nvSpPr>
          <p:spPr bwMode="auto">
            <a:xfrm>
              <a:off x="4427984" y="3717032"/>
              <a:ext cx="35931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it-IT" sz="2000" b="1" i="1" dirty="0"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3" name="Connettore 2 2"/>
            <p:cNvCxnSpPr>
              <a:stCxn id="6" idx="7"/>
              <a:endCxn id="16" idx="3"/>
            </p:cNvCxnSpPr>
            <p:nvPr/>
          </p:nvCxnSpPr>
          <p:spPr>
            <a:xfrm flipV="1">
              <a:off x="3590886" y="4135789"/>
              <a:ext cx="736529" cy="4887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2 13"/>
            <p:cNvCxnSpPr>
              <a:stCxn id="16" idx="5"/>
              <a:endCxn id="5" idx="1"/>
            </p:cNvCxnSpPr>
            <p:nvPr/>
          </p:nvCxnSpPr>
          <p:spPr>
            <a:xfrm>
              <a:off x="4887748" y="4135789"/>
              <a:ext cx="734942" cy="4887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55" name="CasellaDiTesto 20"/>
            <p:cNvSpPr txBox="1">
              <a:spLocks noChangeArrowheads="1"/>
            </p:cNvSpPr>
            <p:nvPr/>
          </p:nvSpPr>
          <p:spPr bwMode="auto">
            <a:xfrm>
              <a:off x="5183554" y="3973268"/>
              <a:ext cx="934812" cy="399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 err="1">
                  <a:cs typeface="Arial" panose="020B0604020202020204" pitchFamily="34" charset="0"/>
                </a:rPr>
                <a:t>ASKn</a:t>
              </a:r>
              <a:endParaRPr lang="en-US" altLang="it-IT" sz="2000" b="1" dirty="0">
                <a:cs typeface="Arial" panose="020B0604020202020204" pitchFamily="34" charset="0"/>
              </a:endParaRPr>
            </a:p>
          </p:txBody>
        </p:sp>
        <p:sp>
          <p:nvSpPr>
            <p:cNvPr id="17456" name="CasellaDiTesto 21"/>
            <p:cNvSpPr txBox="1">
              <a:spLocks noChangeArrowheads="1"/>
            </p:cNvSpPr>
            <p:nvPr/>
          </p:nvSpPr>
          <p:spPr bwMode="auto">
            <a:xfrm>
              <a:off x="3170147" y="3993041"/>
              <a:ext cx="893489" cy="399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 err="1">
                  <a:cs typeface="Arial" panose="020B0604020202020204" pitchFamily="34" charset="0"/>
                </a:rPr>
                <a:t>REQn</a:t>
              </a:r>
              <a:endParaRPr lang="en-US" altLang="it-IT" sz="2000" b="1" dirty="0">
                <a:cs typeface="Arial" panose="020B0604020202020204" pitchFamily="34" charset="0"/>
              </a:endParaRPr>
            </a:p>
          </p:txBody>
        </p:sp>
      </p:grpSp>
      <p:grpSp>
        <p:nvGrpSpPr>
          <p:cNvPr id="17413" name="Gruppo 19"/>
          <p:cNvGrpSpPr>
            <a:grpSpLocks/>
          </p:cNvGrpSpPr>
          <p:nvPr/>
        </p:nvGrpSpPr>
        <p:grpSpPr bwMode="auto">
          <a:xfrm>
            <a:off x="250825" y="3644900"/>
            <a:ext cx="3887789" cy="2266499"/>
            <a:chOff x="2411487" y="3501008"/>
            <a:chExt cx="3887414" cy="2265777"/>
          </a:xfrm>
        </p:grpSpPr>
        <p:sp>
          <p:nvSpPr>
            <p:cNvPr id="23" name="Ovale 22"/>
            <p:cNvSpPr/>
            <p:nvPr/>
          </p:nvSpPr>
          <p:spPr>
            <a:xfrm>
              <a:off x="5506814" y="4540490"/>
              <a:ext cx="792087" cy="576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24" name="Ovale 23"/>
            <p:cNvSpPr/>
            <p:nvPr/>
          </p:nvSpPr>
          <p:spPr>
            <a:xfrm>
              <a:off x="2914676" y="4540490"/>
              <a:ext cx="792086" cy="576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431" name="CasellaDiTesto 7"/>
            <p:cNvSpPr txBox="1">
              <a:spLocks noChangeArrowheads="1"/>
            </p:cNvSpPr>
            <p:nvPr/>
          </p:nvSpPr>
          <p:spPr bwMode="auto">
            <a:xfrm>
              <a:off x="3131840" y="4613275"/>
              <a:ext cx="31490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it-IT" sz="2000" b="1" i="1">
                  <a:latin typeface="Times New Roman" panose="02020603050405020304" pitchFamily="18" charset="0"/>
                </a:rPr>
                <a:t>I</a:t>
              </a:r>
            </a:p>
          </p:txBody>
        </p:sp>
        <p:cxnSp>
          <p:nvCxnSpPr>
            <p:cNvPr id="26" name="Connettore 2 25"/>
            <p:cNvCxnSpPr/>
            <p:nvPr/>
          </p:nvCxnSpPr>
          <p:spPr>
            <a:xfrm>
              <a:off x="2627366" y="4324659"/>
              <a:ext cx="360328" cy="3586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33" name="CasellaDiTesto 7"/>
            <p:cNvSpPr txBox="1">
              <a:spLocks noChangeArrowheads="1"/>
            </p:cNvSpPr>
            <p:nvPr/>
          </p:nvSpPr>
          <p:spPr bwMode="auto">
            <a:xfrm>
              <a:off x="5724128" y="4613275"/>
              <a:ext cx="357609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it-IT" sz="20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8" name="Figura a mano libera 27"/>
            <p:cNvSpPr/>
            <p:nvPr/>
          </p:nvSpPr>
          <p:spPr>
            <a:xfrm flipH="1" flipV="1">
              <a:off x="3563901" y="5048328"/>
              <a:ext cx="2154030" cy="284072"/>
            </a:xfrm>
            <a:custGeom>
              <a:avLst/>
              <a:gdLst>
                <a:gd name="connsiteX0" fmla="*/ 0 w 2121647"/>
                <a:gd name="connsiteY0" fmla="*/ 239206 h 269088"/>
                <a:gd name="connsiteX1" fmla="*/ 956235 w 2121647"/>
                <a:gd name="connsiteY1" fmla="*/ 147 h 269088"/>
                <a:gd name="connsiteX2" fmla="*/ 2121647 w 2121647"/>
                <a:gd name="connsiteY2" fmla="*/ 269088 h 26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1647" h="269088">
                  <a:moveTo>
                    <a:pt x="0" y="239206"/>
                  </a:moveTo>
                  <a:cubicBezTo>
                    <a:pt x="301313" y="117186"/>
                    <a:pt x="602627" y="-4833"/>
                    <a:pt x="956235" y="147"/>
                  </a:cubicBezTo>
                  <a:cubicBezTo>
                    <a:pt x="1309843" y="5127"/>
                    <a:pt x="2121647" y="269088"/>
                    <a:pt x="2121647" y="269088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35" name="CasellaDiTesto 13"/>
            <p:cNvSpPr txBox="1">
              <a:spLocks noChangeArrowheads="1"/>
            </p:cNvSpPr>
            <p:nvPr/>
          </p:nvSpPr>
          <p:spPr bwMode="auto">
            <a:xfrm>
              <a:off x="2411487" y="3501008"/>
              <a:ext cx="13684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St1:</a:t>
              </a:r>
            </a:p>
          </p:txBody>
        </p:sp>
        <p:sp>
          <p:nvSpPr>
            <p:cNvPr id="17436" name="CasellaDiTesto 29"/>
            <p:cNvSpPr txBox="1">
              <a:spLocks noChangeArrowheads="1"/>
            </p:cNvSpPr>
            <p:nvPr/>
          </p:nvSpPr>
          <p:spPr bwMode="auto">
            <a:xfrm>
              <a:off x="4102825" y="5366802"/>
              <a:ext cx="1009513" cy="399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FREE1</a:t>
              </a:r>
            </a:p>
          </p:txBody>
        </p:sp>
        <p:sp>
          <p:nvSpPr>
            <p:cNvPr id="31" name="Ovale 30"/>
            <p:cNvSpPr/>
            <p:nvPr/>
          </p:nvSpPr>
          <p:spPr>
            <a:xfrm>
              <a:off x="4211538" y="3643838"/>
              <a:ext cx="792087" cy="57607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438" name="CasellaDiTesto 7"/>
            <p:cNvSpPr txBox="1">
              <a:spLocks noChangeArrowheads="1"/>
            </p:cNvSpPr>
            <p:nvPr/>
          </p:nvSpPr>
          <p:spPr bwMode="auto">
            <a:xfrm>
              <a:off x="4427984" y="3717032"/>
              <a:ext cx="288331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it-IT" sz="2000" b="1" i="1">
                  <a:latin typeface="Times New Roman" panose="02020603050405020304" pitchFamily="18" charset="0"/>
                </a:rPr>
                <a:t>R</a:t>
              </a:r>
            </a:p>
          </p:txBody>
        </p:sp>
        <p:cxnSp>
          <p:nvCxnSpPr>
            <p:cNvPr id="33" name="Connettore 2 32"/>
            <p:cNvCxnSpPr>
              <a:stCxn id="24" idx="7"/>
              <a:endCxn id="31" idx="3"/>
            </p:cNvCxnSpPr>
            <p:nvPr/>
          </p:nvCxnSpPr>
          <p:spPr>
            <a:xfrm flipV="1">
              <a:off x="3590886" y="4135806"/>
              <a:ext cx="736529" cy="488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2 33"/>
            <p:cNvCxnSpPr>
              <a:stCxn id="31" idx="5"/>
              <a:endCxn id="23" idx="1"/>
            </p:cNvCxnSpPr>
            <p:nvPr/>
          </p:nvCxnSpPr>
          <p:spPr>
            <a:xfrm>
              <a:off x="4887748" y="4135806"/>
              <a:ext cx="734942" cy="488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41" name="CasellaDiTesto 34"/>
            <p:cNvSpPr txBox="1">
              <a:spLocks noChangeArrowheads="1"/>
            </p:cNvSpPr>
            <p:nvPr/>
          </p:nvSpPr>
          <p:spPr bwMode="auto">
            <a:xfrm>
              <a:off x="5196066" y="4050227"/>
              <a:ext cx="908677" cy="399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ASK1</a:t>
              </a:r>
            </a:p>
          </p:txBody>
        </p:sp>
        <p:sp>
          <p:nvSpPr>
            <p:cNvPr id="17442" name="CasellaDiTesto 35"/>
            <p:cNvSpPr txBox="1">
              <a:spLocks noChangeArrowheads="1"/>
            </p:cNvSpPr>
            <p:nvPr/>
          </p:nvSpPr>
          <p:spPr bwMode="auto">
            <a:xfrm>
              <a:off x="3183847" y="4070678"/>
              <a:ext cx="9347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REQ1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F569FF-B12C-6C10-5211-58777F980616}"/>
              </a:ext>
            </a:extLst>
          </p:cNvPr>
          <p:cNvGrpSpPr/>
          <p:nvPr/>
        </p:nvGrpSpPr>
        <p:grpSpPr>
          <a:xfrm>
            <a:off x="4859338" y="3644899"/>
            <a:ext cx="3887787" cy="2232373"/>
            <a:chOff x="4859338" y="3644899"/>
            <a:chExt cx="3887787" cy="2232373"/>
          </a:xfrm>
        </p:grpSpPr>
        <p:grpSp>
          <p:nvGrpSpPr>
            <p:cNvPr id="17414" name="Gruppo 36"/>
            <p:cNvGrpSpPr>
              <a:grpSpLocks/>
            </p:cNvGrpSpPr>
            <p:nvPr/>
          </p:nvGrpSpPr>
          <p:grpSpPr bwMode="auto">
            <a:xfrm>
              <a:off x="4859338" y="3644899"/>
              <a:ext cx="3887787" cy="1831975"/>
              <a:chOff x="2411487" y="3501008"/>
              <a:chExt cx="3887413" cy="1831392"/>
            </a:xfrm>
          </p:grpSpPr>
          <p:sp>
            <p:nvSpPr>
              <p:cNvPr id="38" name="Ovale 37"/>
              <p:cNvSpPr/>
              <p:nvPr/>
            </p:nvSpPr>
            <p:spPr>
              <a:xfrm>
                <a:off x="5506814" y="4540490"/>
                <a:ext cx="792086" cy="57607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9" name="Ovale 38"/>
              <p:cNvSpPr/>
              <p:nvPr/>
            </p:nvSpPr>
            <p:spPr>
              <a:xfrm>
                <a:off x="2914676" y="4540490"/>
                <a:ext cx="792087" cy="57607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417" name="CasellaDiTesto 7"/>
              <p:cNvSpPr txBox="1">
                <a:spLocks noChangeArrowheads="1"/>
              </p:cNvSpPr>
              <p:nvPr/>
            </p:nvSpPr>
            <p:spPr bwMode="auto">
              <a:xfrm>
                <a:off x="3131841" y="4613275"/>
                <a:ext cx="288356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2000" b="1" i="1" dirty="0">
                    <a:latin typeface="Times New Roman" panose="02020603050405020304" pitchFamily="18" charset="0"/>
                  </a:rPr>
                  <a:t>I</a:t>
                </a:r>
              </a:p>
            </p:txBody>
          </p:sp>
          <p:cxnSp>
            <p:nvCxnSpPr>
              <p:cNvPr id="41" name="Connettore 2 40"/>
              <p:cNvCxnSpPr/>
              <p:nvPr/>
            </p:nvCxnSpPr>
            <p:spPr>
              <a:xfrm>
                <a:off x="2627366" y="4324659"/>
                <a:ext cx="360327" cy="3586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19" name="CasellaDiTesto 7"/>
              <p:cNvSpPr txBox="1">
                <a:spLocks noChangeArrowheads="1"/>
              </p:cNvSpPr>
              <p:nvPr/>
            </p:nvSpPr>
            <p:spPr bwMode="auto">
              <a:xfrm>
                <a:off x="5724128" y="4613275"/>
                <a:ext cx="403338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2000" b="1" i="1" dirty="0"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43" name="Figura a mano libera 42"/>
              <p:cNvSpPr/>
              <p:nvPr/>
            </p:nvSpPr>
            <p:spPr>
              <a:xfrm flipH="1" flipV="1">
                <a:off x="3563901" y="5048328"/>
                <a:ext cx="2154030" cy="284072"/>
              </a:xfrm>
              <a:custGeom>
                <a:avLst/>
                <a:gdLst>
                  <a:gd name="connsiteX0" fmla="*/ 0 w 2121647"/>
                  <a:gd name="connsiteY0" fmla="*/ 239206 h 269088"/>
                  <a:gd name="connsiteX1" fmla="*/ 956235 w 2121647"/>
                  <a:gd name="connsiteY1" fmla="*/ 147 h 269088"/>
                  <a:gd name="connsiteX2" fmla="*/ 2121647 w 2121647"/>
                  <a:gd name="connsiteY2" fmla="*/ 269088 h 26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21647" h="269088">
                    <a:moveTo>
                      <a:pt x="0" y="239206"/>
                    </a:moveTo>
                    <a:cubicBezTo>
                      <a:pt x="301313" y="117186"/>
                      <a:pt x="602627" y="-4833"/>
                      <a:pt x="956235" y="147"/>
                    </a:cubicBezTo>
                    <a:cubicBezTo>
                      <a:pt x="1309843" y="5127"/>
                      <a:pt x="2121647" y="269088"/>
                      <a:pt x="2121647" y="269088"/>
                    </a:cubicBezTo>
                  </a:path>
                </a:pathLst>
              </a:cu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21" name="CasellaDiTesto 13"/>
              <p:cNvSpPr txBox="1">
                <a:spLocks noChangeArrowheads="1"/>
              </p:cNvSpPr>
              <p:nvPr/>
            </p:nvSpPr>
            <p:spPr bwMode="auto">
              <a:xfrm>
                <a:off x="2411487" y="3501008"/>
                <a:ext cx="13684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2000" b="1" dirty="0">
                    <a:cs typeface="Arial" panose="020B0604020202020204" pitchFamily="34" charset="0"/>
                  </a:rPr>
                  <a:t>St2:</a:t>
                </a:r>
              </a:p>
            </p:txBody>
          </p:sp>
          <p:sp>
            <p:nvSpPr>
              <p:cNvPr id="46" name="Ovale 45"/>
              <p:cNvSpPr/>
              <p:nvPr/>
            </p:nvSpPr>
            <p:spPr>
              <a:xfrm>
                <a:off x="4211539" y="3643838"/>
                <a:ext cx="792086" cy="57607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424" name="CasellaDiTesto 7"/>
              <p:cNvSpPr txBox="1">
                <a:spLocks noChangeArrowheads="1"/>
              </p:cNvSpPr>
              <p:nvPr/>
            </p:nvSpPr>
            <p:spPr bwMode="auto">
              <a:xfrm>
                <a:off x="4427984" y="3717032"/>
                <a:ext cx="30833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2000" b="1" i="1">
                    <a:latin typeface="Times New Roman" panose="02020603050405020304" pitchFamily="18" charset="0"/>
                  </a:rPr>
                  <a:t>R</a:t>
                </a:r>
              </a:p>
            </p:txBody>
          </p:sp>
          <p:cxnSp>
            <p:nvCxnSpPr>
              <p:cNvPr id="48" name="Connettore 2 47"/>
              <p:cNvCxnSpPr>
                <a:stCxn id="39" idx="7"/>
                <a:endCxn id="46" idx="3"/>
              </p:cNvCxnSpPr>
              <p:nvPr/>
            </p:nvCxnSpPr>
            <p:spPr>
              <a:xfrm flipV="1">
                <a:off x="3590886" y="4135806"/>
                <a:ext cx="736529" cy="488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nettore 2 48"/>
              <p:cNvCxnSpPr>
                <a:stCxn id="46" idx="5"/>
                <a:endCxn id="38" idx="1"/>
              </p:cNvCxnSpPr>
              <p:nvPr/>
            </p:nvCxnSpPr>
            <p:spPr>
              <a:xfrm>
                <a:off x="4887749" y="4135806"/>
                <a:ext cx="734941" cy="4887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CasellaDiTesto 29">
              <a:extLst>
                <a:ext uri="{FF2B5EF4-FFF2-40B4-BE49-F238E27FC236}">
                  <a16:creationId xmlns:a16="http://schemas.microsoft.com/office/drawing/2014/main" id="{419B0480-5334-A7BF-0C23-1F31FDB96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2336" y="5477162"/>
              <a:ext cx="100961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FREE2</a:t>
              </a:r>
            </a:p>
          </p:txBody>
        </p:sp>
        <p:sp>
          <p:nvSpPr>
            <p:cNvPr id="7" name="CasellaDiTesto 34">
              <a:extLst>
                <a:ext uri="{FF2B5EF4-FFF2-40B4-BE49-F238E27FC236}">
                  <a16:creationId xmlns:a16="http://schemas.microsoft.com/office/drawing/2014/main" id="{58DE6BA2-B573-39D2-E894-46D95BC17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683" y="4160167"/>
              <a:ext cx="9087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ASK2</a:t>
              </a:r>
            </a:p>
          </p:txBody>
        </p:sp>
        <p:sp>
          <p:nvSpPr>
            <p:cNvPr id="9" name="CasellaDiTesto 35">
              <a:extLst>
                <a:ext uri="{FF2B5EF4-FFF2-40B4-BE49-F238E27FC236}">
                  <a16:creationId xmlns:a16="http://schemas.microsoft.com/office/drawing/2014/main" id="{CE7B01EA-2D9B-07BF-AB55-C979F0471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1447" y="4160167"/>
              <a:ext cx="9348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REQ2</a:t>
              </a:r>
            </a:p>
          </p:txBody>
        </p:sp>
      </p:grpSp>
      <p:sp>
        <p:nvSpPr>
          <p:cNvPr id="12" name="Segnaposto numero diapositiva 4">
            <a:extLst>
              <a:ext uri="{FF2B5EF4-FFF2-40B4-BE49-F238E27FC236}">
                <a16:creationId xmlns:a16="http://schemas.microsoft.com/office/drawing/2014/main" id="{B08728C1-B664-868D-5595-FBE5439F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Cantele.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870190552"/>
      </p:ext>
    </p:extLst>
  </p:cSld>
  <p:clrMapOvr>
    <a:masterClrMapping/>
  </p:clrMapOvr>
  <p:transition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(4) </a:t>
            </a:r>
          </a:p>
        </p:txBody>
      </p:sp>
      <p:sp>
        <p:nvSpPr>
          <p:cNvPr id="34819" name="CasellaDiTesto 5"/>
          <p:cNvSpPr txBox="1">
            <a:spLocks noChangeArrowheads="1"/>
          </p:cNvSpPr>
          <p:nvPr/>
        </p:nvSpPr>
        <p:spPr bwMode="auto">
          <a:xfrm>
            <a:off x="539750" y="1125538"/>
            <a:ext cx="835273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cs typeface="Arial" panose="020B0604020202020204" pitchFamily="34" charset="0"/>
              </a:rPr>
              <a:t>Model of the teacher: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000" dirty="0">
                <a:cs typeface="Arial" panose="020B0604020202020204" pitchFamily="34" charset="0"/>
              </a:rPr>
              <a:t>The states in which the teacher can be are three: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I</a:t>
            </a:r>
            <a:r>
              <a:rPr lang="en-US" sz="2000" dirty="0">
                <a:cs typeface="Arial" panose="020B0604020202020204" pitchFamily="34" charset="0"/>
              </a:rPr>
              <a:t>: idle,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the student is just listening/waiting for an action.</a:t>
            </a:r>
            <a:endParaRPr lang="en-US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B1: </a:t>
            </a:r>
            <a:r>
              <a:rPr lang="en-US" sz="2000" dirty="0">
                <a:cs typeface="Arial" panose="020B0604020202020204" pitchFamily="34" charset="0"/>
              </a:rPr>
              <a:t>busy state,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student 1 has raised up a hand and the teacher has given to him the attention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B2:</a:t>
            </a:r>
            <a:r>
              <a:rPr lang="en-US" sz="2000" dirty="0">
                <a:cs typeface="Arial" panose="020B0604020202020204" pitchFamily="34" charset="0"/>
              </a:rPr>
              <a:t> busy state, </a:t>
            </a:r>
            <a:r>
              <a:rPr 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student 2 has raised up a hand and the teacher has given to him the attention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sz="2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dirty="0">
                <a:cs typeface="Arial" panose="020B0604020202020204" pitchFamily="34" charset="0"/>
              </a:rPr>
              <a:t>The alphabet that moves the teacher from one state to another (events):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cs typeface="Arial" panose="020B0604020202020204" pitchFamily="34" charset="0"/>
              </a:rPr>
              <a:t>REQn</a:t>
            </a:r>
            <a:r>
              <a:rPr lang="en-US" sz="2000" b="1" dirty="0">
                <a:cs typeface="Arial" panose="020B0604020202020204" pitchFamily="34" charset="0"/>
              </a:rPr>
              <a:t>: </a:t>
            </a:r>
            <a:r>
              <a:rPr lang="en-US" sz="2000" dirty="0">
                <a:cs typeface="Arial" panose="020B0604020202020204" pitchFamily="34" charset="0"/>
              </a:rPr>
              <a:t>student n asks for the attention of the teacher (uncontrollable).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err="1">
                <a:cs typeface="Arial" panose="020B0604020202020204" pitchFamily="34" charset="0"/>
              </a:rPr>
              <a:t>FREEn</a:t>
            </a:r>
            <a:r>
              <a:rPr lang="en-US" sz="2000" b="1" dirty="0">
                <a:cs typeface="Arial" panose="020B0604020202020204" pitchFamily="34" charset="0"/>
              </a:rPr>
              <a:t>: </a:t>
            </a:r>
            <a:r>
              <a:rPr lang="en-US" sz="2000" dirty="0">
                <a:cs typeface="Arial" panose="020B0604020202020204" pitchFamily="34" charset="0"/>
              </a:rPr>
              <a:t>student n has no more questions and releases the teacher (uncontrollable).</a:t>
            </a:r>
            <a:endParaRPr lang="en-US" sz="2000" b="1" dirty="0">
              <a:cs typeface="Arial" panose="020B0604020202020204" pitchFamily="34" charset="0"/>
            </a:endParaRPr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97286047-28D5-81B4-2BF8-92BE1509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Cantele.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3710451267"/>
      </p:ext>
    </p:extLst>
  </p:cSld>
  <p:clrMapOvr>
    <a:masterClrMapping/>
  </p:clrMapOvr>
  <p:transition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419" y="-20066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(5)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E529EB-E425-A5AF-93BA-B2642C80D1B9}"/>
              </a:ext>
            </a:extLst>
          </p:cNvPr>
          <p:cNvGrpSpPr/>
          <p:nvPr/>
        </p:nvGrpSpPr>
        <p:grpSpPr>
          <a:xfrm>
            <a:off x="1115616" y="1219683"/>
            <a:ext cx="6105343" cy="2137309"/>
            <a:chOff x="1174808" y="2441521"/>
            <a:chExt cx="6105343" cy="2137309"/>
          </a:xfrm>
        </p:grpSpPr>
        <p:grpSp>
          <p:nvGrpSpPr>
            <p:cNvPr id="17412" name="Gruppo 17"/>
            <p:cNvGrpSpPr>
              <a:grpSpLocks/>
            </p:cNvGrpSpPr>
            <p:nvPr/>
          </p:nvGrpSpPr>
          <p:grpSpPr bwMode="auto">
            <a:xfrm>
              <a:off x="1174808" y="2441521"/>
              <a:ext cx="6105343" cy="2137307"/>
              <a:chOff x="1102653" y="3641462"/>
              <a:chExt cx="6104755" cy="2136572"/>
            </a:xfrm>
          </p:grpSpPr>
          <p:sp>
            <p:nvSpPr>
              <p:cNvPr id="5" name="Ovale 4"/>
              <p:cNvSpPr/>
              <p:nvPr/>
            </p:nvSpPr>
            <p:spPr>
              <a:xfrm>
                <a:off x="6415321" y="4620842"/>
                <a:ext cx="792087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" name="Ovale 5"/>
              <p:cNvSpPr/>
              <p:nvPr/>
            </p:nvSpPr>
            <p:spPr>
              <a:xfrm>
                <a:off x="4101094" y="4624824"/>
                <a:ext cx="792086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445" name="CasellaDiTesto 7"/>
              <p:cNvSpPr txBox="1">
                <a:spLocks noChangeArrowheads="1"/>
              </p:cNvSpPr>
              <p:nvPr/>
            </p:nvSpPr>
            <p:spPr bwMode="auto">
              <a:xfrm>
                <a:off x="4361239" y="4683286"/>
                <a:ext cx="286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2000" b="1" i="1" dirty="0">
                    <a:latin typeface="Times New Roman" panose="02020603050405020304" pitchFamily="18" charset="0"/>
                  </a:rPr>
                  <a:t>I</a:t>
                </a:r>
              </a:p>
            </p:txBody>
          </p:sp>
          <p:cxnSp>
            <p:nvCxnSpPr>
              <p:cNvPr id="8" name="Connettore 2 7"/>
              <p:cNvCxnSpPr>
                <a:cxnSpLocks/>
                <a:endCxn id="6" idx="0"/>
              </p:cNvCxnSpPr>
              <p:nvPr/>
            </p:nvCxnSpPr>
            <p:spPr>
              <a:xfrm>
                <a:off x="4497137" y="4158231"/>
                <a:ext cx="0" cy="4665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47" name="CasellaDiTesto 7"/>
              <p:cNvSpPr txBox="1">
                <a:spLocks noChangeArrowheads="1"/>
              </p:cNvSpPr>
              <p:nvPr/>
            </p:nvSpPr>
            <p:spPr bwMode="auto">
              <a:xfrm>
                <a:off x="6565448" y="4714560"/>
                <a:ext cx="575491" cy="399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2000" b="1" i="1" dirty="0">
                    <a:latin typeface="Times New Roman" panose="02020603050405020304" pitchFamily="18" charset="0"/>
                  </a:rPr>
                  <a:t>B1</a:t>
                </a:r>
              </a:p>
            </p:txBody>
          </p:sp>
          <p:sp>
            <p:nvSpPr>
              <p:cNvPr id="17449" name="CasellaDiTesto 13"/>
              <p:cNvSpPr txBox="1">
                <a:spLocks noChangeArrowheads="1"/>
              </p:cNvSpPr>
              <p:nvPr/>
            </p:nvSpPr>
            <p:spPr bwMode="auto">
              <a:xfrm>
                <a:off x="1102653" y="3641462"/>
                <a:ext cx="13684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2000" b="1" dirty="0">
                    <a:cs typeface="Arial" panose="020B0604020202020204" pitchFamily="34" charset="0"/>
                  </a:rPr>
                  <a:t>T:</a:t>
                </a:r>
              </a:p>
            </p:txBody>
          </p:sp>
          <p:sp>
            <p:nvSpPr>
              <p:cNvPr id="17450" name="CasellaDiTesto 14"/>
              <p:cNvSpPr txBox="1">
                <a:spLocks noChangeArrowheads="1"/>
              </p:cNvSpPr>
              <p:nvPr/>
            </p:nvSpPr>
            <p:spPr bwMode="auto">
              <a:xfrm>
                <a:off x="2802725" y="5378062"/>
                <a:ext cx="1074594" cy="399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2000" b="1" dirty="0">
                    <a:cs typeface="Arial" panose="020B0604020202020204" pitchFamily="34" charset="0"/>
                  </a:rPr>
                  <a:t>FREE2</a:t>
                </a:r>
              </a:p>
            </p:txBody>
          </p:sp>
          <p:sp>
            <p:nvSpPr>
              <p:cNvPr id="16" name="Ovale 15"/>
              <p:cNvSpPr/>
              <p:nvPr/>
            </p:nvSpPr>
            <p:spPr>
              <a:xfrm>
                <a:off x="1786866" y="4607267"/>
                <a:ext cx="792087" cy="57606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452" name="CasellaDiTesto 7"/>
              <p:cNvSpPr txBox="1">
                <a:spLocks noChangeArrowheads="1"/>
              </p:cNvSpPr>
              <p:nvPr/>
            </p:nvSpPr>
            <p:spPr bwMode="auto">
              <a:xfrm>
                <a:off x="1941480" y="4709109"/>
                <a:ext cx="482858" cy="399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2000" b="1" i="1" dirty="0">
                    <a:latin typeface="Times New Roman" panose="02020603050405020304" pitchFamily="18" charset="0"/>
                  </a:rPr>
                  <a:t>B2</a:t>
                </a:r>
              </a:p>
            </p:txBody>
          </p:sp>
          <p:cxnSp>
            <p:nvCxnSpPr>
              <p:cNvPr id="3" name="Connettore 2 2"/>
              <p:cNvCxnSpPr>
                <a:cxnSpLocks/>
                <a:stCxn id="6" idx="7"/>
                <a:endCxn id="5" idx="1"/>
              </p:cNvCxnSpPr>
              <p:nvPr/>
            </p:nvCxnSpPr>
            <p:spPr>
              <a:xfrm rot="5400000" flipH="1" flipV="1">
                <a:off x="5652259" y="3830128"/>
                <a:ext cx="3983" cy="1754138"/>
              </a:xfrm>
              <a:prstGeom prst="curvedConnector3">
                <a:avLst>
                  <a:gd name="adj1" fmla="val 7956225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ttore 2 13"/>
              <p:cNvCxnSpPr>
                <a:cxnSpLocks/>
                <a:stCxn id="16" idx="5"/>
                <a:endCxn id="6" idx="3"/>
              </p:cNvCxnSpPr>
              <p:nvPr/>
            </p:nvCxnSpPr>
            <p:spPr>
              <a:xfrm rot="16200000" flipH="1">
                <a:off x="3331243" y="4230677"/>
                <a:ext cx="17558" cy="1754138"/>
              </a:xfrm>
              <a:prstGeom prst="curvedConnector3">
                <a:avLst>
                  <a:gd name="adj1" fmla="val 1882009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55" name="CasellaDiTesto 20"/>
              <p:cNvSpPr txBox="1">
                <a:spLocks noChangeArrowheads="1"/>
              </p:cNvSpPr>
              <p:nvPr/>
            </p:nvSpPr>
            <p:spPr bwMode="auto">
              <a:xfrm>
                <a:off x="5245937" y="3991555"/>
                <a:ext cx="934812" cy="399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2000" b="1" dirty="0">
                    <a:cs typeface="Arial" panose="020B0604020202020204" pitchFamily="34" charset="0"/>
                  </a:rPr>
                  <a:t>REQ1</a:t>
                </a:r>
              </a:p>
            </p:txBody>
          </p:sp>
          <p:sp>
            <p:nvSpPr>
              <p:cNvPr id="17456" name="CasellaDiTesto 21"/>
              <p:cNvSpPr txBox="1">
                <a:spLocks noChangeArrowheads="1"/>
              </p:cNvSpPr>
              <p:nvPr/>
            </p:nvSpPr>
            <p:spPr bwMode="auto">
              <a:xfrm>
                <a:off x="2893276" y="3991555"/>
                <a:ext cx="893489" cy="399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it-IT" sz="2000" b="1" dirty="0">
                    <a:cs typeface="Arial" panose="020B0604020202020204" pitchFamily="34" charset="0"/>
                  </a:rPr>
                  <a:t>REQ2</a:t>
                </a:r>
              </a:p>
            </p:txBody>
          </p:sp>
        </p:grpSp>
        <p:cxnSp>
          <p:nvCxnSpPr>
            <p:cNvPr id="27" name="Connettore 2 13">
              <a:extLst>
                <a:ext uri="{FF2B5EF4-FFF2-40B4-BE49-F238E27FC236}">
                  <a16:creationId xmlns:a16="http://schemas.microsoft.com/office/drawing/2014/main" id="{3087B39F-B834-E4D5-5A9B-72824DF876B2}"/>
                </a:ext>
              </a:extLst>
            </p:cNvPr>
            <p:cNvCxnSpPr>
              <a:cxnSpLocks/>
              <a:stCxn id="6" idx="1"/>
              <a:endCxn id="16" idx="7"/>
            </p:cNvCxnSpPr>
            <p:nvPr/>
          </p:nvCxnSpPr>
          <p:spPr bwMode="auto">
            <a:xfrm rot="16200000" flipV="1">
              <a:off x="3403613" y="2623680"/>
              <a:ext cx="17563" cy="1754307"/>
            </a:xfrm>
            <a:prstGeom prst="curvedConnector3">
              <a:avLst>
                <a:gd name="adj1" fmla="val 188211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2 2">
              <a:extLst>
                <a:ext uri="{FF2B5EF4-FFF2-40B4-BE49-F238E27FC236}">
                  <a16:creationId xmlns:a16="http://schemas.microsoft.com/office/drawing/2014/main" id="{EB9CF382-31FD-0AF5-83A0-D5602AADCCAB}"/>
                </a:ext>
              </a:extLst>
            </p:cNvPr>
            <p:cNvCxnSpPr>
              <a:cxnSpLocks/>
              <a:stCxn id="5" idx="3"/>
              <a:endCxn id="6" idx="5"/>
            </p:cNvCxnSpPr>
            <p:nvPr/>
          </p:nvCxnSpPr>
          <p:spPr bwMode="auto">
            <a:xfrm rot="5400000">
              <a:off x="5724854" y="3037948"/>
              <a:ext cx="3983" cy="1754307"/>
            </a:xfrm>
            <a:prstGeom prst="curvedConnector3">
              <a:avLst>
                <a:gd name="adj1" fmla="val 7958197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CasellaDiTesto 14">
              <a:extLst>
                <a:ext uri="{FF2B5EF4-FFF2-40B4-BE49-F238E27FC236}">
                  <a16:creationId xmlns:a16="http://schemas.microsoft.com/office/drawing/2014/main" id="{7C4F72A4-81C2-F8A1-07F7-129C5BB40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8593" y="4178720"/>
              <a:ext cx="107469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000" b="1" dirty="0">
                  <a:cs typeface="Arial" panose="020B0604020202020204" pitchFamily="34" charset="0"/>
                </a:rPr>
                <a:t>FREE1</a:t>
              </a:r>
            </a:p>
          </p:txBody>
        </p:sp>
      </p:grpSp>
      <p:sp>
        <p:nvSpPr>
          <p:cNvPr id="52" name="CasellaDiTesto 5">
            <a:extLst>
              <a:ext uri="{FF2B5EF4-FFF2-40B4-BE49-F238E27FC236}">
                <a16:creationId xmlns:a16="http://schemas.microsoft.com/office/drawing/2014/main" id="{E41E34CF-2FDD-830C-5DD0-845839CD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643213"/>
            <a:ext cx="81359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sz="2000" b="1" dirty="0">
                <a:cs typeface="Arial" panose="020B0604020202020204" pitchFamily="34" charset="0"/>
              </a:rPr>
              <a:t>SPECIFICATIONS: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sz="2000" b="1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Sp1: </a:t>
            </a:r>
            <a:r>
              <a:rPr lang="en-US" sz="2000" dirty="0">
                <a:cs typeface="Arial" panose="020B0604020202020204" pitchFamily="34" charset="0"/>
              </a:rPr>
              <a:t>the two users should not use the resource simultaneously and each user should always be able to repeat its request-use-release cycle;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rial" panose="020B0604020202020204" pitchFamily="34" charset="0"/>
              </a:rPr>
              <a:t>Sp2: </a:t>
            </a:r>
            <a:r>
              <a:rPr lang="en-US" sz="2000" dirty="0">
                <a:cs typeface="Arial" panose="020B0604020202020204" pitchFamily="34" charset="0"/>
              </a:rPr>
              <a:t>the user that first requests the resource should also be first granted access to it;</a:t>
            </a:r>
            <a:endParaRPr lang="en-US" sz="2000" b="1" dirty="0"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2000" dirty="0">
                <a:cs typeface="Arial" panose="020B0604020202020204" pitchFamily="34" charset="0"/>
              </a:rPr>
              <a:t>All specifications are already designed in the teacher model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53" name="Segnaposto numero diapositiva 4">
            <a:extLst>
              <a:ext uri="{FF2B5EF4-FFF2-40B4-BE49-F238E27FC236}">
                <a16:creationId xmlns:a16="http://schemas.microsoft.com/office/drawing/2014/main" id="{E85879CA-ED12-9BD9-F301-5406A05A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1717992606"/>
      </p:ext>
    </p:extLst>
  </p:cSld>
  <p:clrMapOvr>
    <a:masterClrMapping/>
  </p:clrMapOvr>
  <p:transition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(6) </a:t>
            </a:r>
          </a:p>
        </p:txBody>
      </p:sp>
      <p:sp>
        <p:nvSpPr>
          <p:cNvPr id="18436" name="CasellaDiTesto 5"/>
          <p:cNvSpPr txBox="1">
            <a:spLocks noChangeArrowheads="1"/>
          </p:cNvSpPr>
          <p:nvPr/>
        </p:nvSpPr>
        <p:spPr bwMode="auto">
          <a:xfrm>
            <a:off x="539750" y="1351796"/>
            <a:ext cx="813593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From the point of view of the modular approach, the objective is to determine a way to compute the supervisor such that: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Data are simple to understand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The automata doesn’t present deadlocks or other issues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Specifications are optimally fulfilled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it-IT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Starting from this, a good idea could be imposing the two specifications to the teacher (students are implemented in such a way that each student doesn’t know what the other does).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This could bring the final model to a nondeterministic automata, during the synchronous composition, as at a certain point both students can raise up their hands and teacher must choose which student comes first.</a:t>
            </a:r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296867E4-A600-05DE-9E32-ED61845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2468887406"/>
      </p:ext>
    </p:extLst>
  </p:cSld>
  <p:clrMapOvr>
    <a:masterClrMapping/>
  </p:clrMapOvr>
  <p:transition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(7) </a:t>
            </a:r>
          </a:p>
        </p:txBody>
      </p:sp>
      <p:sp>
        <p:nvSpPr>
          <p:cNvPr id="18436" name="CasellaDiTesto 5"/>
          <p:cNvSpPr txBox="1">
            <a:spLocks noChangeArrowheads="1"/>
          </p:cNvSpPr>
          <p:nvPr/>
        </p:nvSpPr>
        <p:spPr bwMode="auto">
          <a:xfrm>
            <a:off x="539750" y="1363409"/>
            <a:ext cx="813593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Modular approach means finding a way to create two or more sub supervisors. The synchronous composition of these supervisors brings to the </a:t>
            </a:r>
            <a:r>
              <a:rPr lang="en-US" altLang="it-IT" sz="2000" dirty="0" err="1">
                <a:cs typeface="Arial" panose="020B0604020202020204" pitchFamily="34" charset="0"/>
              </a:rPr>
              <a:t>Supremal</a:t>
            </a:r>
            <a:r>
              <a:rPr lang="en-US" altLang="it-IT" sz="2000" dirty="0">
                <a:cs typeface="Arial" panose="020B0604020202020204" pitchFamily="34" charset="0"/>
              </a:rPr>
              <a:t> non blocking supervisor. In the end non-</a:t>
            </a:r>
            <a:r>
              <a:rPr lang="en-US" altLang="it-IT" sz="2000" dirty="0" err="1">
                <a:cs typeface="Arial" panose="020B0604020202020204" pitchFamily="34" charset="0"/>
              </a:rPr>
              <a:t>blockingness</a:t>
            </a:r>
            <a:r>
              <a:rPr lang="en-US" altLang="it-IT" sz="2000" dirty="0">
                <a:cs typeface="Arial" panose="020B0604020202020204" pitchFamily="34" charset="0"/>
              </a:rPr>
              <a:t> and controllability must be verified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A good approach could be: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 err="1">
                <a:cs typeface="Arial" panose="020B0604020202020204" pitchFamily="34" charset="0"/>
              </a:rPr>
              <a:t>Sp</a:t>
            </a:r>
            <a:r>
              <a:rPr lang="en-US" altLang="it-IT" sz="2000" dirty="0">
                <a:cs typeface="Arial" panose="020B0604020202020204" pitchFamily="34" charset="0"/>
              </a:rPr>
              <a:t>=T= Teacher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P1=St1= Student 1 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P2=St2= Student 2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it-IT" sz="2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The natural consequence is that:</a:t>
            </a: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it-IT" sz="2000" dirty="0">
                <a:cs typeface="Arial" panose="020B0604020202020204" pitchFamily="34" charset="0"/>
              </a:rPr>
              <a:t>S=S1||S2</a:t>
            </a:r>
          </a:p>
          <a:p>
            <a:pPr marL="1085850" lvl="1" indent="-342900" eaLnBrk="1" hangingPunct="1">
              <a:spcBef>
                <a:spcPct val="0"/>
              </a:spcBef>
            </a:pPr>
            <a:r>
              <a:rPr lang="en-US" altLang="it-IT" sz="1800" dirty="0">
                <a:cs typeface="Arial" panose="020B0604020202020204" pitchFamily="34" charset="0"/>
              </a:rPr>
              <a:t>S1&lt;=S01=</a:t>
            </a:r>
            <a:r>
              <a:rPr lang="en-US" altLang="it-IT" sz="1800" dirty="0" err="1">
                <a:cs typeface="Arial" panose="020B0604020202020204" pitchFamily="34" charset="0"/>
              </a:rPr>
              <a:t>Sp</a:t>
            </a:r>
            <a:r>
              <a:rPr lang="en-US" altLang="it-IT" sz="1800" dirty="0">
                <a:cs typeface="Arial" panose="020B0604020202020204" pitchFamily="34" charset="0"/>
              </a:rPr>
              <a:t>||P1</a:t>
            </a:r>
          </a:p>
          <a:p>
            <a:pPr marL="1085850" lvl="1" indent="-342900" eaLnBrk="1" hangingPunct="1">
              <a:spcBef>
                <a:spcPct val="0"/>
              </a:spcBef>
            </a:pPr>
            <a:r>
              <a:rPr lang="en-US" altLang="it-IT" sz="1800" dirty="0">
                <a:cs typeface="Arial" panose="020B0604020202020204" pitchFamily="34" charset="0"/>
              </a:rPr>
              <a:t>S2&lt;=S02=</a:t>
            </a:r>
            <a:r>
              <a:rPr lang="en-US" altLang="it-IT" sz="1800" dirty="0" err="1">
                <a:cs typeface="Arial" panose="020B0604020202020204" pitchFamily="34" charset="0"/>
              </a:rPr>
              <a:t>Sp</a:t>
            </a:r>
            <a:r>
              <a:rPr lang="en-US" altLang="it-IT" sz="1800" dirty="0">
                <a:cs typeface="Arial" panose="020B0604020202020204" pitchFamily="34" charset="0"/>
              </a:rPr>
              <a:t>||P2</a:t>
            </a:r>
          </a:p>
          <a:p>
            <a:pPr marL="1085850" lvl="1" indent="-342900" eaLnBrk="1" hangingPunct="1">
              <a:spcBef>
                <a:spcPct val="0"/>
              </a:spcBef>
            </a:pPr>
            <a:endParaRPr lang="en-US" altLang="it-IT" sz="18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it-IT" sz="2000" dirty="0">
                <a:cs typeface="Arial" panose="020B0604020202020204" pitchFamily="34" charset="0"/>
              </a:rPr>
              <a:t>So, using as notation: Q(</a:t>
            </a:r>
            <a:r>
              <a:rPr lang="en-US" altLang="it-IT" sz="2000" dirty="0" err="1">
                <a:cs typeface="Arial" panose="020B0604020202020204" pitchFamily="34" charset="0"/>
              </a:rPr>
              <a:t>Stn</a:t>
            </a:r>
            <a:r>
              <a:rPr lang="en-US" altLang="it-IT" sz="2000" dirty="0">
                <a:cs typeface="Arial" panose="020B0604020202020204" pitchFamily="34" charset="0"/>
              </a:rPr>
              <a:t>)_Q(T)</a:t>
            </a:r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1EB6D88A-CB6E-1705-7EAF-45093831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3516592111"/>
      </p:ext>
    </p:extLst>
  </p:cSld>
  <p:clrMapOvr>
    <a:masterClrMapping/>
  </p:clrMapOvr>
  <p:transition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056"/>
            <a:ext cx="7772400" cy="1143000"/>
          </a:xfrm>
          <a:effectLst>
            <a:outerShdw blurRad="63500" dist="38099" dir="2700000" algn="ctr" rotWithShape="0">
              <a:schemeClr val="bg1">
                <a:alpha val="74997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GB" altLang="it-IT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Shared resource with allocation request (8)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73D9618-5C09-5D86-7AEE-53E50B31F012}"/>
              </a:ext>
            </a:extLst>
          </p:cNvPr>
          <p:cNvGrpSpPr/>
          <p:nvPr/>
        </p:nvGrpSpPr>
        <p:grpSpPr>
          <a:xfrm>
            <a:off x="107504" y="1412776"/>
            <a:ext cx="4397858" cy="3674424"/>
            <a:chOff x="107504" y="1698792"/>
            <a:chExt cx="4397858" cy="367442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66B5B10-3259-6C82-43F1-4098CE96DA54}"/>
                </a:ext>
              </a:extLst>
            </p:cNvPr>
            <p:cNvGrpSpPr/>
            <p:nvPr/>
          </p:nvGrpSpPr>
          <p:grpSpPr>
            <a:xfrm>
              <a:off x="107504" y="1698792"/>
              <a:ext cx="4397858" cy="3674424"/>
              <a:chOff x="107504" y="1698792"/>
              <a:chExt cx="4397858" cy="367442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559A49C-3A95-F77E-F58F-15009B7B0398}"/>
                  </a:ext>
                </a:extLst>
              </p:cNvPr>
              <p:cNvGrpSpPr/>
              <p:nvPr/>
            </p:nvGrpSpPr>
            <p:grpSpPr>
              <a:xfrm>
                <a:off x="107504" y="1698792"/>
                <a:ext cx="4397858" cy="2512266"/>
                <a:chOff x="166696" y="2848622"/>
                <a:chExt cx="4397858" cy="2512266"/>
              </a:xfrm>
            </p:grpSpPr>
            <p:grpSp>
              <p:nvGrpSpPr>
                <p:cNvPr id="3" name="Gruppo 17">
                  <a:extLst>
                    <a:ext uri="{FF2B5EF4-FFF2-40B4-BE49-F238E27FC236}">
                      <a16:creationId xmlns:a16="http://schemas.microsoft.com/office/drawing/2014/main" id="{41A50555-E808-57D7-A87C-A9329A9CD9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9829" y="2848622"/>
                  <a:ext cx="3624725" cy="2512266"/>
                  <a:chOff x="867699" y="4048421"/>
                  <a:chExt cx="3624380" cy="2511400"/>
                </a:xfrm>
              </p:grpSpPr>
              <p:sp>
                <p:nvSpPr>
                  <p:cNvPr id="8" name="Ovale 4">
                    <a:extLst>
                      <a:ext uri="{FF2B5EF4-FFF2-40B4-BE49-F238E27FC236}">
                        <a16:creationId xmlns:a16="http://schemas.microsoft.com/office/drawing/2014/main" id="{D6644DB7-1C64-09C4-AC59-8D4109701339}"/>
                      </a:ext>
                    </a:extLst>
                  </p:cNvPr>
                  <p:cNvSpPr/>
                  <p:nvPr/>
                </p:nvSpPr>
                <p:spPr>
                  <a:xfrm>
                    <a:off x="2923625" y="5972096"/>
                    <a:ext cx="792087" cy="57606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9" name="Ovale 5">
                    <a:extLst>
                      <a:ext uri="{FF2B5EF4-FFF2-40B4-BE49-F238E27FC236}">
                        <a16:creationId xmlns:a16="http://schemas.microsoft.com/office/drawing/2014/main" id="{69D0DE61-482B-B2DF-DD5A-3D9B08AEB9CE}"/>
                      </a:ext>
                    </a:extLst>
                  </p:cNvPr>
                  <p:cNvSpPr/>
                  <p:nvPr/>
                </p:nvSpPr>
                <p:spPr>
                  <a:xfrm>
                    <a:off x="1974118" y="5128705"/>
                    <a:ext cx="792086" cy="576064"/>
                  </a:xfrm>
                  <a:prstGeom prst="ellipse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0" name="CasellaDiTesto 7">
                    <a:extLst>
                      <a:ext uri="{FF2B5EF4-FFF2-40B4-BE49-F238E27FC236}">
                        <a16:creationId xmlns:a16="http://schemas.microsoft.com/office/drawing/2014/main" id="{006A7BC7-2F0D-679C-E9F2-F68AE610D1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6740" y="5234019"/>
                    <a:ext cx="530991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2000" b="1" i="1" dirty="0">
                        <a:latin typeface="Times New Roman" panose="02020603050405020304" pitchFamily="18" charset="0"/>
                      </a:rPr>
                      <a:t>I_I</a:t>
                    </a:r>
                  </a:p>
                </p:txBody>
              </p:sp>
              <p:cxnSp>
                <p:nvCxnSpPr>
                  <p:cNvPr id="11" name="Connettore 2 7">
                    <a:extLst>
                      <a:ext uri="{FF2B5EF4-FFF2-40B4-BE49-F238E27FC236}">
                        <a16:creationId xmlns:a16="http://schemas.microsoft.com/office/drawing/2014/main" id="{23A7DB2C-C14F-D322-11BA-173C087581FC}"/>
                      </a:ext>
                    </a:extLst>
                  </p:cNvPr>
                  <p:cNvCxnSpPr>
                    <a:cxnSpLocks/>
                    <a:endCxn id="9" idx="0"/>
                  </p:cNvCxnSpPr>
                  <p:nvPr/>
                </p:nvCxnSpPr>
                <p:spPr>
                  <a:xfrm>
                    <a:off x="2370159" y="4662114"/>
                    <a:ext cx="0" cy="46659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" name="CasellaDiTesto 7">
                    <a:extLst>
                      <a:ext uri="{FF2B5EF4-FFF2-40B4-BE49-F238E27FC236}">
                        <a16:creationId xmlns:a16="http://schemas.microsoft.com/office/drawing/2014/main" id="{C5FFC80A-1537-3AE3-6F78-08258EF9B1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663" y="6071799"/>
                    <a:ext cx="792087" cy="3999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2000" b="1" i="1" dirty="0">
                        <a:latin typeface="Times New Roman" panose="02020603050405020304" pitchFamily="18" charset="0"/>
                      </a:rPr>
                      <a:t>I_B2</a:t>
                    </a:r>
                  </a:p>
                </p:txBody>
              </p:sp>
              <p:sp>
                <p:nvSpPr>
                  <p:cNvPr id="13" name="CasellaDiTesto 13">
                    <a:extLst>
                      <a:ext uri="{FF2B5EF4-FFF2-40B4-BE49-F238E27FC236}">
                        <a16:creationId xmlns:a16="http://schemas.microsoft.com/office/drawing/2014/main" id="{03E20CBB-FD30-1EA4-BDBC-CA73A600D2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8960" y="4048421"/>
                    <a:ext cx="2602398" cy="3999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S01=</a:t>
                    </a:r>
                    <a:r>
                      <a:rPr lang="en-US" altLang="it-IT" sz="2000" b="1" dirty="0" err="1">
                        <a:cs typeface="Arial" panose="020B0604020202020204" pitchFamily="34" charset="0"/>
                      </a:rPr>
                      <a:t>Sp</a:t>
                    </a: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||P1=T||St1:</a:t>
                    </a:r>
                  </a:p>
                </p:txBody>
              </p:sp>
              <p:sp>
                <p:nvSpPr>
                  <p:cNvPr id="14" name="CasellaDiTesto 14">
                    <a:extLst>
                      <a:ext uri="{FF2B5EF4-FFF2-40B4-BE49-F238E27FC236}">
                        <a16:creationId xmlns:a16="http://schemas.microsoft.com/office/drawing/2014/main" id="{89DCE2B8-26C8-68E4-A2C0-95BAC53A11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17485" y="5036180"/>
                    <a:ext cx="1074594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FREE2</a:t>
                    </a:r>
                  </a:p>
                </p:txBody>
              </p:sp>
              <p:sp>
                <p:nvSpPr>
                  <p:cNvPr id="15" name="Ovale 15">
                    <a:extLst>
                      <a:ext uri="{FF2B5EF4-FFF2-40B4-BE49-F238E27FC236}">
                        <a16:creationId xmlns:a16="http://schemas.microsoft.com/office/drawing/2014/main" id="{DF2E07C2-F7C3-4621-6910-0B1E00FFB922}"/>
                      </a:ext>
                    </a:extLst>
                  </p:cNvPr>
                  <p:cNvSpPr/>
                  <p:nvPr/>
                </p:nvSpPr>
                <p:spPr>
                  <a:xfrm>
                    <a:off x="867699" y="5983757"/>
                    <a:ext cx="792087" cy="57606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6" name="CasellaDiTesto 7">
                    <a:extLst>
                      <a:ext uri="{FF2B5EF4-FFF2-40B4-BE49-F238E27FC236}">
                        <a16:creationId xmlns:a16="http://schemas.microsoft.com/office/drawing/2014/main" id="{088140FB-53D4-E7A1-77D7-F2B9511B29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2894" y="6081930"/>
                    <a:ext cx="792087" cy="3999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2000" b="1" i="1" dirty="0">
                        <a:latin typeface="Times New Roman" panose="02020603050405020304" pitchFamily="18" charset="0"/>
                      </a:rPr>
                      <a:t>R_B1</a:t>
                    </a:r>
                  </a:p>
                </p:txBody>
              </p:sp>
              <p:cxnSp>
                <p:nvCxnSpPr>
                  <p:cNvPr id="17" name="Connettore 2 2">
                    <a:extLst>
                      <a:ext uri="{FF2B5EF4-FFF2-40B4-BE49-F238E27FC236}">
                        <a16:creationId xmlns:a16="http://schemas.microsoft.com/office/drawing/2014/main" id="{4A7783BB-A3EB-B822-38C1-D69789F301D5}"/>
                      </a:ext>
                    </a:extLst>
                  </p:cNvPr>
                  <p:cNvCxnSpPr>
                    <a:cxnSpLocks/>
                    <a:stCxn id="9" idx="6"/>
                    <a:endCxn id="8" idx="1"/>
                  </p:cNvCxnSpPr>
                  <p:nvPr/>
                </p:nvCxnSpPr>
                <p:spPr>
                  <a:xfrm>
                    <a:off x="2766206" y="5416738"/>
                    <a:ext cx="273419" cy="63972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CasellaDiTesto 20">
                    <a:extLst>
                      <a:ext uri="{FF2B5EF4-FFF2-40B4-BE49-F238E27FC236}">
                        <a16:creationId xmlns:a16="http://schemas.microsoft.com/office/drawing/2014/main" id="{6E729505-6025-CC25-D245-A67CE1BC9F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3928" y="5398576"/>
                    <a:ext cx="934812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REQ1</a:t>
                    </a:r>
                  </a:p>
                </p:txBody>
              </p:sp>
              <p:sp>
                <p:nvSpPr>
                  <p:cNvPr id="20" name="CasellaDiTesto 21">
                    <a:extLst>
                      <a:ext uri="{FF2B5EF4-FFF2-40B4-BE49-F238E27FC236}">
                        <a16:creationId xmlns:a16="http://schemas.microsoft.com/office/drawing/2014/main" id="{C4A3668C-1DB1-9042-B499-65605DEDCD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2828" y="5399516"/>
                    <a:ext cx="893489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REQ2</a:t>
                    </a:r>
                  </a:p>
                </p:txBody>
              </p:sp>
            </p:grpSp>
            <p:cxnSp>
              <p:nvCxnSpPr>
                <p:cNvPr id="5" name="Connettore 2 13">
                  <a:extLst>
                    <a:ext uri="{FF2B5EF4-FFF2-40B4-BE49-F238E27FC236}">
                      <a16:creationId xmlns:a16="http://schemas.microsoft.com/office/drawing/2014/main" id="{F15EED36-5C5D-8F47-459E-58352F9E507E}"/>
                    </a:ext>
                  </a:extLst>
                </p:cNvPr>
                <p:cNvCxnSpPr>
                  <a:cxnSpLocks/>
                  <a:stCxn id="9" idx="2"/>
                  <a:endCxn id="15" idx="7"/>
                </p:cNvCxnSpPr>
                <p:nvPr/>
              </p:nvCxnSpPr>
              <p:spPr bwMode="auto">
                <a:xfrm flipH="1">
                  <a:off x="1615988" y="4217409"/>
                  <a:ext cx="430369" cy="6516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" name="CasellaDiTesto 14">
                  <a:extLst>
                    <a:ext uri="{FF2B5EF4-FFF2-40B4-BE49-F238E27FC236}">
                      <a16:creationId xmlns:a16="http://schemas.microsoft.com/office/drawing/2014/main" id="{9596634D-C465-B876-C656-B909AA9ACD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696" y="3845117"/>
                  <a:ext cx="1074697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FREE1</a:t>
                  </a:r>
                </a:p>
              </p:txBody>
            </p:sp>
          </p:grpSp>
          <p:sp>
            <p:nvSpPr>
              <p:cNvPr id="33" name="Ovale 15">
                <a:extLst>
                  <a:ext uri="{FF2B5EF4-FFF2-40B4-BE49-F238E27FC236}">
                    <a16:creationId xmlns:a16="http://schemas.microsoft.com/office/drawing/2014/main" id="{DCFCB150-C1D2-C278-3F96-4B8ECEA0BD46}"/>
                  </a:ext>
                </a:extLst>
              </p:cNvPr>
              <p:cNvSpPr/>
              <p:nvPr/>
            </p:nvSpPr>
            <p:spPr bwMode="auto">
              <a:xfrm>
                <a:off x="886992" y="4796954"/>
                <a:ext cx="792163" cy="5762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4" name="CasellaDiTesto 7">
                <a:extLst>
                  <a:ext uri="{FF2B5EF4-FFF2-40B4-BE49-F238E27FC236}">
                    <a16:creationId xmlns:a16="http://schemas.microsoft.com/office/drawing/2014/main" id="{29F25D15-84E8-C912-0F3B-B7DB54A66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189" y="4895164"/>
                <a:ext cx="7921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2000" b="1" i="1" dirty="0">
                    <a:latin typeface="Times New Roman" panose="02020603050405020304" pitchFamily="18" charset="0"/>
                  </a:rPr>
                  <a:t>U_B1</a:t>
                </a:r>
              </a:p>
            </p:txBody>
          </p:sp>
          <p:cxnSp>
            <p:nvCxnSpPr>
              <p:cNvPr id="35" name="Connettore 2 13">
                <a:extLst>
                  <a:ext uri="{FF2B5EF4-FFF2-40B4-BE49-F238E27FC236}">
                    <a16:creationId xmlns:a16="http://schemas.microsoft.com/office/drawing/2014/main" id="{C7F2C412-40FA-1397-1588-5AB476EEC30C}"/>
                  </a:ext>
                </a:extLst>
              </p:cNvPr>
              <p:cNvCxnSpPr>
                <a:cxnSpLocks/>
                <a:stCxn id="15" idx="4"/>
                <a:endCxn id="33" idx="0"/>
              </p:cNvCxnSpPr>
              <p:nvPr/>
            </p:nvCxnSpPr>
            <p:spPr bwMode="auto">
              <a:xfrm>
                <a:off x="1276725" y="4211053"/>
                <a:ext cx="6349" cy="58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ttore 2 13">
                <a:extLst>
                  <a:ext uri="{FF2B5EF4-FFF2-40B4-BE49-F238E27FC236}">
                    <a16:creationId xmlns:a16="http://schemas.microsoft.com/office/drawing/2014/main" id="{8D8BF7EC-0976-C258-835B-C229BCC3609C}"/>
                  </a:ext>
                </a:extLst>
              </p:cNvPr>
              <p:cNvCxnSpPr>
                <a:cxnSpLocks/>
                <a:stCxn id="34" idx="1"/>
                <a:endCxn id="9" idx="1"/>
              </p:cNvCxnSpPr>
              <p:nvPr/>
            </p:nvCxnSpPr>
            <p:spPr bwMode="auto">
              <a:xfrm rot="10800000" flipH="1">
                <a:off x="912188" y="2863841"/>
                <a:ext cx="1190985" cy="2231379"/>
              </a:xfrm>
              <a:prstGeom prst="curvedConnector4">
                <a:avLst>
                  <a:gd name="adj1" fmla="val -19194"/>
                  <a:gd name="adj2" fmla="val 114027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Connettore 2 2">
                <a:extLst>
                  <a:ext uri="{FF2B5EF4-FFF2-40B4-BE49-F238E27FC236}">
                    <a16:creationId xmlns:a16="http://schemas.microsoft.com/office/drawing/2014/main" id="{BA89DB82-F2BA-BFB5-314D-44990756A5FA}"/>
                  </a:ext>
                </a:extLst>
              </p:cNvPr>
              <p:cNvCxnSpPr>
                <a:cxnSpLocks/>
                <a:stCxn id="8" idx="7"/>
                <a:endCxn id="9" idx="7"/>
              </p:cNvCxnSpPr>
              <p:nvPr/>
            </p:nvCxnSpPr>
            <p:spPr bwMode="auto">
              <a:xfrm rot="16200000" flipV="1">
                <a:off x="2716277" y="2810882"/>
                <a:ext cx="843679" cy="949596"/>
              </a:xfrm>
              <a:prstGeom prst="curvedConnector3">
                <a:avLst>
                  <a:gd name="adj1" fmla="val 137098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7" name="CasellaDiTesto 14">
              <a:extLst>
                <a:ext uri="{FF2B5EF4-FFF2-40B4-BE49-F238E27FC236}">
                  <a16:creationId xmlns:a16="http://schemas.microsoft.com/office/drawing/2014/main" id="{E72FD503-C215-9F40-C139-6D1CCD8C1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460" y="4320137"/>
              <a:ext cx="10746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cs typeface="Arial" panose="020B0604020202020204" pitchFamily="34" charset="0"/>
                </a:rPr>
                <a:t>ASK1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B37BAB0-CDFA-F85C-9122-5AE2671FF791}"/>
              </a:ext>
            </a:extLst>
          </p:cNvPr>
          <p:cNvGrpSpPr/>
          <p:nvPr/>
        </p:nvGrpSpPr>
        <p:grpSpPr>
          <a:xfrm>
            <a:off x="4759536" y="1412776"/>
            <a:ext cx="4397858" cy="3674424"/>
            <a:chOff x="107504" y="1698792"/>
            <a:chExt cx="4397858" cy="367442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27FE02E-16ED-1DF9-30C6-20B4CE7FD129}"/>
                </a:ext>
              </a:extLst>
            </p:cNvPr>
            <p:cNvGrpSpPr/>
            <p:nvPr/>
          </p:nvGrpSpPr>
          <p:grpSpPr>
            <a:xfrm>
              <a:off x="107504" y="1698792"/>
              <a:ext cx="4397858" cy="3674424"/>
              <a:chOff x="107504" y="1698792"/>
              <a:chExt cx="4397858" cy="3674424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FEAF0BC-01EE-A2A6-42D1-A0D899B2C519}"/>
                  </a:ext>
                </a:extLst>
              </p:cNvPr>
              <p:cNvGrpSpPr/>
              <p:nvPr/>
            </p:nvGrpSpPr>
            <p:grpSpPr>
              <a:xfrm>
                <a:off x="107504" y="1698792"/>
                <a:ext cx="4397858" cy="2512266"/>
                <a:chOff x="166696" y="2848622"/>
                <a:chExt cx="4397858" cy="2512266"/>
              </a:xfrm>
            </p:grpSpPr>
            <p:grpSp>
              <p:nvGrpSpPr>
                <p:cNvPr id="58" name="Gruppo 17">
                  <a:extLst>
                    <a:ext uri="{FF2B5EF4-FFF2-40B4-BE49-F238E27FC236}">
                      <a16:creationId xmlns:a16="http://schemas.microsoft.com/office/drawing/2014/main" id="{790DC6D3-086D-A330-1461-235375C6A2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9829" y="2848622"/>
                  <a:ext cx="3624725" cy="2512266"/>
                  <a:chOff x="867699" y="4048421"/>
                  <a:chExt cx="3624380" cy="2511400"/>
                </a:xfrm>
              </p:grpSpPr>
              <p:sp>
                <p:nvSpPr>
                  <p:cNvPr id="61" name="Ovale 4">
                    <a:extLst>
                      <a:ext uri="{FF2B5EF4-FFF2-40B4-BE49-F238E27FC236}">
                        <a16:creationId xmlns:a16="http://schemas.microsoft.com/office/drawing/2014/main" id="{37E15D97-3C3E-2215-81A0-57619FC8FB44}"/>
                      </a:ext>
                    </a:extLst>
                  </p:cNvPr>
                  <p:cNvSpPr/>
                  <p:nvPr/>
                </p:nvSpPr>
                <p:spPr>
                  <a:xfrm>
                    <a:off x="2923625" y="5972096"/>
                    <a:ext cx="792087" cy="57606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62" name="Ovale 5">
                    <a:extLst>
                      <a:ext uri="{FF2B5EF4-FFF2-40B4-BE49-F238E27FC236}">
                        <a16:creationId xmlns:a16="http://schemas.microsoft.com/office/drawing/2014/main" id="{CD7B0287-3F0A-5FB2-C01B-872734021252}"/>
                      </a:ext>
                    </a:extLst>
                  </p:cNvPr>
                  <p:cNvSpPr/>
                  <p:nvPr/>
                </p:nvSpPr>
                <p:spPr>
                  <a:xfrm>
                    <a:off x="1974118" y="5128705"/>
                    <a:ext cx="792086" cy="576064"/>
                  </a:xfrm>
                  <a:prstGeom prst="ellipse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63" name="CasellaDiTesto 7">
                    <a:extLst>
                      <a:ext uri="{FF2B5EF4-FFF2-40B4-BE49-F238E27FC236}">
                        <a16:creationId xmlns:a16="http://schemas.microsoft.com/office/drawing/2014/main" id="{3A9AAAA4-A015-A1BF-E7A5-ECF6BF24DF1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6740" y="5234019"/>
                    <a:ext cx="530991" cy="4000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2000" b="1" i="1" dirty="0">
                        <a:latin typeface="Times New Roman" panose="02020603050405020304" pitchFamily="18" charset="0"/>
                      </a:rPr>
                      <a:t>I_I</a:t>
                    </a:r>
                  </a:p>
                </p:txBody>
              </p:sp>
              <p:cxnSp>
                <p:nvCxnSpPr>
                  <p:cNvPr id="18432" name="Connettore 2 7">
                    <a:extLst>
                      <a:ext uri="{FF2B5EF4-FFF2-40B4-BE49-F238E27FC236}">
                        <a16:creationId xmlns:a16="http://schemas.microsoft.com/office/drawing/2014/main" id="{02FB6652-6EA1-389F-5246-B06EC7B42729}"/>
                      </a:ext>
                    </a:extLst>
                  </p:cNvPr>
                  <p:cNvCxnSpPr>
                    <a:cxnSpLocks/>
                    <a:endCxn id="62" idx="0"/>
                  </p:cNvCxnSpPr>
                  <p:nvPr/>
                </p:nvCxnSpPr>
                <p:spPr>
                  <a:xfrm>
                    <a:off x="2370159" y="4662114"/>
                    <a:ext cx="0" cy="46659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33" name="CasellaDiTesto 7">
                    <a:extLst>
                      <a:ext uri="{FF2B5EF4-FFF2-40B4-BE49-F238E27FC236}">
                        <a16:creationId xmlns:a16="http://schemas.microsoft.com/office/drawing/2014/main" id="{AF7A2B4A-D62A-3088-C30D-D57516DA9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663" y="6071799"/>
                    <a:ext cx="792087" cy="3999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2000" b="1" i="1" dirty="0">
                        <a:latin typeface="Times New Roman" panose="02020603050405020304" pitchFamily="18" charset="0"/>
                      </a:rPr>
                      <a:t>I_B1</a:t>
                    </a:r>
                  </a:p>
                </p:txBody>
              </p:sp>
              <p:sp>
                <p:nvSpPr>
                  <p:cNvPr id="18434" name="CasellaDiTesto 13">
                    <a:extLst>
                      <a:ext uri="{FF2B5EF4-FFF2-40B4-BE49-F238E27FC236}">
                        <a16:creationId xmlns:a16="http://schemas.microsoft.com/office/drawing/2014/main" id="{7B03E8D6-F3F3-977F-EF4E-9BB9CE5F7D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68960" y="4048421"/>
                    <a:ext cx="2602398" cy="3999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S02=</a:t>
                    </a:r>
                    <a:r>
                      <a:rPr lang="en-US" altLang="it-IT" sz="2000" b="1" dirty="0" err="1">
                        <a:cs typeface="Arial" panose="020B0604020202020204" pitchFamily="34" charset="0"/>
                      </a:rPr>
                      <a:t>Sp</a:t>
                    </a:r>
                    <a:r>
                      <a:rPr lang="en-US" altLang="it-IT" sz="2000" b="1" dirty="0">
                        <a:cs typeface="Arial" panose="020B0604020202020204" pitchFamily="34" charset="0"/>
                      </a:rPr>
                      <a:t>||P2=T||St2:</a:t>
                    </a:r>
                  </a:p>
                </p:txBody>
              </p:sp>
              <p:sp>
                <p:nvSpPr>
                  <p:cNvPr id="18435" name="CasellaDiTesto 14">
                    <a:extLst>
                      <a:ext uri="{FF2B5EF4-FFF2-40B4-BE49-F238E27FC236}">
                        <a16:creationId xmlns:a16="http://schemas.microsoft.com/office/drawing/2014/main" id="{8F1EC6D0-8C21-D30C-7247-110A09BE9B7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17485" y="5036180"/>
                    <a:ext cx="1074594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FREE1</a:t>
                    </a:r>
                  </a:p>
                </p:txBody>
              </p:sp>
              <p:sp>
                <p:nvSpPr>
                  <p:cNvPr id="18437" name="Ovale 15">
                    <a:extLst>
                      <a:ext uri="{FF2B5EF4-FFF2-40B4-BE49-F238E27FC236}">
                        <a16:creationId xmlns:a16="http://schemas.microsoft.com/office/drawing/2014/main" id="{C7E3A1C9-2524-8B43-5FCD-AA57D98990F7}"/>
                      </a:ext>
                    </a:extLst>
                  </p:cNvPr>
                  <p:cNvSpPr/>
                  <p:nvPr/>
                </p:nvSpPr>
                <p:spPr>
                  <a:xfrm>
                    <a:off x="867699" y="5983757"/>
                    <a:ext cx="792087" cy="57606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8438" name="CasellaDiTesto 7">
                    <a:extLst>
                      <a:ext uri="{FF2B5EF4-FFF2-40B4-BE49-F238E27FC236}">
                        <a16:creationId xmlns:a16="http://schemas.microsoft.com/office/drawing/2014/main" id="{0695B645-F679-0675-2E4C-FAE595CE1C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92894" y="6081930"/>
                    <a:ext cx="792087" cy="3999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it-IT" sz="2000" b="1" i="1" dirty="0">
                        <a:latin typeface="Times New Roman" panose="02020603050405020304" pitchFamily="18" charset="0"/>
                      </a:rPr>
                      <a:t>R_B2</a:t>
                    </a:r>
                  </a:p>
                </p:txBody>
              </p:sp>
              <p:cxnSp>
                <p:nvCxnSpPr>
                  <p:cNvPr id="18439" name="Connettore 2 2">
                    <a:extLst>
                      <a:ext uri="{FF2B5EF4-FFF2-40B4-BE49-F238E27FC236}">
                        <a16:creationId xmlns:a16="http://schemas.microsoft.com/office/drawing/2014/main" id="{3CC72046-469F-11C9-672E-6FC4E6AFCCB6}"/>
                      </a:ext>
                    </a:extLst>
                  </p:cNvPr>
                  <p:cNvCxnSpPr>
                    <a:cxnSpLocks/>
                    <a:stCxn id="62" idx="6"/>
                    <a:endCxn id="61" idx="1"/>
                  </p:cNvCxnSpPr>
                  <p:nvPr/>
                </p:nvCxnSpPr>
                <p:spPr>
                  <a:xfrm>
                    <a:off x="2766206" y="5416738"/>
                    <a:ext cx="273419" cy="63972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440" name="CasellaDiTesto 20">
                    <a:extLst>
                      <a:ext uri="{FF2B5EF4-FFF2-40B4-BE49-F238E27FC236}">
                        <a16:creationId xmlns:a16="http://schemas.microsoft.com/office/drawing/2014/main" id="{BCE7033C-15BB-9CBF-80DD-37E509E738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23928" y="5398576"/>
                    <a:ext cx="934812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REQ2</a:t>
                    </a:r>
                  </a:p>
                </p:txBody>
              </p:sp>
              <p:sp>
                <p:nvSpPr>
                  <p:cNvPr id="18441" name="CasellaDiTesto 21">
                    <a:extLst>
                      <a:ext uri="{FF2B5EF4-FFF2-40B4-BE49-F238E27FC236}">
                        <a16:creationId xmlns:a16="http://schemas.microsoft.com/office/drawing/2014/main" id="{F8172CA0-9114-0774-E052-8D09ABB213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92828" y="5399516"/>
                    <a:ext cx="893489" cy="33843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spcBef>
                        <a:spcPct val="50000"/>
                      </a:spcBef>
                      <a:buChar char="•"/>
                      <a:defRPr sz="2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 eaLnBrk="0" hangingPunct="0">
                      <a:spcBef>
                        <a:spcPct val="5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 eaLnBrk="0" hangingPunct="0">
                      <a:spcBef>
                        <a:spcPct val="5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 eaLnBrk="0" hangingPunct="0">
                      <a:spcBef>
                        <a:spcPct val="5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 eaLnBrk="0" hangingPunct="0">
                      <a:spcBef>
                        <a:spcPct val="50000"/>
                      </a:spcBef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»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it-IT" sz="1600" b="1" dirty="0">
                        <a:cs typeface="Arial" panose="020B0604020202020204" pitchFamily="34" charset="0"/>
                      </a:rPr>
                      <a:t>REQ1</a:t>
                    </a:r>
                  </a:p>
                </p:txBody>
              </p:sp>
            </p:grpSp>
            <p:cxnSp>
              <p:nvCxnSpPr>
                <p:cNvPr id="59" name="Connettore 2 13">
                  <a:extLst>
                    <a:ext uri="{FF2B5EF4-FFF2-40B4-BE49-F238E27FC236}">
                      <a16:creationId xmlns:a16="http://schemas.microsoft.com/office/drawing/2014/main" id="{854F60C2-6BD8-7808-B205-402C86966E99}"/>
                    </a:ext>
                  </a:extLst>
                </p:cNvPr>
                <p:cNvCxnSpPr>
                  <a:cxnSpLocks/>
                  <a:stCxn id="62" idx="2"/>
                  <a:endCxn id="18437" idx="7"/>
                </p:cNvCxnSpPr>
                <p:nvPr/>
              </p:nvCxnSpPr>
              <p:spPr bwMode="auto">
                <a:xfrm flipH="1">
                  <a:off x="1615988" y="4217409"/>
                  <a:ext cx="430369" cy="65160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0" name="CasellaDiTesto 14">
                  <a:extLst>
                    <a:ext uri="{FF2B5EF4-FFF2-40B4-BE49-F238E27FC236}">
                      <a16:creationId xmlns:a16="http://schemas.microsoft.com/office/drawing/2014/main" id="{BE2F39F3-495A-9E0E-4FB5-DD42302732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6696" y="3845117"/>
                  <a:ext cx="1074697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50000"/>
                    </a:spcBef>
                    <a:buChar char="•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spcBef>
                      <a:spcPct val="5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spcBef>
                      <a:spcPct val="50000"/>
                    </a:spcBef>
                    <a:buChar char="•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spcBef>
                      <a:spcPct val="5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spcBef>
                      <a:spcPct val="5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it-IT" sz="1600" b="1" dirty="0">
                      <a:cs typeface="Arial" panose="020B0604020202020204" pitchFamily="34" charset="0"/>
                    </a:rPr>
                    <a:t>FREE2</a:t>
                  </a:r>
                </a:p>
              </p:txBody>
            </p:sp>
          </p:grpSp>
          <p:sp>
            <p:nvSpPr>
              <p:cNvPr id="53" name="Ovale 15">
                <a:extLst>
                  <a:ext uri="{FF2B5EF4-FFF2-40B4-BE49-F238E27FC236}">
                    <a16:creationId xmlns:a16="http://schemas.microsoft.com/office/drawing/2014/main" id="{6CCE6588-87A1-89BD-9AE2-923262BD97BF}"/>
                  </a:ext>
                </a:extLst>
              </p:cNvPr>
              <p:cNvSpPr/>
              <p:nvPr/>
            </p:nvSpPr>
            <p:spPr bwMode="auto">
              <a:xfrm>
                <a:off x="886992" y="4796954"/>
                <a:ext cx="792163" cy="5762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4" name="CasellaDiTesto 7">
                <a:extLst>
                  <a:ext uri="{FF2B5EF4-FFF2-40B4-BE49-F238E27FC236}">
                    <a16:creationId xmlns:a16="http://schemas.microsoft.com/office/drawing/2014/main" id="{B7A9D357-669F-2C67-E460-19F28D8CF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189" y="4895164"/>
                <a:ext cx="7921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5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GB" altLang="it-IT" sz="2000" b="1" i="1" dirty="0">
                    <a:latin typeface="Times New Roman" panose="02020603050405020304" pitchFamily="18" charset="0"/>
                  </a:rPr>
                  <a:t>U_B2</a:t>
                </a:r>
              </a:p>
            </p:txBody>
          </p:sp>
          <p:cxnSp>
            <p:nvCxnSpPr>
              <p:cNvPr id="55" name="Connettore 2 13">
                <a:extLst>
                  <a:ext uri="{FF2B5EF4-FFF2-40B4-BE49-F238E27FC236}">
                    <a16:creationId xmlns:a16="http://schemas.microsoft.com/office/drawing/2014/main" id="{F6DCE933-A745-4AAE-6A7D-D3BCD167F2FF}"/>
                  </a:ext>
                </a:extLst>
              </p:cNvPr>
              <p:cNvCxnSpPr>
                <a:cxnSpLocks/>
                <a:stCxn id="18437" idx="4"/>
                <a:endCxn id="53" idx="0"/>
              </p:cNvCxnSpPr>
              <p:nvPr/>
            </p:nvCxnSpPr>
            <p:spPr bwMode="auto">
              <a:xfrm>
                <a:off x="1276725" y="4211053"/>
                <a:ext cx="6349" cy="58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Connettore 2 13">
                <a:extLst>
                  <a:ext uri="{FF2B5EF4-FFF2-40B4-BE49-F238E27FC236}">
                    <a16:creationId xmlns:a16="http://schemas.microsoft.com/office/drawing/2014/main" id="{9A8CC3CD-08C9-8639-9614-0B814A490DFF}"/>
                  </a:ext>
                </a:extLst>
              </p:cNvPr>
              <p:cNvCxnSpPr>
                <a:cxnSpLocks/>
                <a:stCxn id="54" idx="1"/>
                <a:endCxn id="62" idx="1"/>
              </p:cNvCxnSpPr>
              <p:nvPr/>
            </p:nvCxnSpPr>
            <p:spPr bwMode="auto">
              <a:xfrm rot="10800000" flipH="1">
                <a:off x="912188" y="2863841"/>
                <a:ext cx="1190985" cy="2231379"/>
              </a:xfrm>
              <a:prstGeom prst="curvedConnector4">
                <a:avLst>
                  <a:gd name="adj1" fmla="val -19194"/>
                  <a:gd name="adj2" fmla="val 114027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Connettore 2 2">
                <a:extLst>
                  <a:ext uri="{FF2B5EF4-FFF2-40B4-BE49-F238E27FC236}">
                    <a16:creationId xmlns:a16="http://schemas.microsoft.com/office/drawing/2014/main" id="{10713FC3-889A-DCB8-77C0-D2FB1F062825}"/>
                  </a:ext>
                </a:extLst>
              </p:cNvPr>
              <p:cNvCxnSpPr>
                <a:cxnSpLocks/>
                <a:stCxn id="61" idx="7"/>
                <a:endCxn id="62" idx="7"/>
              </p:cNvCxnSpPr>
              <p:nvPr/>
            </p:nvCxnSpPr>
            <p:spPr bwMode="auto">
              <a:xfrm rot="16200000" flipV="1">
                <a:off x="2716277" y="2810882"/>
                <a:ext cx="843679" cy="949596"/>
              </a:xfrm>
              <a:prstGeom prst="curvedConnector3">
                <a:avLst>
                  <a:gd name="adj1" fmla="val 137098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" name="CasellaDiTesto 14">
              <a:extLst>
                <a:ext uri="{FF2B5EF4-FFF2-40B4-BE49-F238E27FC236}">
                  <a16:creationId xmlns:a16="http://schemas.microsoft.com/office/drawing/2014/main" id="{0A42F604-0705-B7CC-C3E6-8A82C5A3C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460" y="4320137"/>
              <a:ext cx="107469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1600" b="1" dirty="0">
                  <a:cs typeface="Arial" panose="020B0604020202020204" pitchFamily="34" charset="0"/>
                </a:rPr>
                <a:t>ASK2</a:t>
              </a:r>
            </a:p>
          </p:txBody>
        </p:sp>
      </p:grpSp>
      <p:sp>
        <p:nvSpPr>
          <p:cNvPr id="18442" name="CasellaDiTesto 5">
            <a:extLst>
              <a:ext uri="{FF2B5EF4-FFF2-40B4-BE49-F238E27FC236}">
                <a16:creationId xmlns:a16="http://schemas.microsoft.com/office/drawing/2014/main" id="{129AFE38-6E26-6283-F24B-346B4B077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453" y="5589375"/>
            <a:ext cx="26998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000" dirty="0">
                <a:solidFill>
                  <a:srgbClr val="0033CC"/>
                </a:solidFill>
                <a:cs typeface="Arial" panose="020B0604020202020204" pitchFamily="34" charset="0"/>
              </a:rPr>
              <a:t>S1=S01 and S2=S02</a:t>
            </a:r>
          </a:p>
        </p:txBody>
      </p:sp>
      <p:sp>
        <p:nvSpPr>
          <p:cNvPr id="18443" name="Segnaposto numero diapositiva 4">
            <a:extLst>
              <a:ext uri="{FF2B5EF4-FFF2-40B4-BE49-F238E27FC236}">
                <a16:creationId xmlns:a16="http://schemas.microsoft.com/office/drawing/2014/main" id="{7792174B-5F84-F6EE-400F-54074129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04800" y="6400800"/>
            <a:ext cx="8534400" cy="457200"/>
          </a:xfrm>
        </p:spPr>
        <p:txBody>
          <a:bodyPr/>
          <a:lstStyle>
            <a:lvl1pPr eaLnBrk="0" hangingPunct="0">
              <a:spcBef>
                <a:spcPct val="5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5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5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5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200" dirty="0"/>
              <a:t>Prof. Luca Ferrarini, Alberto Cantele                                                                                                                           </a:t>
            </a:r>
            <a:fld id="{718A2140-6594-4BEB-9216-30B0C27DB2CC}" type="slidenum">
              <a:rPr lang="it-IT" altLang="it-IT" sz="12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it-IT" altLang="it-IT" sz="1200" dirty="0"/>
          </a:p>
        </p:txBody>
      </p:sp>
    </p:spTree>
    <p:extLst>
      <p:ext uri="{BB962C8B-B14F-4D97-AF65-F5344CB8AC3E}">
        <p14:creationId xmlns:p14="http://schemas.microsoft.com/office/powerpoint/2010/main" val="2768439775"/>
      </p:ext>
    </p:extLst>
  </p:cSld>
  <p:clrMapOvr>
    <a:masterClrMapping/>
  </p:clrMapOvr>
  <p:transition>
    <p:strips dir="ru"/>
  </p:transition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Bookman Old Style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18568</TotalTime>
  <Words>1662</Words>
  <Application>Microsoft Macintosh PowerPoint</Application>
  <PresentationFormat>On-screen Show (4:3)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Cambria Math</vt:lpstr>
      <vt:lpstr>Times New Roman</vt:lpstr>
      <vt:lpstr>Struttura predefinita</vt:lpstr>
      <vt:lpstr>PowerPoint Presentation</vt:lpstr>
      <vt:lpstr>Shared resource with allocation request (1) </vt:lpstr>
      <vt:lpstr>Shared resource with allocation request (2) </vt:lpstr>
      <vt:lpstr>Shared resource with allocation request (3) </vt:lpstr>
      <vt:lpstr>Shared resource with allocation request (4) </vt:lpstr>
      <vt:lpstr>Shared resource with allocation request (5) </vt:lpstr>
      <vt:lpstr>Shared resource with allocation request (6) </vt:lpstr>
      <vt:lpstr>Shared resource with allocation request (7) </vt:lpstr>
      <vt:lpstr>Shared resource with allocation request (8) </vt:lpstr>
      <vt:lpstr>Shared resource with allocation request (9) </vt:lpstr>
      <vt:lpstr>Shared resource with allocation request (10) </vt:lpstr>
      <vt:lpstr>Shared resource with allocation request (11) </vt:lpstr>
      <vt:lpstr>Shared resource with allocation request (12) </vt:lpstr>
      <vt:lpstr>Shared resource with allocation request (13) </vt:lpstr>
      <vt:lpstr>Shared resource with allocation request (14) 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Automazione Industriale 2002-2003</dc:title>
  <dc:subject>Esercizio ISaGRAF - Clepaint</dc:subject>
  <dc:creator>Carlo Veber</dc:creator>
  <cp:lastModifiedBy>Alberto Cantele</cp:lastModifiedBy>
  <cp:revision>814</cp:revision>
  <dcterms:created xsi:type="dcterms:W3CDTF">2002-10-04T13:12:45Z</dcterms:created>
  <dcterms:modified xsi:type="dcterms:W3CDTF">2024-08-16T13:43:23Z</dcterms:modified>
</cp:coreProperties>
</file>