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0" r:id="rId2"/>
    <p:sldId id="411" r:id="rId3"/>
    <p:sldId id="445" r:id="rId4"/>
    <p:sldId id="414" r:id="rId5"/>
    <p:sldId id="415" r:id="rId6"/>
    <p:sldId id="451" r:id="rId7"/>
    <p:sldId id="452" r:id="rId8"/>
    <p:sldId id="453" r:id="rId9"/>
    <p:sldId id="454" r:id="rId10"/>
    <p:sldId id="440" r:id="rId11"/>
    <p:sldId id="416" r:id="rId12"/>
    <p:sldId id="448" r:id="rId13"/>
    <p:sldId id="455" r:id="rId14"/>
    <p:sldId id="420" r:id="rId15"/>
    <p:sldId id="450" r:id="rId16"/>
    <p:sldId id="449" r:id="rId17"/>
    <p:sldId id="456" r:id="rId18"/>
  </p:sldIdLst>
  <p:sldSz cx="9144000" cy="6858000" type="screen4x3"/>
  <p:notesSz cx="6858000" cy="9715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00"/>
    <a:srgbClr val="0033CC"/>
    <a:srgbClr val="FF0000"/>
    <a:srgbClr val="00CC00"/>
    <a:srgbClr val="CCFFCC"/>
    <a:srgbClr val="FFFFCC"/>
    <a:srgbClr val="333399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E0B0B-E8C8-DB48-B05D-6D0BD444161B}" v="1340" dt="2024-08-16T09:23:2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568"/>
  </p:normalViewPr>
  <p:slideViewPr>
    <p:cSldViewPr>
      <p:cViewPr varScale="1">
        <p:scale>
          <a:sx n="118" d="100"/>
          <a:sy n="118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Cantele" userId="6dcfd606-3c49-4e1e-8222-9e63454d6285" providerId="ADAL" clId="{269E0B0B-E8C8-DB48-B05D-6D0BD444161B}"/>
    <pc:docChg chg="undo custSel addSld delSld modSld sldOrd">
      <pc:chgData name="Alberto Cantele" userId="6dcfd606-3c49-4e1e-8222-9e63454d6285" providerId="ADAL" clId="{269E0B0B-E8C8-DB48-B05D-6D0BD444161B}" dt="2024-08-16T13:52:45.015" v="2279" actId="1037"/>
      <pc:docMkLst>
        <pc:docMk/>
      </pc:docMkLst>
      <pc:sldChg chg="addSp delSp modSp">
        <pc:chgData name="Alberto Cantele" userId="6dcfd606-3c49-4e1e-8222-9e63454d6285" providerId="ADAL" clId="{269E0B0B-E8C8-DB48-B05D-6D0BD444161B}" dt="2024-08-12T16:09:40.104" v="145" actId="1035"/>
        <pc:sldMkLst>
          <pc:docMk/>
          <pc:sldMk cId="870190552" sldId="414"/>
        </pc:sldMkLst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7" creationId="{BB14D5C1-B79D-D21B-3458-C2AA73C47F1E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9" creationId="{783FB02A-1160-444E-D4AE-A29225709016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0" creationId="{7BF1AD43-92BC-07D4-B52E-094990E9A91C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1" creationId="{2BD2093D-BBE2-7AA6-D3EA-AFC52C602795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3" creationId="{408CF767-0EB0-26A4-BA61-8928ECE8CB9D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4" creationId="{33069467-9A56-EE40-37EC-CD56B1008A71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6" creationId="{4CAA2C9D-0E98-A5D4-FF1C-A15A05238F99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8" creationId="{BE72841D-0BDF-32FB-04B6-26D9352E13A3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19" creationId="{E1700234-6D6E-04F5-3C5B-97B80EC6950C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28" creationId="{2DD62146-DF94-0237-3666-CB719B8CA9EB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29" creationId="{59B7A95F-BEDC-1B0B-A60A-00D7EFA58F19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38" creationId="{4919FB42-4867-F925-F86B-EB8241A8EAE5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39" creationId="{C74EEAC9-CB30-A2BF-4BB6-991343E75E29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41" creationId="{C34596D9-FEEE-1C04-4F80-82852B8BFC0B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43" creationId="{5A6A2FC3-35FC-BEC5-AABA-7C31F5AA0D22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46" creationId="{4332275F-D2D4-24EA-B3DA-0E9ACC6D9952}"/>
          </ac:spMkLst>
        </pc:spChg>
        <pc:spChg chg="mod">
          <ac:chgData name="Alberto Cantele" userId="6dcfd606-3c49-4e1e-8222-9e63454d6285" providerId="ADAL" clId="{269E0B0B-E8C8-DB48-B05D-6D0BD444161B}" dt="2024-08-12T15:49:42.029" v="21" actId="1076"/>
          <ac:spMkLst>
            <pc:docMk/>
            <pc:sldMk cId="870190552" sldId="414"/>
            <ac:spMk id="47" creationId="{26DE8D97-52D6-27C4-7AA6-D6CAA51B0FE1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52" creationId="{EFBE4890-E412-BD37-1050-360956D6BE8F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55" creationId="{57906B4F-0DC5-A01F-333B-BECF775D6E12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57" creationId="{B807A47F-9F67-D71D-463A-D33B5BFCE8C3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58" creationId="{A87DF724-5C12-3439-605B-7F87FB9D7CB6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61" creationId="{70C90DAD-74CA-2495-8222-81A989606592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62" creationId="{F3ACF765-D302-7E9D-ED7B-6AC87AD00F4A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1" creationId="{E62CBC02-5DAC-727F-D62F-65FFC9DBC3A6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3" creationId="{99B589BF-EED6-D80B-86AA-7A36272DC933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4" creationId="{24D5D788-B994-A8B9-BC3D-55103D665600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5" creationId="{11F21060-36CC-6A03-0179-1AD31F96DD77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6" creationId="{8CB04FB4-FD58-7D8A-4345-787FDFC08E60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8" creationId="{E0FF95E6-E6F4-5EBA-8302-E31C17F4A5DC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59" creationId="{01ADD67A-0611-4716-0ECB-BA94A4FECF22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60" creationId="{DE6100FD-83FA-612F-B3C7-654C2C435093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61" creationId="{A79BE356-9E17-44F8-629B-EE229753D5EF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64" creationId="{5B41F7BD-F9CB-C802-39BC-B6BD92EA432C}"/>
          </ac:spMkLst>
        </pc:spChg>
        <pc:spChg chg="mod">
          <ac:chgData name="Alberto Cantele" userId="6dcfd606-3c49-4e1e-8222-9e63454d6285" providerId="ADAL" clId="{269E0B0B-E8C8-DB48-B05D-6D0BD444161B}" dt="2024-08-12T16:09:40.104" v="145" actId="1035"/>
          <ac:spMkLst>
            <pc:docMk/>
            <pc:sldMk cId="870190552" sldId="414"/>
            <ac:spMk id="130065" creationId="{CCD7047B-2C7C-5381-8668-59BCB591E56B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0" creationId="{21527120-2BDB-5519-2C08-666C8BD79243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2" creationId="{D2124D2B-38B1-B8F4-5ABF-F2D15305DE3D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3" creationId="{0D83A1F7-D8ED-DE0F-CDA4-E2CC51FC0143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4" creationId="{889CB3D1-BC5C-B666-E566-43ADA624B26E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6" creationId="{064A799B-27A7-4F22-8907-3150BEB9B83A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77" creationId="{73E92442-FA2C-AFA8-650A-8166CB73318C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2" creationId="{C21D1A2B-979A-D603-1B09-099F768F1D97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4" creationId="{788D7FF9-16C8-F23E-F202-B3D22B1F4C1D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5" creationId="{C9C328FC-9835-084B-E610-DF02C52E614F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6" creationId="{721B6E16-2808-32A7-E1EF-DFA2FABB5AC7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7" creationId="{0AA1D402-006D-64B5-E15F-D98057882ADE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89" creationId="{F0531AFE-2141-9D8B-A9E1-9BE975E56D8F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90" creationId="{3466224E-2208-E325-0712-D259E999DE1B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91" creationId="{44F1C165-D58D-BDDF-6B68-0F64282FD032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92" creationId="{0AE9F740-BB1B-5489-245E-5B40622078CF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95" creationId="{E3900240-9EB8-FABD-D387-FB75E5A0F88C}"/>
          </ac:spMkLst>
        </pc:spChg>
        <pc:spChg chg="mod">
          <ac:chgData name="Alberto Cantele" userId="6dcfd606-3c49-4e1e-8222-9e63454d6285" providerId="ADAL" clId="{269E0B0B-E8C8-DB48-B05D-6D0BD444161B}" dt="2024-08-12T16:09:36.872" v="143" actId="1035"/>
          <ac:spMkLst>
            <pc:docMk/>
            <pc:sldMk cId="870190552" sldId="414"/>
            <ac:spMk id="130096" creationId="{B33F516D-4839-87E6-8FE3-6C4402B9B75A}"/>
          </ac:spMkLst>
        </pc:spChg>
        <pc:grpChg chg="add mod">
          <ac:chgData name="Alberto Cantele" userId="6dcfd606-3c49-4e1e-8222-9e63454d6285" providerId="ADAL" clId="{269E0B0B-E8C8-DB48-B05D-6D0BD444161B}" dt="2024-08-12T15:49:42.029" v="21" actId="1076"/>
          <ac:grpSpMkLst>
            <pc:docMk/>
            <pc:sldMk cId="870190552" sldId="414"/>
            <ac:grpSpMk id="2" creationId="{45B034B7-CAFF-6819-43F5-8814292FA777}"/>
          </ac:grpSpMkLst>
        </pc:grpChg>
        <pc:grpChg chg="mod">
          <ac:chgData name="Alberto Cantele" userId="6dcfd606-3c49-4e1e-8222-9e63454d6285" providerId="ADAL" clId="{269E0B0B-E8C8-DB48-B05D-6D0BD444161B}" dt="2024-08-12T15:49:42.029" v="21" actId="1076"/>
          <ac:grpSpMkLst>
            <pc:docMk/>
            <pc:sldMk cId="870190552" sldId="414"/>
            <ac:grpSpMk id="3" creationId="{3C94667C-29EE-0C9E-DD6F-49685BEE2073}"/>
          </ac:grpSpMkLst>
        </pc:grpChg>
        <pc:grpChg chg="mod">
          <ac:chgData name="Alberto Cantele" userId="6dcfd606-3c49-4e1e-8222-9e63454d6285" providerId="ADAL" clId="{269E0B0B-E8C8-DB48-B05D-6D0BD444161B}" dt="2024-08-12T15:49:42.029" v="21" actId="1076"/>
          <ac:grpSpMkLst>
            <pc:docMk/>
            <pc:sldMk cId="870190552" sldId="414"/>
            <ac:grpSpMk id="6" creationId="{F3E7371F-FF02-3B41-C8E0-D7828E056B07}"/>
          </ac:grpSpMkLst>
        </pc:grpChg>
        <pc:grpChg chg="mod">
          <ac:chgData name="Alberto Cantele" userId="6dcfd606-3c49-4e1e-8222-9e63454d6285" providerId="ADAL" clId="{269E0B0B-E8C8-DB48-B05D-6D0BD444161B}" dt="2024-08-12T15:49:42.029" v="21" actId="1076"/>
          <ac:grpSpMkLst>
            <pc:docMk/>
            <pc:sldMk cId="870190552" sldId="414"/>
            <ac:grpSpMk id="8" creationId="{38517574-5652-E328-0C6A-BC6BD38B62B3}"/>
          </ac:grpSpMkLst>
        </pc:grpChg>
        <pc:grpChg chg="add mod">
          <ac:chgData name="Alberto Cantele" userId="6dcfd606-3c49-4e1e-8222-9e63454d6285" providerId="ADAL" clId="{269E0B0B-E8C8-DB48-B05D-6D0BD444161B}" dt="2024-08-12T16:09:40.104" v="145" actId="1035"/>
          <ac:grpSpMkLst>
            <pc:docMk/>
            <pc:sldMk cId="870190552" sldId="414"/>
            <ac:grpSpMk id="48" creationId="{A3437097-1FAC-CE4E-8075-7553A5EABF6B}"/>
          </ac:grpSpMkLst>
        </pc:grpChg>
        <pc:grpChg chg="mod">
          <ac:chgData name="Alberto Cantele" userId="6dcfd606-3c49-4e1e-8222-9e63454d6285" providerId="ADAL" clId="{269E0B0B-E8C8-DB48-B05D-6D0BD444161B}" dt="2024-08-12T16:09:40.104" v="145" actId="1035"/>
          <ac:grpSpMkLst>
            <pc:docMk/>
            <pc:sldMk cId="870190552" sldId="414"/>
            <ac:grpSpMk id="49" creationId="{62EA5F90-DA6B-6673-BCBE-3473D5C92F8C}"/>
          </ac:grpSpMkLst>
        </pc:grpChg>
        <pc:grpChg chg="mod">
          <ac:chgData name="Alberto Cantele" userId="6dcfd606-3c49-4e1e-8222-9e63454d6285" providerId="ADAL" clId="{269E0B0B-E8C8-DB48-B05D-6D0BD444161B}" dt="2024-08-12T16:09:40.104" v="145" actId="1035"/>
          <ac:grpSpMkLst>
            <pc:docMk/>
            <pc:sldMk cId="870190552" sldId="414"/>
            <ac:grpSpMk id="51" creationId="{33C54689-6EC4-3D25-39DC-BD3700E69CD4}"/>
          </ac:grpSpMkLst>
        </pc:grpChg>
        <pc:grpChg chg="mod">
          <ac:chgData name="Alberto Cantele" userId="6dcfd606-3c49-4e1e-8222-9e63454d6285" providerId="ADAL" clId="{269E0B0B-E8C8-DB48-B05D-6D0BD444161B}" dt="2024-08-12T16:09:40.104" v="145" actId="1035"/>
          <ac:grpSpMkLst>
            <pc:docMk/>
            <pc:sldMk cId="870190552" sldId="414"/>
            <ac:grpSpMk id="54" creationId="{8BA9E940-C2CD-C8A5-5AF6-80B745E38768}"/>
          </ac:grpSpMkLst>
        </pc:grpChg>
        <pc:grpChg chg="del">
          <ac:chgData name="Alberto Cantele" userId="6dcfd606-3c49-4e1e-8222-9e63454d6285" providerId="ADAL" clId="{269E0B0B-E8C8-DB48-B05D-6D0BD444161B}" dt="2024-08-12T15:49:31.860" v="17" actId="478"/>
          <ac:grpSpMkLst>
            <pc:docMk/>
            <pc:sldMk cId="870190552" sldId="414"/>
            <ac:grpSpMk id="17408" creationId="{8B9B6090-3CAA-D938-EE4B-0C4730E15CF7}"/>
          </ac:grpSpMkLst>
        </pc:grpChg>
        <pc:grpChg chg="del">
          <ac:chgData name="Alberto Cantele" userId="6dcfd606-3c49-4e1e-8222-9e63454d6285" providerId="ADAL" clId="{269E0B0B-E8C8-DB48-B05D-6D0BD444161B}" dt="2024-08-12T15:49:35.319" v="19" actId="478"/>
          <ac:grpSpMkLst>
            <pc:docMk/>
            <pc:sldMk cId="870190552" sldId="414"/>
            <ac:grpSpMk id="17463" creationId="{C57F09E3-F19F-2A44-2AD3-CAD06865B434}"/>
          </ac:grpSpMkLst>
        </pc:grpChg>
        <pc:grpChg chg="add mod">
          <ac:chgData name="Alberto Cantele" userId="6dcfd606-3c49-4e1e-8222-9e63454d6285" providerId="ADAL" clId="{269E0B0B-E8C8-DB48-B05D-6D0BD444161B}" dt="2024-08-12T16:09:36.872" v="143" actId="1035"/>
          <ac:grpSpMkLst>
            <pc:docMk/>
            <pc:sldMk cId="870190552" sldId="414"/>
            <ac:grpSpMk id="130066" creationId="{39184DDB-F0D9-5ED1-5F1C-5F1A35AC7931}"/>
          </ac:grpSpMkLst>
        </pc:grpChg>
        <pc:grpChg chg="mod">
          <ac:chgData name="Alberto Cantele" userId="6dcfd606-3c49-4e1e-8222-9e63454d6285" providerId="ADAL" clId="{269E0B0B-E8C8-DB48-B05D-6D0BD444161B}" dt="2024-08-12T16:09:36.872" v="143" actId="1035"/>
          <ac:grpSpMkLst>
            <pc:docMk/>
            <pc:sldMk cId="870190552" sldId="414"/>
            <ac:grpSpMk id="130067" creationId="{F374D3FA-7132-386C-66C9-FBB9945D8F22}"/>
          </ac:grpSpMkLst>
        </pc:grpChg>
        <pc:grpChg chg="mod">
          <ac:chgData name="Alberto Cantele" userId="6dcfd606-3c49-4e1e-8222-9e63454d6285" providerId="ADAL" clId="{269E0B0B-E8C8-DB48-B05D-6D0BD444161B}" dt="2024-08-12T16:09:36.872" v="143" actId="1035"/>
          <ac:grpSpMkLst>
            <pc:docMk/>
            <pc:sldMk cId="870190552" sldId="414"/>
            <ac:grpSpMk id="130069" creationId="{09E8CD43-616A-62EE-A924-9ABBAEB42C1B}"/>
          </ac:grpSpMkLst>
        </pc:grpChg>
        <pc:grpChg chg="mod">
          <ac:chgData name="Alberto Cantele" userId="6dcfd606-3c49-4e1e-8222-9e63454d6285" providerId="ADAL" clId="{269E0B0B-E8C8-DB48-B05D-6D0BD444161B}" dt="2024-08-12T16:09:36.872" v="143" actId="1035"/>
          <ac:grpSpMkLst>
            <pc:docMk/>
            <pc:sldMk cId="870190552" sldId="414"/>
            <ac:grpSpMk id="130071" creationId="{B0A8BD85-2BB8-E343-FD46-A0B5BFD928F0}"/>
          </ac:grpSpMkLst>
        </pc:grpChg>
        <pc:grpChg chg="del">
          <ac:chgData name="Alberto Cantele" userId="6dcfd606-3c49-4e1e-8222-9e63454d6285" providerId="ADAL" clId="{269E0B0B-E8C8-DB48-B05D-6D0BD444161B}" dt="2024-08-12T15:49:33.507" v="18" actId="478"/>
          <ac:grpSpMkLst>
            <pc:docMk/>
            <pc:sldMk cId="870190552" sldId="414"/>
            <ac:grpSpMk id="130080" creationId="{77488C00-5120-2F94-892F-565612ECB3B2}"/>
          </ac:grpSpMkLst>
        </pc:grp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5" creationId="{C0A0DB9D-F0CA-300C-4C46-CE15A8C150A7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12" creationId="{210BAF09-F075-761D-821E-F96922FFB202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15" creationId="{6FB4992E-A0F9-FEF9-0A91-6DDD43C44FC2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17" creationId="{94C8B477-9B09-CADB-6F20-ABCC7EC5A074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30" creationId="{6977EECF-BAD1-8E44-BD88-42161C7A9FF7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44" creationId="{DE44E965-D272-3F17-AB2B-F982C446007D}"/>
          </ac:cxnSpMkLst>
        </pc:cxnChg>
        <pc:cxnChg chg="mod">
          <ac:chgData name="Alberto Cantele" userId="6dcfd606-3c49-4e1e-8222-9e63454d6285" providerId="ADAL" clId="{269E0B0B-E8C8-DB48-B05D-6D0BD444161B}" dt="2024-08-12T15:49:42.029" v="21" actId="1076"/>
          <ac:cxnSpMkLst>
            <pc:docMk/>
            <pc:sldMk cId="870190552" sldId="414"/>
            <ac:cxnSpMk id="45" creationId="{B39B25D8-061A-2B31-ED5A-18DF64C3FB5E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50" creationId="{DCA80B30-9D0F-8F04-2F8A-DA65BCC9E47D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60" creationId="{2D9CCA98-D275-F9C6-77C7-113C7935E45F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130049" creationId="{8611CBDC-E3E3-378E-814D-C239F475B4C8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130052" creationId="{F8969FA0-6F4A-0BA5-A94E-4937FF510AD9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130057" creationId="{D8F5464B-EBE8-2AF7-9D64-F3205E14236C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130062" creationId="{70AB1959-2192-7D4E-5031-7833FFD0BF93}"/>
          </ac:cxnSpMkLst>
        </pc:cxnChg>
        <pc:cxnChg chg="mod">
          <ac:chgData name="Alberto Cantele" userId="6dcfd606-3c49-4e1e-8222-9e63454d6285" providerId="ADAL" clId="{269E0B0B-E8C8-DB48-B05D-6D0BD444161B}" dt="2024-08-12T16:09:40.104" v="145" actId="1035"/>
          <ac:cxnSpMkLst>
            <pc:docMk/>
            <pc:sldMk cId="870190552" sldId="414"/>
            <ac:cxnSpMk id="130063" creationId="{28575544-5BEF-0CFE-0779-81AAF11E4CEE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68" creationId="{5D5AC8FD-B271-96F4-A90A-DA084E98A40E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75" creationId="{AED3ECBE-4F75-F033-D53E-D772069C3C5E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81" creationId="{61A6E232-7790-DEFF-5619-44C3F6CCD105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83" creationId="{F96A1E6F-BB55-82F3-2AE4-16442A52C2B8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88" creationId="{57743620-3A7B-093D-805B-13D79526B097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93" creationId="{EB29D11D-6E3D-0CFA-86D0-CCE73DEABA70}"/>
          </ac:cxnSpMkLst>
        </pc:cxnChg>
        <pc:cxnChg chg="mod">
          <ac:chgData name="Alberto Cantele" userId="6dcfd606-3c49-4e1e-8222-9e63454d6285" providerId="ADAL" clId="{269E0B0B-E8C8-DB48-B05D-6D0BD444161B}" dt="2024-08-12T16:09:36.872" v="143" actId="1035"/>
          <ac:cxnSpMkLst>
            <pc:docMk/>
            <pc:sldMk cId="870190552" sldId="414"/>
            <ac:cxnSpMk id="130094" creationId="{94A7F6EF-4F93-537A-22F5-1DEF6AD05F7D}"/>
          </ac:cxnSpMkLst>
        </pc:cxnChg>
      </pc:sldChg>
      <pc:sldChg chg="modSp mod">
        <pc:chgData name="Alberto Cantele" userId="6dcfd606-3c49-4e1e-8222-9e63454d6285" providerId="ADAL" clId="{269E0B0B-E8C8-DB48-B05D-6D0BD444161B}" dt="2024-08-16T13:46:32.590" v="2259" actId="20577"/>
        <pc:sldMkLst>
          <pc:docMk/>
          <pc:sldMk cId="885299072" sldId="415"/>
        </pc:sldMkLst>
        <pc:spChg chg="mod">
          <ac:chgData name="Alberto Cantele" userId="6dcfd606-3c49-4e1e-8222-9e63454d6285" providerId="ADAL" clId="{269E0B0B-E8C8-DB48-B05D-6D0BD444161B}" dt="2024-08-16T13:46:32.590" v="2259" actId="20577"/>
          <ac:spMkLst>
            <pc:docMk/>
            <pc:sldMk cId="885299072" sldId="415"/>
            <ac:spMk id="3" creationId="{19479270-5AA8-1C1F-874D-C9F236F2976E}"/>
          </ac:spMkLst>
        </pc:spChg>
        <pc:cxnChg chg="mod">
          <ac:chgData name="Alberto Cantele" userId="6dcfd606-3c49-4e1e-8222-9e63454d6285" providerId="ADAL" clId="{269E0B0B-E8C8-DB48-B05D-6D0BD444161B}" dt="2024-08-12T15:50:46.613" v="33" actId="14100"/>
          <ac:cxnSpMkLst>
            <pc:docMk/>
            <pc:sldMk cId="885299072" sldId="415"/>
            <ac:cxnSpMk id="13" creationId="{41B024B1-4D48-9B52-57E0-FB69C335EE84}"/>
          </ac:cxnSpMkLst>
        </pc:cxnChg>
        <pc:cxnChg chg="mod">
          <ac:chgData name="Alberto Cantele" userId="6dcfd606-3c49-4e1e-8222-9e63454d6285" providerId="ADAL" clId="{269E0B0B-E8C8-DB48-B05D-6D0BD444161B}" dt="2024-08-12T15:50:36.801" v="30" actId="14100"/>
          <ac:cxnSpMkLst>
            <pc:docMk/>
            <pc:sldMk cId="885299072" sldId="415"/>
            <ac:cxnSpMk id="17" creationId="{4C41D6AA-BCE1-07DA-5987-865DDEACEFD0}"/>
          </ac:cxnSpMkLst>
        </pc:cxnChg>
      </pc:sldChg>
      <pc:sldChg chg="modSp mod">
        <pc:chgData name="Alberto Cantele" userId="6dcfd606-3c49-4e1e-8222-9e63454d6285" providerId="ADAL" clId="{269E0B0B-E8C8-DB48-B05D-6D0BD444161B}" dt="2024-08-16T13:52:45.015" v="2279" actId="1037"/>
        <pc:sldMkLst>
          <pc:docMk/>
          <pc:sldMk cId="320213876" sldId="416"/>
        </pc:sldMkLst>
        <pc:spChg chg="mod">
          <ac:chgData name="Alberto Cantele" userId="6dcfd606-3c49-4e1e-8222-9e63454d6285" providerId="ADAL" clId="{269E0B0B-E8C8-DB48-B05D-6D0BD444161B}" dt="2024-08-16T09:14:54.123" v="2066" actId="20577"/>
          <ac:spMkLst>
            <pc:docMk/>
            <pc:sldMk cId="320213876" sldId="416"/>
            <ac:spMk id="34819" creationId="{00000000-0000-0000-0000-000000000000}"/>
          </ac:spMkLst>
        </pc:spChg>
        <pc:spChg chg="mod">
          <ac:chgData name="Alberto Cantele" userId="6dcfd606-3c49-4e1e-8222-9e63454d6285" providerId="ADAL" clId="{269E0B0B-E8C8-DB48-B05D-6D0BD444161B}" dt="2024-08-16T13:52:45.015" v="2279" actId="1037"/>
          <ac:spMkLst>
            <pc:docMk/>
            <pc:sldMk cId="320213876" sldId="416"/>
            <ac:spMk id="130050" creationId="{00000000-0000-0000-0000-000000000000}"/>
          </ac:spMkLst>
        </pc:spChg>
      </pc:sldChg>
      <pc:sldChg chg="modSp mod">
        <pc:chgData name="Alberto Cantele" userId="6dcfd606-3c49-4e1e-8222-9e63454d6285" providerId="ADAL" clId="{269E0B0B-E8C8-DB48-B05D-6D0BD444161B}" dt="2024-08-16T13:52:30.436" v="2276" actId="1037"/>
        <pc:sldMkLst>
          <pc:docMk/>
          <pc:sldMk cId="2062510964" sldId="420"/>
        </pc:sldMkLst>
        <pc:spChg chg="mod">
          <ac:chgData name="Alberto Cantele" userId="6dcfd606-3c49-4e1e-8222-9e63454d6285" providerId="ADAL" clId="{269E0B0B-E8C8-DB48-B05D-6D0BD444161B}" dt="2024-08-16T13:52:30.436" v="2276" actId="1037"/>
          <ac:spMkLst>
            <pc:docMk/>
            <pc:sldMk cId="2062510964" sldId="420"/>
            <ac:spMk id="130050" creationId="{00000000-0000-0000-0000-000000000000}"/>
          </ac:spMkLst>
        </pc:spChg>
      </pc:sldChg>
      <pc:sldChg chg="addSp delSp modSp mod">
        <pc:chgData name="Alberto Cantele" userId="6dcfd606-3c49-4e1e-8222-9e63454d6285" providerId="ADAL" clId="{269E0B0B-E8C8-DB48-B05D-6D0BD444161B}" dt="2024-08-13T09:35:38.050" v="2010" actId="33524"/>
        <pc:sldMkLst>
          <pc:docMk/>
          <pc:sldMk cId="2468887406" sldId="440"/>
        </pc:sldMkLst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23" creationId="{CA186082-0B68-8B17-5E43-C9A1C411E962}"/>
          </ac:spMkLst>
        </pc:spChg>
        <pc:spChg chg="mod">
          <ac:chgData name="Alberto Cantele" userId="6dcfd606-3c49-4e1e-8222-9e63454d6285" providerId="ADAL" clId="{269E0B0B-E8C8-DB48-B05D-6D0BD444161B}" dt="2024-08-13T09:35:38.050" v="2010" actId="33524"/>
          <ac:spMkLst>
            <pc:docMk/>
            <pc:sldMk cId="2468887406" sldId="440"/>
            <ac:spMk id="24" creationId="{885A063A-A3D2-1E90-0505-C772D8940B14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27" creationId="{61718CEE-7531-9375-BF05-F3D2B1396317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28" creationId="{6DA0A92C-0D6D-CF1C-6C67-0F176C018E7D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29" creationId="{057C1BC1-9CB5-684F-B931-5560E3CD7CE8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30" creationId="{C5F52168-219D-9133-FF0A-C9A89621B782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32" creationId="{A7AF4793-B7DE-0A06-D4BE-012FC97FE4F3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37" creationId="{15B968A3-8DC9-DC3F-D363-ED555E2E0C59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38" creationId="{E20D60E8-4816-49DD-2D4D-B07B91D76712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41" creationId="{10B1D847-9463-1889-125F-9295C3961AF6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44" creationId="{09C70915-ECFD-6A7A-1C31-CBF5ED8E7AB8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48" creationId="{7FFA4692-1E17-8AE6-29E4-D019B9A324F8}"/>
          </ac:spMkLst>
        </pc:spChg>
        <pc:spChg chg="del mod">
          <ac:chgData name="Alberto Cantele" userId="6dcfd606-3c49-4e1e-8222-9e63454d6285" providerId="ADAL" clId="{269E0B0B-E8C8-DB48-B05D-6D0BD444161B}" dt="2024-08-12T16:21:34.589" v="252" actId="478"/>
          <ac:spMkLst>
            <pc:docMk/>
            <pc:sldMk cId="2468887406" sldId="440"/>
            <ac:spMk id="57" creationId="{9C9044B2-3DBD-EB08-19B4-94DD2139553B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2" creationId="{A2F30F92-26CF-5093-2162-EB2FB5F8EE0B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3" creationId="{2E1ED932-9015-D1B2-9666-1FCB5CA3BEEA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4" creationId="{C26F04E9-D03B-EA78-10DB-4C5629FD4879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5" creationId="{D397C61D-88FC-5A23-AEF5-6883C7929920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6" creationId="{CB1AEA0D-5DEA-BAD4-CFF6-A96173D36306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38" creationId="{A5B66B7E-FDAC-CA20-BA53-E48CC960101D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40" creationId="{1524C291-4094-915D-9A89-C27F7D108351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42" creationId="{77342CAF-0EB0-CB87-30E2-6A373E77E44B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44" creationId="{BC5DD9C0-0E9A-29A5-76F4-0C4A4C46BCAC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46" creationId="{60BC9F4B-21EF-EAE2-92EE-04DD10A5B846}"/>
          </ac:spMkLst>
        </pc:spChg>
        <pc:spChg chg="mod">
          <ac:chgData name="Alberto Cantele" userId="6dcfd606-3c49-4e1e-8222-9e63454d6285" providerId="ADAL" clId="{269E0B0B-E8C8-DB48-B05D-6D0BD444161B}" dt="2024-08-12T16:24:38.590" v="285" actId="20577"/>
          <ac:spMkLst>
            <pc:docMk/>
            <pc:sldMk cId="2468887406" sldId="440"/>
            <ac:spMk id="18448" creationId="{89973E5C-1DEA-B029-E352-67BA8DFE666A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49" creationId="{3EE882BE-C0D3-2B00-A381-3D591EDA5E05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54" creationId="{3D3337F5-6BB4-6263-1FE2-EDFAD01D6007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56" creationId="{59A24932-3155-8754-BD6E-485C66FF18F4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57" creationId="{A78B67A4-F69B-55F0-19DF-05A937110F4A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58" creationId="{9737B849-3BEA-E2CE-BB6E-90130F414008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59" creationId="{EBA430EC-57F0-E868-F40D-8F91748109AD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61" creationId="{6DF33D59-E662-C1AA-6DB2-7864E1068AF2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62" creationId="{BEA49B75-5213-4402-3297-BEB8EFB0DA23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63" creationId="{F21F003E-47CB-C7FD-954D-F2493C75E3B4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65" creationId="{072A3719-B51E-D322-1773-F2653A9C8AE5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67" creationId="{28D59D60-CBF9-DC97-AD1B-06C35447AB20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70" creationId="{F7756FD5-2E9E-EC73-4687-DB1C09F201EB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71" creationId="{AB5EB644-86C4-4601-7CE4-FB7323665005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78" creationId="{531D9C95-4AE4-435A-0D51-54E3664E7F55}"/>
          </ac:spMkLst>
        </pc:spChg>
        <pc:spChg chg="del mod">
          <ac:chgData name="Alberto Cantele" userId="6dcfd606-3c49-4e1e-8222-9e63454d6285" providerId="ADAL" clId="{269E0B0B-E8C8-DB48-B05D-6D0BD444161B}" dt="2024-08-12T16:22:27.875" v="260" actId="478"/>
          <ac:spMkLst>
            <pc:docMk/>
            <pc:sldMk cId="2468887406" sldId="440"/>
            <ac:spMk id="18479" creationId="{14FB1B70-89C8-CD4A-532C-08179CCA94F8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0" creationId="{1C763449-DE51-7BE3-BFCC-F93FCC43763F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1" creationId="{8D291B53-995D-7815-46B6-97D5967D2041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3" creationId="{B9A9B4E1-C389-71C1-DA51-D8DB48F20962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5" creationId="{A2372833-B79B-5186-C39E-A596906AEAAE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6" creationId="{EDC971B3-10DF-F4CF-DA9F-DC70F9240BC6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88" creationId="{CFAA2B79-9F5A-7A93-8580-6D7F77EF1EE0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91" creationId="{6AB55004-893C-9813-3F2C-1E61E8AE4847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8495" creationId="{71E82EE7-41F2-A1BD-45B9-B56EDFB6502D}"/>
          </ac:spMkLst>
        </pc:spChg>
        <pc:spChg chg="mod">
          <ac:chgData name="Alberto Cantele" userId="6dcfd606-3c49-4e1e-8222-9e63454d6285" providerId="ADAL" clId="{269E0B0B-E8C8-DB48-B05D-6D0BD444161B}" dt="2024-08-12T16:24:40.223" v="286" actId="20577"/>
          <ac:spMkLst>
            <pc:docMk/>
            <pc:sldMk cId="2468887406" sldId="440"/>
            <ac:spMk id="130049" creationId="{2E33C7D3-40E7-37F8-C473-E2A84BBF02DA}"/>
          </ac:spMkLst>
        </pc:spChg>
        <pc:spChg chg="mod">
          <ac:chgData name="Alberto Cantele" userId="6dcfd606-3c49-4e1e-8222-9e63454d6285" providerId="ADAL" clId="{269E0B0B-E8C8-DB48-B05D-6D0BD444161B}" dt="2024-08-12T16:24:16.880" v="283" actId="1038"/>
          <ac:spMkLst>
            <pc:docMk/>
            <pc:sldMk cId="2468887406" sldId="440"/>
            <ac:spMk id="130051" creationId="{111B0926-FB7D-FAC6-17B6-4A2EE7B58FF0}"/>
          </ac:spMkLst>
        </pc:spChg>
        <pc:grpChg chg="add 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2" creationId="{DAEB3343-44FD-C52F-9AC2-20506168E3A5}"/>
          </ac:grpSpMkLst>
        </pc:grpChg>
        <pc:grpChg chg="del mod">
          <ac:chgData name="Alberto Cantele" userId="6dcfd606-3c49-4e1e-8222-9e63454d6285" providerId="ADAL" clId="{269E0B0B-E8C8-DB48-B05D-6D0BD444161B}" dt="2024-08-12T16:21:34.589" v="252" actId="478"/>
          <ac:grpSpMkLst>
            <pc:docMk/>
            <pc:sldMk cId="2468887406" sldId="440"/>
            <ac:grpSpMk id="20" creationId="{899D81B3-1DFD-85ED-BD23-D061B96A28CE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26" creationId="{81B19281-3A34-389D-AE70-45113F1EF737}"/>
          </ac:grpSpMkLst>
        </pc:grpChg>
        <pc:grpChg chg="del mod">
          <ac:chgData name="Alberto Cantele" userId="6dcfd606-3c49-4e1e-8222-9e63454d6285" providerId="ADAL" clId="{269E0B0B-E8C8-DB48-B05D-6D0BD444161B}" dt="2024-08-12T16:21:34.589" v="252" actId="478"/>
          <ac:grpSpMkLst>
            <pc:docMk/>
            <pc:sldMk cId="2468887406" sldId="440"/>
            <ac:grpSpMk id="31" creationId="{6CB635EB-093A-C28B-9EBE-57F1FACBA18C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43" creationId="{11E697E9-BDD0-3F3D-7C36-83E6E8D71383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45" creationId="{CB48050A-158A-92DC-D509-4BE06BA810EF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62" creationId="{1AFBE735-018A-14BB-EF58-E6851FF51533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63" creationId="{139B31E5-2898-71C5-3E64-BA609BB50EFB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37" creationId="{51CA9700-D263-3CAF-3F71-D14C814958FD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39" creationId="{956D4A7B-1823-8BFD-72C1-F448CEA40307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41" creationId="{0816A9B3-1FED-19B5-0930-49ED4B551663}"/>
          </ac:grpSpMkLst>
        </pc:grpChg>
        <pc:grpChg chg="del">
          <ac:chgData name="Alberto Cantele" userId="6dcfd606-3c49-4e1e-8222-9e63454d6285" providerId="ADAL" clId="{269E0B0B-E8C8-DB48-B05D-6D0BD444161B}" dt="2024-08-12T16:21:05.120" v="248" actId="478"/>
          <ac:grpSpMkLst>
            <pc:docMk/>
            <pc:sldMk cId="2468887406" sldId="440"/>
            <ac:grpSpMk id="18445" creationId="{16BAEF9A-94A1-2763-4E1C-54F97526BCB0}"/>
          </ac:grpSpMkLst>
        </pc:grpChg>
        <pc:grpChg chg="add del mod">
          <ac:chgData name="Alberto Cantele" userId="6dcfd606-3c49-4e1e-8222-9e63454d6285" providerId="ADAL" clId="{269E0B0B-E8C8-DB48-B05D-6D0BD444161B}" dt="2024-08-12T16:22:27.875" v="260" actId="478"/>
          <ac:grpSpMkLst>
            <pc:docMk/>
            <pc:sldMk cId="2468887406" sldId="440"/>
            <ac:grpSpMk id="18451" creationId="{BC36FADF-FA6B-AF1A-4EA6-754207DF8DAF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52" creationId="{CE2E21CA-74C9-BA9C-D0FE-219A1D8FB473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55" creationId="{EEADAC8A-D925-6870-1200-B80C345A4812}"/>
          </ac:grpSpMkLst>
        </pc:grpChg>
        <pc:grpChg chg="del mod">
          <ac:chgData name="Alberto Cantele" userId="6dcfd606-3c49-4e1e-8222-9e63454d6285" providerId="ADAL" clId="{269E0B0B-E8C8-DB48-B05D-6D0BD444161B}" dt="2024-08-12T16:22:27.875" v="260" actId="478"/>
          <ac:grpSpMkLst>
            <pc:docMk/>
            <pc:sldMk cId="2468887406" sldId="440"/>
            <ac:grpSpMk id="18460" creationId="{5AB62971-DF08-7107-7108-6585FD8312DA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66" creationId="{89EC216E-0ACC-1518-670A-6148DF78DDF8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68" creationId="{88090621-FC2D-5114-7766-A94528305166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75" creationId="{33D65BB8-87D8-9018-0F09-6BFC6C8EE595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76" creationId="{E75605FC-3103-B649-7E7B-E047F395943A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82" creationId="{CF1F4609-1303-E5E0-2301-3D1FC3995DA2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84" creationId="{0975AB0C-CA64-48D3-26A5-E0412BD216DE}"/>
          </ac:grpSpMkLst>
        </pc:grpChg>
        <pc:grpChg chg="mod">
          <ac:chgData name="Alberto Cantele" userId="6dcfd606-3c49-4e1e-8222-9e63454d6285" providerId="ADAL" clId="{269E0B0B-E8C8-DB48-B05D-6D0BD444161B}" dt="2024-08-12T16:24:16.880" v="283" actId="1038"/>
          <ac:grpSpMkLst>
            <pc:docMk/>
            <pc:sldMk cId="2468887406" sldId="440"/>
            <ac:grpSpMk id="18487" creationId="{F42F053A-B591-2236-7250-CB30B67C061E}"/>
          </ac:grpSpMkLst>
        </pc:grpChg>
        <pc:grpChg chg="del">
          <ac:chgData name="Alberto Cantele" userId="6dcfd606-3c49-4e1e-8222-9e63454d6285" providerId="ADAL" clId="{269E0B0B-E8C8-DB48-B05D-6D0BD444161B}" dt="2024-08-12T16:21:07.152" v="249" actId="478"/>
          <ac:grpSpMkLst>
            <pc:docMk/>
            <pc:sldMk cId="2468887406" sldId="440"/>
            <ac:grpSpMk id="18489" creationId="{67A1C91E-F5AE-D726-1009-7360372E2113}"/>
          </ac:grpSpMkLst>
        </pc:grpChg>
        <pc:cxnChg chg="del mod">
          <ac:chgData name="Alberto Cantele" userId="6dcfd606-3c49-4e1e-8222-9e63454d6285" providerId="ADAL" clId="{269E0B0B-E8C8-DB48-B05D-6D0BD444161B}" dt="2024-08-12T16:21:34.589" v="252" actId="478"/>
          <ac:cxnSpMkLst>
            <pc:docMk/>
            <pc:sldMk cId="2468887406" sldId="440"/>
            <ac:cxnSpMk id="22" creationId="{063011A7-274B-E1F0-83F4-30BF7D80E7F8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25" creationId="{1BD00808-AEF1-F6AA-B9C8-263DD2AD7373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40" creationId="{BF74041A-AA9D-2A08-8152-BDE9871DACD3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47" creationId="{98DC709E-9F5B-E282-69A3-718332AE59A3}"/>
          </ac:cxnSpMkLst>
        </pc:cxnChg>
        <pc:cxnChg chg="del mod">
          <ac:chgData name="Alberto Cantele" userId="6dcfd606-3c49-4e1e-8222-9e63454d6285" providerId="ADAL" clId="{269E0B0B-E8C8-DB48-B05D-6D0BD444161B}" dt="2024-08-12T16:21:34.589" v="252" actId="478"/>
          <ac:cxnSpMkLst>
            <pc:docMk/>
            <pc:sldMk cId="2468887406" sldId="440"/>
            <ac:cxnSpMk id="58" creationId="{79C14CB9-7358-B71E-2221-85A469A20856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60" creationId="{0304DFBD-710A-256A-889D-DB1767E6A075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61" creationId="{D365E7BE-52AD-6036-81B0-3ED9B865E4DA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43" creationId="{ACBC8516-41AC-4C9B-7057-464E61E71A42}"/>
          </ac:cxnSpMkLst>
        </pc:cxnChg>
        <pc:cxnChg chg="del mod">
          <ac:chgData name="Alberto Cantele" userId="6dcfd606-3c49-4e1e-8222-9e63454d6285" providerId="ADAL" clId="{269E0B0B-E8C8-DB48-B05D-6D0BD444161B}" dt="2024-08-12T16:21:34.589" v="252" actId="478"/>
          <ac:cxnSpMkLst>
            <pc:docMk/>
            <pc:sldMk cId="2468887406" sldId="440"/>
            <ac:cxnSpMk id="18447" creationId="{62AEC2D5-CDB5-FEDC-5EDC-514235198940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50" creationId="{C324D797-91A6-5711-3591-59C3313EAAE9}"/>
          </ac:cxnSpMkLst>
        </pc:cxnChg>
        <pc:cxnChg chg="del mod">
          <ac:chgData name="Alberto Cantele" userId="6dcfd606-3c49-4e1e-8222-9e63454d6285" providerId="ADAL" clId="{269E0B0B-E8C8-DB48-B05D-6D0BD444161B}" dt="2024-08-12T16:22:27.875" v="260" actId="478"/>
          <ac:cxnSpMkLst>
            <pc:docMk/>
            <pc:sldMk cId="2468887406" sldId="440"/>
            <ac:cxnSpMk id="18453" creationId="{DDEC8CBC-0E96-BC80-2D09-178D4FD721F5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64" creationId="{57663676-722E-AEC6-AC2E-5B375D6E5BA8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69" creationId="{59A9B379-0936-E110-64E0-A281D6A71F17}"/>
          </ac:cxnSpMkLst>
        </pc:cxnChg>
        <pc:cxnChg chg="del mod">
          <ac:chgData name="Alberto Cantele" userId="6dcfd606-3c49-4e1e-8222-9e63454d6285" providerId="ADAL" clId="{269E0B0B-E8C8-DB48-B05D-6D0BD444161B}" dt="2024-08-12T16:22:27.875" v="260" actId="478"/>
          <ac:cxnSpMkLst>
            <pc:docMk/>
            <pc:sldMk cId="2468887406" sldId="440"/>
            <ac:cxnSpMk id="18472" creationId="{0135F4F6-5612-FC40-5D4B-93BD3A8414E4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73" creationId="{DB91F873-52DD-4066-E29E-34DC8D7B6998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74" creationId="{CF1DA87A-E2E3-AAED-95FE-4CA99D117C73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77" creationId="{CC22AC9A-0784-3E3B-BDB4-BBFA8B5689DF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8490" creationId="{27CF325D-4855-5A23-3A07-2F1F1F317501}"/>
          </ac:cxnSpMkLst>
        </pc:cxnChg>
        <pc:cxnChg chg="del mod">
          <ac:chgData name="Alberto Cantele" userId="6dcfd606-3c49-4e1e-8222-9e63454d6285" providerId="ADAL" clId="{269E0B0B-E8C8-DB48-B05D-6D0BD444161B}" dt="2024-08-12T16:22:27.875" v="260" actId="478"/>
          <ac:cxnSpMkLst>
            <pc:docMk/>
            <pc:sldMk cId="2468887406" sldId="440"/>
            <ac:cxnSpMk id="130048" creationId="{CAADA65D-4E0A-39F6-6A54-13F98F3BABC7}"/>
          </ac:cxnSpMkLst>
        </pc:cxnChg>
        <pc:cxnChg chg="mod">
          <ac:chgData name="Alberto Cantele" userId="6dcfd606-3c49-4e1e-8222-9e63454d6285" providerId="ADAL" clId="{269E0B0B-E8C8-DB48-B05D-6D0BD444161B}" dt="2024-08-12T16:24:16.880" v="283" actId="1038"/>
          <ac:cxnSpMkLst>
            <pc:docMk/>
            <pc:sldMk cId="2468887406" sldId="440"/>
            <ac:cxnSpMk id="130083" creationId="{E27B1927-4EB6-238F-7CF8-E162E342B1A4}"/>
          </ac:cxnSpMkLst>
        </pc:cxnChg>
      </pc:sldChg>
      <pc:sldChg chg="modSp mod">
        <pc:chgData name="Alberto Cantele" userId="6dcfd606-3c49-4e1e-8222-9e63454d6285" providerId="ADAL" clId="{269E0B0B-E8C8-DB48-B05D-6D0BD444161B}" dt="2024-08-16T13:46:04.221" v="2255" actId="20577"/>
        <pc:sldMkLst>
          <pc:docMk/>
          <pc:sldMk cId="1750698163" sldId="445"/>
        </pc:sldMkLst>
        <pc:spChg chg="mod">
          <ac:chgData name="Alberto Cantele" userId="6dcfd606-3c49-4e1e-8222-9e63454d6285" providerId="ADAL" clId="{269E0B0B-E8C8-DB48-B05D-6D0BD444161B}" dt="2024-08-16T13:46:04.221" v="2255" actId="20577"/>
          <ac:spMkLst>
            <pc:docMk/>
            <pc:sldMk cId="1750698163" sldId="445"/>
            <ac:spMk id="34819" creationId="{00000000-0000-0000-0000-000000000000}"/>
          </ac:spMkLst>
        </pc:spChg>
      </pc:sldChg>
      <pc:sldChg chg="addSp delSp modSp mod">
        <pc:chgData name="Alberto Cantele" userId="6dcfd606-3c49-4e1e-8222-9e63454d6285" providerId="ADAL" clId="{269E0B0B-E8C8-DB48-B05D-6D0BD444161B}" dt="2024-08-16T13:52:40.651" v="2278" actId="1037"/>
        <pc:sldMkLst>
          <pc:docMk/>
          <pc:sldMk cId="2761513770" sldId="448"/>
        </pc:sldMkLst>
        <pc:spChg chg="mod">
          <ac:chgData name="Alberto Cantele" userId="6dcfd606-3c49-4e1e-8222-9e63454d6285" providerId="ADAL" clId="{269E0B0B-E8C8-DB48-B05D-6D0BD444161B}" dt="2024-08-12T16:36:32.312" v="304" actId="20577"/>
          <ac:spMkLst>
            <pc:docMk/>
            <pc:sldMk cId="2761513770" sldId="448"/>
            <ac:spMk id="2" creationId="{F10CAF1B-42B7-11AB-85FF-B2498B60613A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" creationId="{3AC7F3E5-09C2-590A-0543-4FE6D8F75B69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21" creationId="{E4E93536-9036-B136-3E4F-4E225B710EA5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24" creationId="{8392D59A-BFF0-57BA-3794-40A4385D672A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25" creationId="{9FF4E72D-BCCA-BC98-6F3F-6801032C06FE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28" creationId="{5C443086-BFC4-15F1-2019-1B6050913745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29" creationId="{11EE7CC0-B027-738D-D4D3-173D2DD9D36E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31" creationId="{7F38E675-90C3-C4D2-C8F1-91A3F530E5C1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32" creationId="{50FC6DDB-659E-982B-E2EE-A2DDAF3159AE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33" creationId="{30D2885D-88F0-08A1-7B2F-316A88E557AF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36" creationId="{47982C0C-C5FF-E237-59CC-39AEF4195433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37" creationId="{5EBF0476-C634-7B9C-23E1-9A9903E09057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40" creationId="{E54EA922-3E4E-9DCD-9E04-62CB41944B47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44" creationId="{7EFA652E-A124-4BE1-A4C8-DE37CC41D330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45" creationId="{4877510F-68F5-4DB7-2BCB-9517C310F0B0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46" creationId="{98ACA57A-7648-6BDC-3A0E-CC87F20D712C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52" creationId="{2198C5C5-B8CB-7816-38CC-F9123715EFB7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54" creationId="{1F8AE976-EBAD-94C8-BE1A-C5B14923F795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57" creationId="{5C59D49D-4506-8513-FBFF-C43BE3FBE0EF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60" creationId="{8A01C0C7-DF89-A731-99D3-7B758035768C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34" creationId="{25F2FD1F-59F9-FA14-8CEF-926866EE44D8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43" creationId="{6BB1D6BF-F1C1-BFCA-B339-D2AE962038FD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45" creationId="{762D8AD5-20CD-0B40-1B47-9818A71CD64D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46" creationId="{C82FF954-65D3-6919-C878-CFD84D6B83E8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49" creationId="{FF30E599-1577-DED8-EA0F-1586CF2EEEC6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1" creationId="{371A1159-0F1D-9036-C8A5-6A57555DF202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2" creationId="{3B048EFF-BF2D-DAB9-9BEE-1E7D23485A6C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3" creationId="{EF2BD6D8-2008-0D58-4718-21247575EEF2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6" creationId="{5810CB01-C6B5-A614-5C94-C417F8CC7E8B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7" creationId="{D367ECE3-B18D-3163-DD69-5CA881AEA324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58" creationId="{570FC48B-76C4-B0BE-458F-40D787D1F8FA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67" creationId="{6518AD80-74B4-959D-1B27-C28A4AF2B4A4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68" creationId="{0C103A5E-B65E-0DFC-7429-10EB3D9B5CBA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72" creationId="{BE6A2613-73E7-B4CB-3E49-C48946B80CC5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74" creationId="{57CCF244-CA1F-4AAA-AF1D-CBF5BF88E2F7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77" creationId="{EA1D4D08-A481-8371-8355-D0773D85B14A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79" creationId="{627C7A37-B693-6E24-4D71-3D475D7DCDBD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80" creationId="{9374E051-BD7E-1E6E-7E06-10CF75582944}"/>
          </ac:spMkLst>
        </pc:spChg>
        <pc:spChg chg="mod">
          <ac:chgData name="Alberto Cantele" userId="6dcfd606-3c49-4e1e-8222-9e63454d6285" providerId="ADAL" clId="{269E0B0B-E8C8-DB48-B05D-6D0BD444161B}" dt="2024-08-12T16:34:44.735" v="295" actId="1076"/>
          <ac:spMkLst>
            <pc:docMk/>
            <pc:sldMk cId="2761513770" sldId="448"/>
            <ac:spMk id="18486" creationId="{6A0FC7C7-6EDA-529A-9EBC-8BA318ED54F5}"/>
          </ac:spMkLst>
        </pc:spChg>
        <pc:spChg chg="mod">
          <ac:chgData name="Alberto Cantele" userId="6dcfd606-3c49-4e1e-8222-9e63454d6285" providerId="ADAL" clId="{269E0B0B-E8C8-DB48-B05D-6D0BD444161B}" dt="2024-08-16T13:52:40.651" v="2278" actId="1037"/>
          <ac:spMkLst>
            <pc:docMk/>
            <pc:sldMk cId="2761513770" sldId="448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269E0B0B-E8C8-DB48-B05D-6D0BD444161B}" dt="2024-08-12T16:34:44.735" v="295" actId="1076"/>
          <ac:grpSpMkLst>
            <pc:docMk/>
            <pc:sldMk cId="2761513770" sldId="448"/>
            <ac:grpSpMk id="14" creationId="{E90A6749-B896-D19B-C67D-8E1896EBCB8C}"/>
          </ac:grpSpMkLst>
        </pc:grpChg>
        <pc:grpChg chg="mod">
          <ac:chgData name="Alberto Cantele" userId="6dcfd606-3c49-4e1e-8222-9e63454d6285" providerId="ADAL" clId="{269E0B0B-E8C8-DB48-B05D-6D0BD444161B}" dt="2024-08-12T16:34:44.735" v="295" actId="1076"/>
          <ac:grpSpMkLst>
            <pc:docMk/>
            <pc:sldMk cId="2761513770" sldId="448"/>
            <ac:grpSpMk id="15" creationId="{476FCCB4-D795-07BF-8487-A41AE964F515}"/>
          </ac:grpSpMkLst>
        </pc:grpChg>
        <pc:grpChg chg="mod">
          <ac:chgData name="Alberto Cantele" userId="6dcfd606-3c49-4e1e-8222-9e63454d6285" providerId="ADAL" clId="{269E0B0B-E8C8-DB48-B05D-6D0BD444161B}" dt="2024-08-12T16:34:44.735" v="295" actId="1076"/>
          <ac:grpSpMkLst>
            <pc:docMk/>
            <pc:sldMk cId="2761513770" sldId="448"/>
            <ac:grpSpMk id="20" creationId="{2CD808EB-1969-AAC5-0005-67A3F211BA4D}"/>
          </ac:grpSpMkLst>
        </pc:grpChg>
        <pc:grpChg chg="del">
          <ac:chgData name="Alberto Cantele" userId="6dcfd606-3c49-4e1e-8222-9e63454d6285" providerId="ADAL" clId="{269E0B0B-E8C8-DB48-B05D-6D0BD444161B}" dt="2024-08-12T16:34:28.109" v="293" actId="478"/>
          <ac:grpSpMkLst>
            <pc:docMk/>
            <pc:sldMk cId="2761513770" sldId="448"/>
            <ac:grpSpMk id="34" creationId="{BCAF80EB-F69F-8004-6731-50755EEF6EB5}"/>
          </ac:grpSpMkLst>
        </pc:grp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6" creationId="{0A9CD49D-8AF4-F233-26A4-ECE1DAA67D48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30" creationId="{4BC64B71-75BB-DEC7-93E8-D907B5D7F66E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35" creationId="{0F8A5A52-901F-4DF8-02B1-D778544AF0E7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43" creationId="{6882BF91-0F07-EBA1-B13B-718C2C3D76EA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49" creationId="{BCED2CE7-AADD-49B5-55F5-05867FC76D77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53" creationId="{B26CDDF0-A848-D125-D3DF-6F782B9546D6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61" creationId="{9D3567D0-8C29-3B3D-F31C-B356439B6AB5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35" creationId="{FEFD955A-A436-D057-B5EB-9D0EEBCF3BE4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47" creationId="{E87205D7-64AE-7B4A-C59B-2B988908DED8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48" creationId="{52FB3390-509C-8940-4309-E2836F72B7AF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54" creationId="{DAE282C8-D7C7-2893-5FDD-B6A21776A83C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66" creationId="{E8C688A8-19A5-0C60-3565-97505ADC82CA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73" creationId="{5CA466A4-F9A6-58CE-C632-8AAADCC35351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76" creationId="{88BDD941-DC9E-1FD8-95E6-F278C6BDD599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84" creationId="{051B5436-53A2-89DB-D039-548C25A0E082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85" creationId="{C6C3744E-04CB-F2B8-5510-3E69CDFEEDC8}"/>
          </ac:cxnSpMkLst>
        </pc:cxnChg>
        <pc:cxnChg chg="mod">
          <ac:chgData name="Alberto Cantele" userId="6dcfd606-3c49-4e1e-8222-9e63454d6285" providerId="ADAL" clId="{269E0B0B-E8C8-DB48-B05D-6D0BD444161B}" dt="2024-08-12T16:34:44.735" v="295" actId="1076"/>
          <ac:cxnSpMkLst>
            <pc:docMk/>
            <pc:sldMk cId="2761513770" sldId="448"/>
            <ac:cxnSpMk id="18487" creationId="{A411A48A-595F-FD1D-319F-E61AC47202E9}"/>
          </ac:cxnSpMkLst>
        </pc:cxnChg>
      </pc:sldChg>
      <pc:sldChg chg="modSp mod">
        <pc:chgData name="Alberto Cantele" userId="6dcfd606-3c49-4e1e-8222-9e63454d6285" providerId="ADAL" clId="{269E0B0B-E8C8-DB48-B05D-6D0BD444161B}" dt="2024-08-16T09:25:21.695" v="2226" actId="20577"/>
        <pc:sldMkLst>
          <pc:docMk/>
          <pc:sldMk cId="4054350526" sldId="449"/>
        </pc:sldMkLst>
        <pc:spChg chg="mod">
          <ac:chgData name="Alberto Cantele" userId="6dcfd606-3c49-4e1e-8222-9e63454d6285" providerId="ADAL" clId="{269E0B0B-E8C8-DB48-B05D-6D0BD444161B}" dt="2024-08-16T09:25:21.695" v="2226" actId="20577"/>
          <ac:spMkLst>
            <pc:docMk/>
            <pc:sldMk cId="4054350526" sldId="449"/>
            <ac:spMk id="23556" creationId="{00000000-0000-0000-0000-000000000000}"/>
          </ac:spMkLst>
        </pc:spChg>
      </pc:sldChg>
      <pc:sldChg chg="addSp delSp modSp mod">
        <pc:chgData name="Alberto Cantele" userId="6dcfd606-3c49-4e1e-8222-9e63454d6285" providerId="ADAL" clId="{269E0B0B-E8C8-DB48-B05D-6D0BD444161B}" dt="2024-08-16T13:52:23.909" v="2275" actId="1037"/>
        <pc:sldMkLst>
          <pc:docMk/>
          <pc:sldMk cId="1873111558" sldId="450"/>
        </pc:sldMkLst>
        <pc:spChg chg="add del mod">
          <ac:chgData name="Alberto Cantele" userId="6dcfd606-3c49-4e1e-8222-9e63454d6285" providerId="ADAL" clId="{269E0B0B-E8C8-DB48-B05D-6D0BD444161B}" dt="2024-08-13T07:04:59.577" v="382" actId="478"/>
          <ac:spMkLst>
            <pc:docMk/>
            <pc:sldMk cId="1873111558" sldId="450"/>
            <ac:spMk id="2" creationId="{A68A86B5-1418-3300-C873-ED30CE784392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7" creationId="{CC72C996-2EFE-671C-4052-CA85A5C9048E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" creationId="{A07084CA-D637-B396-1C4C-E16488FA600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46" creationId="{DCCB5AEF-8429-3561-0573-C5CDC8560117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49" creationId="{D88BEFCA-0052-22E5-5AA5-EBD3D9744C16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54" creationId="{398A8485-FE03-EFDE-25DB-A61CF2AF6CC3}"/>
          </ac:spMkLst>
        </pc:spChg>
        <pc:spChg chg="mod">
          <ac:chgData name="Alberto Cantele" userId="6dcfd606-3c49-4e1e-8222-9e63454d6285" providerId="ADAL" clId="{269E0B0B-E8C8-DB48-B05D-6D0BD444161B}" dt="2024-08-13T09:47:50.888" v="2038" actId="1076"/>
          <ac:spMkLst>
            <pc:docMk/>
            <pc:sldMk cId="1873111558" sldId="450"/>
            <ac:spMk id="23556" creationId="{00000000-0000-0000-0000-000000000000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1" creationId="{34782973-3AB4-DB61-2F15-0AD10009B8F9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3" creationId="{2C440647-91A3-7B81-C079-14B4B6C30602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5" creationId="{39D8441F-3017-0649-2788-2E62AB4D789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6" creationId="{633AA483-5011-169D-C26D-7CB4569E869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7" creationId="{E5E760D2-90C3-1219-D90F-904F7AC9D07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68" creationId="{262FCEFA-CBED-D800-5693-E983A100A73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73" creationId="{C2254585-1AAD-EA85-4A88-9B64120A369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76" creationId="{6D4353E3-243B-6D32-692B-DF66D4F06A97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78" creationId="{154CD0FC-229A-E066-E97A-4656973AEA9B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0" creationId="{54A631BF-5D7E-E7F7-F8DA-6CBABBEA8C3F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2" creationId="{F890B29F-6928-E702-62F7-10F41BAE7426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4" creationId="{B506F5DA-5FEA-8782-8BD3-CBD8D263BE80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5" creationId="{4F448D7E-5011-5222-B085-6DFCF397F652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6" creationId="{1062B97E-6170-5D25-F696-2A809FFFF627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88" creationId="{7EA11879-31C0-F4A2-85F4-46A078D162E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91" creationId="{DE88843E-AB17-52F1-8F11-32F9B82B5D39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97" creationId="{D7D332A8-3FFC-C8B4-060A-8660A9E98A5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98" creationId="{9B79348D-D633-8429-B9AC-6FCBFE64229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599" creationId="{AEF6A30E-2B9E-0AF2-47C7-AEA54DE84252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1" creationId="{E6CD942B-CB04-CE11-0CB6-0DFEFA2C707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3" creationId="{0AB3F36C-2B44-EDBD-F05E-FBA5C08DA4EF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4" creationId="{CB90197F-0F0B-B412-06A4-78A334CF3F0A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6" creationId="{96282283-E5FC-37E2-F695-EE75F68B423C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8" creationId="{592B974E-FE0E-21E9-C9DD-CC4BF5B2E1A9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09" creationId="{7EA9E984-970F-CB3A-7CE4-A1D4DF4C6FB4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10" creationId="{CFDB6502-1609-CAA6-E858-B85046005C09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23611" creationId="{7E996576-7EDB-1B7D-ED3B-13A6A5EC1D83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23615" creationId="{F392DAC5-B40F-D46B-6A41-FE1F09808CC6}"/>
          </ac:spMkLst>
        </pc:spChg>
        <pc:spChg chg="mod">
          <ac:chgData name="Alberto Cantele" userId="6dcfd606-3c49-4e1e-8222-9e63454d6285" providerId="ADAL" clId="{269E0B0B-E8C8-DB48-B05D-6D0BD444161B}" dt="2024-08-16T13:52:23.909" v="2275" actId="1037"/>
          <ac:spMkLst>
            <pc:docMk/>
            <pc:sldMk cId="1873111558" sldId="450"/>
            <ac:spMk id="130050" creationId="{00000000-0000-0000-0000-000000000000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74" creationId="{8915CFCF-B41C-17BF-659F-35908DCB93E7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75" creationId="{0D931D48-D9B2-BE05-5324-59B968CFC35B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76" creationId="{96AC8936-0DEE-C825-987D-926DABE4AC64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79" creationId="{C46AECCB-2B02-190E-10E3-166F1CA90C5A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89" creationId="{5FFB1A2F-D672-B7F7-926C-A3E29A7B91C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98" creationId="{DAF594BA-D7B1-FECA-1528-79856B83BF75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099" creationId="{E08F5A2B-C4C0-A36E-E30E-92085762BC3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100" creationId="{E80C5514-4E25-0958-820C-EAE2483FC0C8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101" creationId="{DC7B0A0A-2EA5-8ACB-AD7E-A94F4C3341FD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104" creationId="{7CF6956D-1AF4-6068-ADE1-9AD0BF82EB4F}"/>
          </ac:spMkLst>
        </pc:spChg>
        <pc:spChg chg="mod">
          <ac:chgData name="Alberto Cantele" userId="6dcfd606-3c49-4e1e-8222-9e63454d6285" providerId="ADAL" clId="{269E0B0B-E8C8-DB48-B05D-6D0BD444161B}" dt="2024-08-13T07:07:43.391" v="419" actId="1076"/>
          <ac:spMkLst>
            <pc:docMk/>
            <pc:sldMk cId="1873111558" sldId="450"/>
            <ac:spMk id="130106" creationId="{CF2EA8B9-F462-C503-FE77-39992A7F9232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14" creationId="{99C97E0E-CC18-CEE5-2C15-B0225B5A0AC1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16" creationId="{758F378A-963B-109A-EFC9-A2CB173FB957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18" creationId="{CB615254-C804-F096-73B4-6474415832A7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20" creationId="{804660A2-0574-3B60-A3C0-BC0580287F4D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24" creationId="{63085F87-7303-3182-66E0-D3B15B6F56FE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25" creationId="{0BB3C9AE-FF71-2ABE-BF90-BDC8F3916476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26" creationId="{1F813278-5CD0-B171-D5FD-7489B8EFC205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28" creationId="{B851A2FD-F25B-F018-FEEE-4F9DE1C2D65F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31" creationId="{515089AE-A6BD-3087-73F2-28397E9DBB69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36" creationId="{687ACAE0-F25B-059A-96B0-6AA6BB38FD3A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37" creationId="{3795FA70-D0F4-06CB-6B05-65F710BF32B7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38" creationId="{C0CFC74D-8847-38C9-26AD-8838FFC62F13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39" creationId="{F11A353D-1055-3EA8-44A7-C57B0133B2B1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0" creationId="{4E670F2F-B754-3FED-5214-27DEB7842AD6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2" creationId="{FB969A1F-37A9-3D09-F1C3-23CD326228BB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4" creationId="{6BA5C77A-65A4-56A9-E60B-F094D9E6EA44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6" creationId="{DA39B911-E9DC-40E9-4F50-4B18D5965DA4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8" creationId="{051D716D-0003-351C-14C7-FDD41AEB44D4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49" creationId="{DA8AB117-5748-54F3-79E5-8282D950907D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50" creationId="{D90768A0-7A56-F42A-29CF-329D417F34E9}"/>
          </ac:spMkLst>
        </pc:spChg>
        <pc:spChg chg="mod">
          <ac:chgData name="Alberto Cantele" userId="6dcfd606-3c49-4e1e-8222-9e63454d6285" providerId="ADAL" clId="{269E0B0B-E8C8-DB48-B05D-6D0BD444161B}" dt="2024-08-13T09:01:57.417" v="1409" actId="1076"/>
          <ac:spMkLst>
            <pc:docMk/>
            <pc:sldMk cId="1873111558" sldId="450"/>
            <ac:spMk id="130151" creationId="{D693EEB0-1177-C9A3-A37D-0E3D3EB72734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54" creationId="{2DA2C706-C8A0-7764-D393-0D834B4B5573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58" creationId="{66D9A538-8494-E714-2B4B-2FE5552B78B5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61" creationId="{81F923B7-F5DC-6315-36B2-E4CD4AA31324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63" creationId="{8CBA87F3-DADC-3577-49E0-18F2C9E64FBB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65" creationId="{F48AAD4D-B1CE-A156-72E7-57B1F02C8E59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67" creationId="{3B4DEA0C-F5E4-AF29-944F-1FB87AC29C39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69" creationId="{A8979F24-2C06-2BED-84A7-ED7AF1BB1489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70" creationId="{19F80DBC-7077-FEA5-88FB-E380442BA0F9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71" creationId="{2D8C305F-65FA-7FDF-3F71-A94F04762F9E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73" creationId="{F345E51B-7F8F-BC63-8F2D-12030903E615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76" creationId="{85BC700E-5706-41F3-A66E-CB6C816BF428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2" creationId="{6C7C37B3-82DE-37BB-62D0-91166EBC7F1A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3" creationId="{7F44E9B8-9BC9-B2E9-D5EA-3A882481ABD8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4" creationId="{42A89A11-58A6-EA39-BE54-A3C33C572B3C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6" creationId="{856ED951-9997-3865-B9BF-2762F0ED6C4E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8" creationId="{804C7A6C-5B73-90ED-195C-1E67869F5749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89" creationId="{92EB8370-E3C8-1ECB-E5F0-083AFA2EE87B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91" creationId="{03CBCDBA-A6E4-0418-76AC-83D626E59845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93" creationId="{6EC80C11-CAB0-D448-2014-1A2AAD8FDF7A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94" creationId="{5B7D34B7-3137-C66A-2F17-9F2DB3AB9012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95" creationId="{CEBF4886-018D-4BE1-5B6B-3C17FE199754}"/>
          </ac:spMkLst>
        </pc:spChg>
        <pc:spChg chg="mod">
          <ac:chgData name="Alberto Cantele" userId="6dcfd606-3c49-4e1e-8222-9e63454d6285" providerId="ADAL" clId="{269E0B0B-E8C8-DB48-B05D-6D0BD444161B}" dt="2024-08-16T09:19:31.335" v="2074" actId="1076"/>
          <ac:spMkLst>
            <pc:docMk/>
            <pc:sldMk cId="1873111558" sldId="450"/>
            <ac:spMk id="130196" creationId="{C4AE3704-1D60-1718-C633-9E9DB80187BF}"/>
          </ac:spMkLst>
        </pc:spChg>
        <pc:grpChg chg="add del mod">
          <ac:chgData name="Alberto Cantele" userId="6dcfd606-3c49-4e1e-8222-9e63454d6285" providerId="ADAL" clId="{269E0B0B-E8C8-DB48-B05D-6D0BD444161B}" dt="2024-08-13T07:08:12.620" v="425" actId="478"/>
          <ac:grpSpMkLst>
            <pc:docMk/>
            <pc:sldMk cId="1873111558" sldId="450"/>
            <ac:grpSpMk id="4" creationId="{247034A6-75D4-E40D-72C3-DF63EEB5C52E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6" creationId="{A5C97E78-90EF-FB31-82E8-31AFAA9F738C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55" creationId="{7A7BD2F8-2587-B218-856A-9DDB8DDA9EE2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62" creationId="{996D97BD-9C18-44CA-00EF-EB8EF113984A}"/>
          </ac:grpSpMkLst>
        </pc:grpChg>
        <pc:grpChg chg="add del mod">
          <ac:chgData name="Alberto Cantele" userId="6dcfd606-3c49-4e1e-8222-9e63454d6285" providerId="ADAL" clId="{269E0B0B-E8C8-DB48-B05D-6D0BD444161B}" dt="2024-08-13T07:08:12.620" v="425" actId="478"/>
          <ac:grpSpMkLst>
            <pc:docMk/>
            <pc:sldMk cId="1873111558" sldId="450"/>
            <ac:grpSpMk id="23570" creationId="{8D14D1A1-37BE-B066-725D-6E60EE51E71C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71" creationId="{CD0A6405-86AB-7979-BB06-C23A6D8F8CA3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81" creationId="{8318386D-124A-B0E4-51DA-CA8FFB57D8F0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83" creationId="{78D482F6-090F-CA21-1381-1485C364574F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89" creationId="{C9FB2155-FCB4-8ED9-782F-86B039DC6FFB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94" creationId="{D3A34468-79F3-1B99-D39B-9551BF252151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595" creationId="{62CAE5D6-18F0-5399-E147-CB81CD275540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600" creationId="{F4603BA1-5E84-9979-A569-69A10559AD5C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602" creationId="{29A80B99-A389-6D9E-7C1F-834614731D72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23605" creationId="{4E78201A-DB0D-E7A6-8D70-CDFC6A15C1CE}"/>
          </ac:grpSpMkLst>
        </pc:grpChg>
        <pc:grpChg chg="add 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23613" creationId="{62A23D1C-0247-641E-5908-A66D593A800B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23614" creationId="{1B01432D-2A4A-9018-AB7B-C50C7A404EEB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073" creationId="{F16BDE24-C9B0-1A13-C4EB-C05FBB70F5B4}"/>
          </ac:grpSpMkLst>
        </pc:grpChg>
        <pc:grpChg chg="del">
          <ac:chgData name="Alberto Cantele" userId="6dcfd606-3c49-4e1e-8222-9e63454d6285" providerId="ADAL" clId="{269E0B0B-E8C8-DB48-B05D-6D0BD444161B}" dt="2024-08-13T07:07:23.203" v="416" actId="478"/>
          <ac:grpSpMkLst>
            <pc:docMk/>
            <pc:sldMk cId="1873111558" sldId="450"/>
            <ac:grpSpMk id="130080" creationId="{14A94C49-ED92-5885-5BA7-55A64A7ED41A}"/>
          </ac:grpSpMkLst>
        </pc:grpChg>
        <pc:grpChg chg="del">
          <ac:chgData name="Alberto Cantele" userId="6dcfd606-3c49-4e1e-8222-9e63454d6285" providerId="ADAL" clId="{269E0B0B-E8C8-DB48-B05D-6D0BD444161B}" dt="2024-08-13T07:07:24.744" v="417" actId="478"/>
          <ac:grpSpMkLst>
            <pc:docMk/>
            <pc:sldMk cId="1873111558" sldId="450"/>
            <ac:grpSpMk id="130081" creationId="{7C49AAF3-D87C-8D2A-BC54-357E9534D51C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085" creationId="{17C2F22E-6587-6E53-AFCE-D9B7CD632ADD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094" creationId="{898A1AB3-BE9F-7639-1FB3-FD20C37282E4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095" creationId="{4937C9DA-B02C-8E8F-A4A0-A9E0DEF67D79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105" creationId="{5A310E11-E0EE-25F7-349C-6BDD172C5B09}"/>
          </ac:grpSpMkLst>
        </pc:grpChg>
        <pc:grpChg chg="mod">
          <ac:chgData name="Alberto Cantele" userId="6dcfd606-3c49-4e1e-8222-9e63454d6285" providerId="ADAL" clId="{269E0B0B-E8C8-DB48-B05D-6D0BD444161B}" dt="2024-08-13T07:07:43.391" v="419" actId="1076"/>
          <ac:grpSpMkLst>
            <pc:docMk/>
            <pc:sldMk cId="1873111558" sldId="450"/>
            <ac:grpSpMk id="130107" creationId="{83429EB3-C571-9826-6CFD-E40506A94379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21" creationId="{7309B775-549E-13BB-6860-D28F3F2DE9B8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23" creationId="{4048DBB1-1A2F-6FF5-EAD8-CA96181487E7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29" creationId="{FE05B466-72CD-2456-A88B-CF552A237F7D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34" creationId="{2482B5FC-F66B-4E03-5A75-50A610637A24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35" creationId="{18258C8D-47AB-DF94-42E7-65BE6D48F031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41" creationId="{2C9545DC-CB63-08D9-B6DD-1F1ACB43971B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43" creationId="{AFA1E1BD-EE56-09C0-461C-7DD55FA8892F}"/>
          </ac:grpSpMkLst>
        </pc:grpChg>
        <pc:grpChg chg="mod">
          <ac:chgData name="Alberto Cantele" userId="6dcfd606-3c49-4e1e-8222-9e63454d6285" providerId="ADAL" clId="{269E0B0B-E8C8-DB48-B05D-6D0BD444161B}" dt="2024-08-13T09:01:57.417" v="1409" actId="1076"/>
          <ac:grpSpMkLst>
            <pc:docMk/>
            <pc:sldMk cId="1873111558" sldId="450"/>
            <ac:grpSpMk id="130145" creationId="{CD59DD26-FAC1-7C35-FFA8-83AA9B99C27F}"/>
          </ac:grpSpMkLst>
        </pc:grpChg>
        <pc:grpChg chg="add 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53" creationId="{B55426AE-B9A1-C85A-7477-ADA2313BA7A6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55" creationId="{E80DF951-0F23-2470-3F9F-0BC5F5EC7CE6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56" creationId="{F9525C03-3470-9527-2C10-F97571202F92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66" creationId="{2DF28167-0121-A768-EA64-A46D74DA96C9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68" creationId="{7AE4D899-47AF-D2B6-7CD6-E7BB21DB32E6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74" creationId="{6CE99211-4AC8-C2D7-75FE-58E08355C063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79" creationId="{8E59853B-E080-4ABC-81BC-EB4374C504E5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80" creationId="{136247F8-B73C-58C1-8508-3051C1682B88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85" creationId="{E7CBA118-F5D0-7755-A81E-068474EF0D17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87" creationId="{B878FB4D-8D28-AE9D-AB88-6D5EDECC9325}"/>
          </ac:grpSpMkLst>
        </pc:grpChg>
        <pc:grpChg chg="mod">
          <ac:chgData name="Alberto Cantele" userId="6dcfd606-3c49-4e1e-8222-9e63454d6285" providerId="ADAL" clId="{269E0B0B-E8C8-DB48-B05D-6D0BD444161B}" dt="2024-08-16T09:19:31.335" v="2074" actId="1076"/>
          <ac:grpSpMkLst>
            <pc:docMk/>
            <pc:sldMk cId="1873111558" sldId="450"/>
            <ac:grpSpMk id="130190" creationId="{5B3EBF62-D18B-251E-BFBD-2135B4D4A70F}"/>
          </ac:grpSpMkLst>
        </pc:grp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1" creationId="{AB35E1E0-54BF-F21F-4754-4255C182980F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2" creationId="{053E2BCD-A05E-DDC2-BC7B-24B6382AA703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4" creationId="{3EFBE11F-3C50-A98E-96C6-47BF4A679E62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48" creationId="{744759A0-EA5B-E994-23F4-CA106D79E50A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53" creationId="{18875A32-7ACB-DA91-61F1-148B3AB2A169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56" creationId="{715769EF-21D2-7E58-D25A-7A94B43DA663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64" creationId="{445ADA9A-207C-383C-BB92-AA1D89EE8A35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69" creationId="{D8B22CA1-41E2-EFD8-17A6-53282DCFD0B9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72" creationId="{EFE49A70-F305-B791-D699-39EA974B4EB8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74" creationId="{67BC2ACF-2A63-D375-F024-2FA0DCDC43C8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75" creationId="{D59DADEA-9097-C55C-4466-E8521DDF93BB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77" creationId="{9E25B43B-26AC-DF25-F08E-4D16E9CC3A32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79" creationId="{7440E1C7-ADED-00B9-8B83-7040BC6A33FE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87" creationId="{2A63C855-2F5C-67B6-9E6A-F6D966C7620D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90" creationId="{01A0E8E1-3F08-DAE6-6F7B-65A72DC633D7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92" creationId="{3680127A-CA2F-51F0-0A30-5F09A768E147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93" creationId="{9FA65BD5-21E4-C4AA-00B1-5DC231D08034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596" creationId="{614918CB-FFB0-5B9C-A729-2CC4C42C0D5F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607" creationId="{54A83DE3-003A-8D4F-46E0-592E689EB1AA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23612" creationId="{D1758677-A6DF-ABAD-CAC0-E46E42B0D6F2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30077" creationId="{8E638D19-549B-E330-31F7-518E76FD983F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30086" creationId="{8BF8D460-0DAF-6630-6AC0-850079CEABCE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30090" creationId="{5AEA8A9B-AB8F-37BE-1D2B-7FEC834E4D80}"/>
          </ac:cxnSpMkLst>
        </pc:cxnChg>
        <pc:cxnChg chg="mod">
          <ac:chgData name="Alberto Cantele" userId="6dcfd606-3c49-4e1e-8222-9e63454d6285" providerId="ADAL" clId="{269E0B0B-E8C8-DB48-B05D-6D0BD444161B}" dt="2024-08-13T07:07:43.391" v="419" actId="1076"/>
          <ac:cxnSpMkLst>
            <pc:docMk/>
            <pc:sldMk cId="1873111558" sldId="450"/>
            <ac:cxnSpMk id="130091" creationId="{FFFD94AC-70DD-F777-BB36-C174D2B741BD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12" creationId="{AE48690B-1DD6-0698-8B1F-A39C34477018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13" creationId="{12E93CE1-53EC-B5C7-54CB-D5FB5B5C084C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15" creationId="{6C7C00E2-45CE-C40B-A674-6B8BEC6A1E42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17" creationId="{D57C2286-21A2-C00F-A353-484036DD0BA1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19" creationId="{900D9D56-75BD-5C4C-685C-9346EBEECF46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22" creationId="{C4A4D322-052A-CA48-40A2-7D290D0A0695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27" creationId="{F0CA1F68-3295-809F-5DF8-5FD5A78F56EB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30" creationId="{2D1C7D45-143A-9A4D-C87B-64DA67C71771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32" creationId="{3C4BCF1B-9EC1-F58E-97BD-EDAFC37D8F2E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33" creationId="{CDFE8303-A1E9-D568-0CCA-AD84B41722AE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47" creationId="{9A73BF5C-ED16-8077-C3D3-ABA8441F084A}"/>
          </ac:cxnSpMkLst>
        </pc:cxnChg>
        <pc:cxnChg chg="mod">
          <ac:chgData name="Alberto Cantele" userId="6dcfd606-3c49-4e1e-8222-9e63454d6285" providerId="ADAL" clId="{269E0B0B-E8C8-DB48-B05D-6D0BD444161B}" dt="2024-08-13T09:01:57.417" v="1409" actId="1076"/>
          <ac:cxnSpMkLst>
            <pc:docMk/>
            <pc:sldMk cId="1873111558" sldId="450"/>
            <ac:cxnSpMk id="130152" creationId="{72994516-EEAB-1038-EFD6-D88C000402D6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57" creationId="{BE406E40-5CB9-1540-1EAE-1D5BA40C4E91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59" creationId="{410564B5-0212-38C3-43F5-5A6937BF2056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60" creationId="{FFF124F0-A54F-0A35-0B52-3D3B602D51A1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62" creationId="{71CF503F-55D3-252A-9C89-2387E74C9E2F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64" creationId="{ED558F30-F881-1CC0-45F7-9FA2EBCABFDE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72" creationId="{39C8CA23-8BFF-F251-BFA4-F861FD5489A3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75" creationId="{2A8D794D-3D3E-DABE-6A7C-31AFC1ED4E24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77" creationId="{6F3F68C0-857F-F59B-3F2A-4C074412EABA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78" creationId="{9365A49A-4C9B-36AC-A551-C154D95242A7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81" creationId="{146A8904-568F-F5A2-1EAD-46D0323D99DA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92" creationId="{63F4D729-F449-641B-5AA0-21E0716CCF03}"/>
          </ac:cxnSpMkLst>
        </pc:cxnChg>
        <pc:cxnChg chg="mod">
          <ac:chgData name="Alberto Cantele" userId="6dcfd606-3c49-4e1e-8222-9e63454d6285" providerId="ADAL" clId="{269E0B0B-E8C8-DB48-B05D-6D0BD444161B}" dt="2024-08-16T09:19:31.335" v="2074" actId="1076"/>
          <ac:cxnSpMkLst>
            <pc:docMk/>
            <pc:sldMk cId="1873111558" sldId="450"/>
            <ac:cxnSpMk id="130197" creationId="{FB399472-AF32-54E2-76A6-5737E83473C5}"/>
          </ac:cxnSpMkLst>
        </pc:cxnChg>
      </pc:sldChg>
      <pc:sldChg chg="modSp mod">
        <pc:chgData name="Alberto Cantele" userId="6dcfd606-3c49-4e1e-8222-9e63454d6285" providerId="ADAL" clId="{269E0B0B-E8C8-DB48-B05D-6D0BD444161B}" dt="2024-08-13T09:32:23.846" v="1995" actId="1076"/>
        <pc:sldMkLst>
          <pc:docMk/>
          <pc:sldMk cId="4264513340" sldId="451"/>
        </pc:sldMkLst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44" creationId="{BE6CA511-BFF0-8B0D-4101-6CB273DB31B9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46" creationId="{C5798F71-9DB6-6DE5-D730-039F3A5D6A82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48" creationId="{7502F4B6-940B-D8E0-10FA-458770C37849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49" creationId="{50275795-27BB-111F-70E2-C88956E40176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51" creationId="{BB74E8E0-AC9D-E0F1-3296-820375A670DC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55" creationId="{112CA936-23AF-F056-62CD-0F0A92DE0424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58" creationId="{E77DF6F5-E0BA-B018-B2E3-31CC47D17E11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59" creationId="{83B45151-312D-E82B-ACA9-587AD3C5D56D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60" creationId="{2A43996A-BD87-E620-9046-0961D3B9920F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62" creationId="{349CCDA3-110F-6337-C6BA-9278A6DFD83A}"/>
          </ac:spMkLst>
        </pc:spChg>
        <pc:spChg chg="mod">
          <ac:chgData name="Alberto Cantele" userId="6dcfd606-3c49-4e1e-8222-9e63454d6285" providerId="ADAL" clId="{269E0B0B-E8C8-DB48-B05D-6D0BD444161B}" dt="2024-08-13T09:32:12.836" v="1994" actId="1076"/>
          <ac:spMkLst>
            <pc:docMk/>
            <pc:sldMk cId="4264513340" sldId="451"/>
            <ac:spMk id="63" creationId="{9185FD80-7A16-18F4-46EC-609654FA5E98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37" creationId="{120681B6-2CD9-E773-20B3-FA8785A2CAAC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39" creationId="{8C466F19-931B-C873-D8D6-0FC05BBC750F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1" creationId="{49E2DFF8-ED2C-34AD-EEBC-06A0B4D7ACF4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2" creationId="{06704423-1F8F-5B48-C0C9-DFDB2F5BDCBB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4" creationId="{E340D515-1614-94D0-9886-E232699B9572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6" creationId="{1F0BA458-EC77-6510-1054-4AA696654387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8" creationId="{618CE836-97DE-B7D6-68A7-DB36AA8334F4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49" creationId="{50B7A170-56B6-F2E9-6022-F6153CEFD6E6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50" creationId="{6161BA50-CF72-2457-29DA-DD746960D5BF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52" creationId="{58D3204A-3116-A9A6-32D9-5511A9A5615A}"/>
          </ac:spMkLst>
        </pc:spChg>
        <pc:spChg chg="mod">
          <ac:chgData name="Alberto Cantele" userId="6dcfd606-3c49-4e1e-8222-9e63454d6285" providerId="ADAL" clId="{269E0B0B-E8C8-DB48-B05D-6D0BD444161B}" dt="2024-08-13T09:32:23.846" v="1995" actId="1076"/>
          <ac:spMkLst>
            <pc:docMk/>
            <pc:sldMk cId="4264513340" sldId="451"/>
            <ac:spMk id="18453" creationId="{AD98F463-36B0-3064-643A-B054FAC75A47}"/>
          </ac:spMkLst>
        </pc:spChg>
        <pc:grpChg chg="mod">
          <ac:chgData name="Alberto Cantele" userId="6dcfd606-3c49-4e1e-8222-9e63454d6285" providerId="ADAL" clId="{269E0B0B-E8C8-DB48-B05D-6D0BD444161B}" dt="2024-08-13T09:32:12.836" v="1994" actId="1076"/>
          <ac:grpSpMkLst>
            <pc:docMk/>
            <pc:sldMk cId="4264513340" sldId="451"/>
            <ac:grpSpMk id="42" creationId="{1DD132CD-7681-CE6C-6FC2-D6FB6D57CDF9}"/>
          </ac:grpSpMkLst>
        </pc:grpChg>
        <pc:grpChg chg="mod">
          <ac:chgData name="Alberto Cantele" userId="6dcfd606-3c49-4e1e-8222-9e63454d6285" providerId="ADAL" clId="{269E0B0B-E8C8-DB48-B05D-6D0BD444161B}" dt="2024-08-13T09:32:12.836" v="1994" actId="1076"/>
          <ac:grpSpMkLst>
            <pc:docMk/>
            <pc:sldMk cId="4264513340" sldId="451"/>
            <ac:grpSpMk id="43" creationId="{2CFEEFB8-C6E5-B576-AD53-DDCA9855231A}"/>
          </ac:grpSpMkLst>
        </pc:grpChg>
        <pc:grpChg chg="mod">
          <ac:chgData name="Alberto Cantele" userId="6dcfd606-3c49-4e1e-8222-9e63454d6285" providerId="ADAL" clId="{269E0B0B-E8C8-DB48-B05D-6D0BD444161B}" dt="2024-08-13T09:32:12.836" v="1994" actId="1076"/>
          <ac:grpSpMkLst>
            <pc:docMk/>
            <pc:sldMk cId="4264513340" sldId="451"/>
            <ac:grpSpMk id="45" creationId="{F1A436E8-3757-6229-67DF-645EC9EF9E4C}"/>
          </ac:grpSpMkLst>
        </pc:grpChg>
        <pc:grpChg chg="mod">
          <ac:chgData name="Alberto Cantele" userId="6dcfd606-3c49-4e1e-8222-9e63454d6285" providerId="ADAL" clId="{269E0B0B-E8C8-DB48-B05D-6D0BD444161B}" dt="2024-08-13T09:32:12.836" v="1994" actId="1076"/>
          <ac:grpSpMkLst>
            <pc:docMk/>
            <pc:sldMk cId="4264513340" sldId="451"/>
            <ac:grpSpMk id="47" creationId="{23ED3E25-2A79-7870-417C-2ADE274B77CC}"/>
          </ac:grpSpMkLst>
        </pc:grpChg>
        <pc:grpChg chg="mod">
          <ac:chgData name="Alberto Cantele" userId="6dcfd606-3c49-4e1e-8222-9e63454d6285" providerId="ADAL" clId="{269E0B0B-E8C8-DB48-B05D-6D0BD444161B}" dt="2024-08-13T09:32:12.836" v="1994" actId="1076"/>
          <ac:grpSpMkLst>
            <pc:docMk/>
            <pc:sldMk cId="4264513340" sldId="451"/>
            <ac:grpSpMk id="50" creationId="{AFF91CED-00BF-B893-6E58-4BB59170A02A}"/>
          </ac:grpSpMkLst>
        </pc:grpChg>
        <pc:grpChg chg="mod">
          <ac:chgData name="Alberto Cantele" userId="6dcfd606-3c49-4e1e-8222-9e63454d6285" providerId="ADAL" clId="{269E0B0B-E8C8-DB48-B05D-6D0BD444161B}" dt="2024-08-13T09:32:23.846" v="1995" actId="1076"/>
          <ac:grpSpMkLst>
            <pc:docMk/>
            <pc:sldMk cId="4264513340" sldId="451"/>
            <ac:grpSpMk id="18434" creationId="{32FE93DF-14C6-3C7B-FF3D-953091C30232}"/>
          </ac:grpSpMkLst>
        </pc:grpChg>
        <pc:grpChg chg="mod">
          <ac:chgData name="Alberto Cantele" userId="6dcfd606-3c49-4e1e-8222-9e63454d6285" providerId="ADAL" clId="{269E0B0B-E8C8-DB48-B05D-6D0BD444161B}" dt="2024-08-13T09:32:23.846" v="1995" actId="1076"/>
          <ac:grpSpMkLst>
            <pc:docMk/>
            <pc:sldMk cId="4264513340" sldId="451"/>
            <ac:grpSpMk id="18435" creationId="{8AB2A3B6-8C6A-A237-85BE-21380A3AEA32}"/>
          </ac:grpSpMkLst>
        </pc:grpChg>
        <pc:grpChg chg="mod">
          <ac:chgData name="Alberto Cantele" userId="6dcfd606-3c49-4e1e-8222-9e63454d6285" providerId="ADAL" clId="{269E0B0B-E8C8-DB48-B05D-6D0BD444161B}" dt="2024-08-13T09:32:23.846" v="1995" actId="1076"/>
          <ac:grpSpMkLst>
            <pc:docMk/>
            <pc:sldMk cId="4264513340" sldId="451"/>
            <ac:grpSpMk id="18438" creationId="{014F5C4D-A8AF-76A1-F5DF-C6AF80BE5FEF}"/>
          </ac:grpSpMkLst>
        </pc:grpChg>
        <pc:grpChg chg="mod">
          <ac:chgData name="Alberto Cantele" userId="6dcfd606-3c49-4e1e-8222-9e63454d6285" providerId="ADAL" clId="{269E0B0B-E8C8-DB48-B05D-6D0BD444161B}" dt="2024-08-13T09:32:23.846" v="1995" actId="1076"/>
          <ac:grpSpMkLst>
            <pc:docMk/>
            <pc:sldMk cId="4264513340" sldId="451"/>
            <ac:grpSpMk id="18440" creationId="{620618AE-E6D3-6639-E490-E7F0A4F83B59}"/>
          </ac:grpSpMkLst>
        </pc:grpChg>
        <pc:grpChg chg="mod">
          <ac:chgData name="Alberto Cantele" userId="6dcfd606-3c49-4e1e-8222-9e63454d6285" providerId="ADAL" clId="{269E0B0B-E8C8-DB48-B05D-6D0BD444161B}" dt="2024-08-13T09:32:23.846" v="1995" actId="1076"/>
          <ac:grpSpMkLst>
            <pc:docMk/>
            <pc:sldMk cId="4264513340" sldId="451"/>
            <ac:grpSpMk id="18443" creationId="{F741AC9C-3EB0-36B8-C7FB-8B93BAD10626}"/>
          </ac:grpSpMkLst>
        </pc:grpChg>
        <pc:cxnChg chg="mod">
          <ac:chgData name="Alberto Cantele" userId="6dcfd606-3c49-4e1e-8222-9e63454d6285" providerId="ADAL" clId="{269E0B0B-E8C8-DB48-B05D-6D0BD444161B}" dt="2024-08-12T15:51:14.586" v="39" actId="14100"/>
          <ac:cxnSpMkLst>
            <pc:docMk/>
            <pc:sldMk cId="4264513340" sldId="451"/>
            <ac:cxnSpMk id="21" creationId="{CC1322A1-B6D6-8BDD-6F57-66B110103BD0}"/>
          </ac:cxnSpMkLst>
        </pc:cxnChg>
        <pc:cxnChg chg="mod">
          <ac:chgData name="Alberto Cantele" userId="6dcfd606-3c49-4e1e-8222-9e63454d6285" providerId="ADAL" clId="{269E0B0B-E8C8-DB48-B05D-6D0BD444161B}" dt="2024-08-12T15:51:02.273" v="36" actId="14100"/>
          <ac:cxnSpMkLst>
            <pc:docMk/>
            <pc:sldMk cId="4264513340" sldId="451"/>
            <ac:cxnSpMk id="23" creationId="{7E129B64-6254-37EB-1085-BF4E4159D2D5}"/>
          </ac:cxnSpMkLst>
        </pc:cxnChg>
        <pc:cxnChg chg="mod">
          <ac:chgData name="Alberto Cantele" userId="6dcfd606-3c49-4e1e-8222-9e63454d6285" providerId="ADAL" clId="{269E0B0B-E8C8-DB48-B05D-6D0BD444161B}" dt="2024-08-13T09:32:12.836" v="1994" actId="1076"/>
          <ac:cxnSpMkLst>
            <pc:docMk/>
            <pc:sldMk cId="4264513340" sldId="451"/>
            <ac:cxnSpMk id="52" creationId="{FE54FF71-544D-08CF-665C-757AB4AE688C}"/>
          </ac:cxnSpMkLst>
        </pc:cxnChg>
        <pc:cxnChg chg="mod">
          <ac:chgData name="Alberto Cantele" userId="6dcfd606-3c49-4e1e-8222-9e63454d6285" providerId="ADAL" clId="{269E0B0B-E8C8-DB48-B05D-6D0BD444161B}" dt="2024-08-13T09:32:12.836" v="1994" actId="1076"/>
          <ac:cxnSpMkLst>
            <pc:docMk/>
            <pc:sldMk cId="4264513340" sldId="451"/>
            <ac:cxnSpMk id="57" creationId="{ED610221-0772-40C2-D0BD-C4B8EAEE295E}"/>
          </ac:cxnSpMkLst>
        </pc:cxnChg>
        <pc:cxnChg chg="mod">
          <ac:chgData name="Alberto Cantele" userId="6dcfd606-3c49-4e1e-8222-9e63454d6285" providerId="ADAL" clId="{269E0B0B-E8C8-DB48-B05D-6D0BD444161B}" dt="2024-08-13T09:32:12.836" v="1994" actId="1076"/>
          <ac:cxnSpMkLst>
            <pc:docMk/>
            <pc:sldMk cId="4264513340" sldId="451"/>
            <ac:cxnSpMk id="61" creationId="{34C3BB4C-6D33-9B9E-534D-F1EE644812D9}"/>
          </ac:cxnSpMkLst>
        </pc:cxnChg>
        <pc:cxnChg chg="mod">
          <ac:chgData name="Alberto Cantele" userId="6dcfd606-3c49-4e1e-8222-9e63454d6285" providerId="ADAL" clId="{269E0B0B-E8C8-DB48-B05D-6D0BD444161B}" dt="2024-08-13T09:32:12.836" v="1994" actId="1076"/>
          <ac:cxnSpMkLst>
            <pc:docMk/>
            <pc:sldMk cId="4264513340" sldId="451"/>
            <ac:cxnSpMk id="18432" creationId="{FA3321D5-06AC-59CB-430A-20879F4CEDE4}"/>
          </ac:cxnSpMkLst>
        </pc:cxnChg>
        <pc:cxnChg chg="mod">
          <ac:chgData name="Alberto Cantele" userId="6dcfd606-3c49-4e1e-8222-9e63454d6285" providerId="ADAL" clId="{269E0B0B-E8C8-DB48-B05D-6D0BD444161B}" dt="2024-08-13T09:32:12.836" v="1994" actId="1076"/>
          <ac:cxnSpMkLst>
            <pc:docMk/>
            <pc:sldMk cId="4264513340" sldId="451"/>
            <ac:cxnSpMk id="18433" creationId="{00858579-C436-5E5A-8304-0AE8C8E6CA3C}"/>
          </ac:cxnSpMkLst>
        </pc:cxnChg>
        <pc:cxnChg chg="mod">
          <ac:chgData name="Alberto Cantele" userId="6dcfd606-3c49-4e1e-8222-9e63454d6285" providerId="ADAL" clId="{269E0B0B-E8C8-DB48-B05D-6D0BD444161B}" dt="2024-08-13T09:32:23.846" v="1995" actId="1076"/>
          <ac:cxnSpMkLst>
            <pc:docMk/>
            <pc:sldMk cId="4264513340" sldId="451"/>
            <ac:cxnSpMk id="18445" creationId="{95A6E72B-AC66-F18F-ACD6-07404B3E530F}"/>
          </ac:cxnSpMkLst>
        </pc:cxnChg>
        <pc:cxnChg chg="mod">
          <ac:chgData name="Alberto Cantele" userId="6dcfd606-3c49-4e1e-8222-9e63454d6285" providerId="ADAL" clId="{269E0B0B-E8C8-DB48-B05D-6D0BD444161B}" dt="2024-08-13T09:32:23.846" v="1995" actId="1076"/>
          <ac:cxnSpMkLst>
            <pc:docMk/>
            <pc:sldMk cId="4264513340" sldId="451"/>
            <ac:cxnSpMk id="18447" creationId="{88AE65E9-9E79-288F-5F21-2253BF2880A1}"/>
          </ac:cxnSpMkLst>
        </pc:cxnChg>
        <pc:cxnChg chg="mod">
          <ac:chgData name="Alberto Cantele" userId="6dcfd606-3c49-4e1e-8222-9e63454d6285" providerId="ADAL" clId="{269E0B0B-E8C8-DB48-B05D-6D0BD444161B}" dt="2024-08-13T09:32:23.846" v="1995" actId="1076"/>
          <ac:cxnSpMkLst>
            <pc:docMk/>
            <pc:sldMk cId="4264513340" sldId="451"/>
            <ac:cxnSpMk id="18451" creationId="{C134C9E3-ED24-71E0-7B91-8BD6BF50C797}"/>
          </ac:cxnSpMkLst>
        </pc:cxnChg>
        <pc:cxnChg chg="mod">
          <ac:chgData name="Alberto Cantele" userId="6dcfd606-3c49-4e1e-8222-9e63454d6285" providerId="ADAL" clId="{269E0B0B-E8C8-DB48-B05D-6D0BD444161B}" dt="2024-08-13T09:32:23.846" v="1995" actId="1076"/>
          <ac:cxnSpMkLst>
            <pc:docMk/>
            <pc:sldMk cId="4264513340" sldId="451"/>
            <ac:cxnSpMk id="18454" creationId="{B40841EE-D939-3A81-B965-759A05049A67}"/>
          </ac:cxnSpMkLst>
        </pc:cxnChg>
        <pc:cxnChg chg="mod">
          <ac:chgData name="Alberto Cantele" userId="6dcfd606-3c49-4e1e-8222-9e63454d6285" providerId="ADAL" clId="{269E0B0B-E8C8-DB48-B05D-6D0BD444161B}" dt="2024-08-13T09:32:23.846" v="1995" actId="1076"/>
          <ac:cxnSpMkLst>
            <pc:docMk/>
            <pc:sldMk cId="4264513340" sldId="451"/>
            <ac:cxnSpMk id="18455" creationId="{95031032-7EAB-BCAB-E182-93C621EB3018}"/>
          </ac:cxnSpMkLst>
        </pc:cxnChg>
      </pc:sldChg>
      <pc:sldChg chg="modSp mod">
        <pc:chgData name="Alberto Cantele" userId="6dcfd606-3c49-4e1e-8222-9e63454d6285" providerId="ADAL" clId="{269E0B0B-E8C8-DB48-B05D-6D0BD444161B}" dt="2024-08-13T09:33:26.204" v="2005" actId="20577"/>
        <pc:sldMkLst>
          <pc:docMk/>
          <pc:sldMk cId="43945471" sldId="452"/>
        </pc:sldMkLst>
        <pc:spChg chg="mod">
          <ac:chgData name="Alberto Cantele" userId="6dcfd606-3c49-4e1e-8222-9e63454d6285" providerId="ADAL" clId="{269E0B0B-E8C8-DB48-B05D-6D0BD444161B}" dt="2024-08-13T09:33:26.204" v="2005" actId="20577"/>
          <ac:spMkLst>
            <pc:docMk/>
            <pc:sldMk cId="43945471" sldId="452"/>
            <ac:spMk id="3" creationId="{391D2EA6-3218-CF81-4C2D-3B7C9E8213EA}"/>
          </ac:spMkLst>
        </pc:spChg>
      </pc:sldChg>
      <pc:sldChg chg="addSp delSp modSp mod">
        <pc:chgData name="Alberto Cantele" userId="6dcfd606-3c49-4e1e-8222-9e63454d6285" providerId="ADAL" clId="{269E0B0B-E8C8-DB48-B05D-6D0BD444161B}" dt="2024-08-16T09:13:14.869" v="2058" actId="207"/>
        <pc:sldMkLst>
          <pc:docMk/>
          <pc:sldMk cId="1598786789" sldId="453"/>
        </pc:sldMkLst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8" creationId="{2891CC7F-386D-30A5-7515-C3852E280216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3" creationId="{18AEB384-772C-AFB0-D906-20BD898F1955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5" creationId="{CEC09EF8-A66C-66A4-0CC3-7011F2C8F2C2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7" creationId="{942CDE58-E9BA-D51E-DB67-26B76BA2B626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9" creationId="{B156AECE-FB74-0340-09AF-663499DF3E08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21" creationId="{9FE6EBD8-0A98-D829-14C9-07027EF4361E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27" creationId="{186E7181-3AA6-E617-A43B-FC706861B73D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39" creationId="{E9E5AA3F-BBAC-F5DB-694C-A791D7E027DE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52" creationId="{E1F1B9E9-7027-ED6D-6D95-7A60AF9F6A50}"/>
          </ac:spMkLst>
        </pc:spChg>
        <pc:spChg chg="del mod">
          <ac:chgData name="Alberto Cantele" userId="6dcfd606-3c49-4e1e-8222-9e63454d6285" providerId="ADAL" clId="{269E0B0B-E8C8-DB48-B05D-6D0BD444161B}" dt="2024-08-12T16:01:59.585" v="80" actId="478"/>
          <ac:spMkLst>
            <pc:docMk/>
            <pc:sldMk cId="1598786789" sldId="453"/>
            <ac:spMk id="53" creationId="{52C4E596-DCB5-4D9F-EDBB-985CAF88EDF0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59" creationId="{10D6B365-2FDC-30EC-580E-EA0DED3AF5FF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62" creationId="{B067F268-FC5B-E7FD-CD15-4F6720C4918F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63" creationId="{565AB82E-B2A1-C214-37B4-63E06783A933}"/>
          </ac:spMkLst>
        </pc:spChg>
        <pc:spChg chg="mod">
          <ac:chgData name="Alberto Cantele" userId="6dcfd606-3c49-4e1e-8222-9e63454d6285" providerId="ADAL" clId="{269E0B0B-E8C8-DB48-B05D-6D0BD444161B}" dt="2024-08-16T09:11:53.925" v="2056" actId="1076"/>
          <ac:spMkLst>
            <pc:docMk/>
            <pc:sldMk cId="1598786789" sldId="453"/>
            <ac:spMk id="18435" creationId="{9560C1C9-E89B-498C-4620-53E07FDD3E59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36" creationId="{FE2754D9-36C5-4C7B-83EC-6132D006F27F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56" creationId="{F41F835D-137D-B091-0F2F-31A59A3E6064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57" creationId="{FF875459-2D74-9C96-A79C-F3F9011A8CA2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58" creationId="{25480152-4A70-CCDC-D0E7-B6E946911329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59" creationId="{8A1AF1BB-D250-FB6B-604E-C6507F1BD9A1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61" creationId="{58713CC5-DF78-22D7-FF6C-3EDA3F453A42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63" creationId="{DCE91E8C-97AC-9A85-649A-F99E4AC23874}"/>
          </ac:spMkLst>
        </pc:spChg>
        <pc:spChg chg="del">
          <ac:chgData name="Alberto Cantele" userId="6dcfd606-3c49-4e1e-8222-9e63454d6285" providerId="ADAL" clId="{269E0B0B-E8C8-DB48-B05D-6D0BD444161B}" dt="2024-08-12T16:01:24.475" v="74" actId="478"/>
          <ac:spMkLst>
            <pc:docMk/>
            <pc:sldMk cId="1598786789" sldId="453"/>
            <ac:spMk id="18464" creationId="{D137CD16-33E8-5AE1-39DD-F880397FFE58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66" creationId="{D803B426-494B-9715-5BC9-9D624BB0CD42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68" creationId="{5D08BCCC-56A4-3CD7-FA4E-D1B406ED79F7}"/>
          </ac:spMkLst>
        </pc:spChg>
        <pc:spChg chg="del mod">
          <ac:chgData name="Alberto Cantele" userId="6dcfd606-3c49-4e1e-8222-9e63454d6285" providerId="ADAL" clId="{269E0B0B-E8C8-DB48-B05D-6D0BD444161B}" dt="2024-08-12T16:02:02.820" v="82" actId="478"/>
          <ac:spMkLst>
            <pc:docMk/>
            <pc:sldMk cId="1598786789" sldId="453"/>
            <ac:spMk id="18469" creationId="{B9FB497C-DC6E-F76A-1A1A-AA6504540BD4}"/>
          </ac:spMkLst>
        </pc:spChg>
        <pc:spChg chg="mod">
          <ac:chgData name="Alberto Cantele" userId="6dcfd606-3c49-4e1e-8222-9e63454d6285" providerId="ADAL" clId="{269E0B0B-E8C8-DB48-B05D-6D0BD444161B}" dt="2024-08-16T09:13:14.869" v="2058" actId="207"/>
          <ac:spMkLst>
            <pc:docMk/>
            <pc:sldMk cId="1598786789" sldId="453"/>
            <ac:spMk id="18471" creationId="{65FC2047-9A9A-DBFB-AE1B-F3EC37211184}"/>
          </ac:spMkLst>
        </pc:spChg>
        <pc:spChg chg="mod">
          <ac:chgData name="Alberto Cantele" userId="6dcfd606-3c49-4e1e-8222-9e63454d6285" providerId="ADAL" clId="{269E0B0B-E8C8-DB48-B05D-6D0BD444161B}" dt="2024-08-13T09:33:57.657" v="2009" actId="20577"/>
          <ac:spMkLst>
            <pc:docMk/>
            <pc:sldMk cId="1598786789" sldId="453"/>
            <ac:spMk id="18473" creationId="{2422BA6D-EE07-BFD4-3B47-97229D28E063}"/>
          </ac:spMkLst>
        </pc:spChg>
        <pc:spChg chg="mod">
          <ac:chgData name="Alberto Cantele" userId="6dcfd606-3c49-4e1e-8222-9e63454d6285" providerId="ADAL" clId="{269E0B0B-E8C8-DB48-B05D-6D0BD444161B}" dt="2024-08-12T16:08:42.026" v="134" actId="1035"/>
          <ac:spMkLst>
            <pc:docMk/>
            <pc:sldMk cId="1598786789" sldId="453"/>
            <ac:spMk id="18475" creationId="{DAF4E5C6-F094-26DB-01FE-62933999E32C}"/>
          </ac:spMkLst>
        </pc:s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5" creationId="{0BD4F25C-211A-A21F-7880-925C8A7F2010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6" creationId="{D38850B2-28EE-D88D-2EB6-BBB2E96C7573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9" creationId="{7FD32821-DA9B-6B89-9E8D-7CF27AE31EC0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32" creationId="{CA31D6C5-DF54-44B4-8C22-503A574AD74B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33" creationId="{E3EA0EA9-5BD6-CA7D-E502-CED8DF128B5E}"/>
          </ac:grpSpMkLst>
        </pc:grpChg>
        <pc:grpChg chg="add 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43" creationId="{2F416C07-FA95-A8E1-C171-24A5788CDBCC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51" creationId="{BB246CB2-EFBE-4D7B-5B04-165B6CE036EE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18432" creationId="{832BFB99-BD97-21AB-8BCD-20280476BF7E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18460" creationId="{16384E16-DE2C-906E-2420-E8B8CAE769CD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18462" creationId="{76217981-81EB-CD43-5226-E6895A4F2F54}"/>
          </ac:grpSpMkLst>
        </pc:grpChg>
        <pc:grpChg chg="mod">
          <ac:chgData name="Alberto Cantele" userId="6dcfd606-3c49-4e1e-8222-9e63454d6285" providerId="ADAL" clId="{269E0B0B-E8C8-DB48-B05D-6D0BD444161B}" dt="2024-08-12T16:08:42.026" v="134" actId="1035"/>
          <ac:grpSpMkLst>
            <pc:docMk/>
            <pc:sldMk cId="1598786789" sldId="453"/>
            <ac:grpSpMk id="18465" creationId="{8A26F0C8-C059-7083-A204-66F9D4D586AE}"/>
          </ac:grpSpMkLst>
        </pc:grp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10" creationId="{F0F34E8B-F36B-7125-63A7-13D5FD18A7C9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18" creationId="{9BB18B4B-A5B4-E722-863F-895CF9D63BDF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24" creationId="{3FD3B415-7713-1342-7A4E-2E7346FACC81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25" creationId="{30ED579F-0D7C-2E45-0242-608CA480D9A0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28" creationId="{D72C409A-4C2F-9F0C-3CE5-15832F7A12FB}"/>
          </ac:cxnSpMkLst>
        </pc:cxnChg>
        <pc:cxnChg chg="del mod">
          <ac:chgData name="Alberto Cantele" userId="6dcfd606-3c49-4e1e-8222-9e63454d6285" providerId="ADAL" clId="{269E0B0B-E8C8-DB48-B05D-6D0BD444161B}" dt="2024-08-12T16:01:26.661" v="75" actId="478"/>
          <ac:cxnSpMkLst>
            <pc:docMk/>
            <pc:sldMk cId="1598786789" sldId="453"/>
            <ac:cxnSpMk id="29" creationId="{6C71C393-DF5E-1FC1-F9FD-D9E41486F829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30" creationId="{825404B2-75C2-212C-D2B0-CDEE9E17A1C7}"/>
          </ac:cxnSpMkLst>
        </pc:cxnChg>
        <pc:cxnChg chg="add 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40" creationId="{B19D712D-22F6-B56C-5F6A-5E1B72B88A43}"/>
          </ac:cxnSpMkLst>
        </pc:cxnChg>
        <pc:cxnChg chg="del mod">
          <ac:chgData name="Alberto Cantele" userId="6dcfd606-3c49-4e1e-8222-9e63454d6285" providerId="ADAL" clId="{269E0B0B-E8C8-DB48-B05D-6D0BD444161B}" dt="2024-08-12T16:03:55.579" v="95" actId="478"/>
          <ac:cxnSpMkLst>
            <pc:docMk/>
            <pc:sldMk cId="1598786789" sldId="453"/>
            <ac:cxnSpMk id="54" creationId="{D5CB5160-65BF-6FE1-10DB-377B59A89BD9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18467" creationId="{75887B30-3C79-7944-39F7-0F88B6EF300F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18472" creationId="{594216A6-3916-6B26-4F01-B401F8756486}"/>
          </ac:cxnSpMkLst>
        </pc:cxnChg>
        <pc:cxnChg chg="mod">
          <ac:chgData name="Alberto Cantele" userId="6dcfd606-3c49-4e1e-8222-9e63454d6285" providerId="ADAL" clId="{269E0B0B-E8C8-DB48-B05D-6D0BD444161B}" dt="2024-08-12T16:08:42.026" v="134" actId="1035"/>
          <ac:cxnSpMkLst>
            <pc:docMk/>
            <pc:sldMk cId="1598786789" sldId="453"/>
            <ac:cxnSpMk id="18476" creationId="{6A7563B9-9CF9-9C19-086E-5FB4BC08DE89}"/>
          </ac:cxnSpMkLst>
        </pc:cxnChg>
      </pc:sldChg>
      <pc:sldChg chg="addSp delSp modSp mod">
        <pc:chgData name="Alberto Cantele" userId="6dcfd606-3c49-4e1e-8222-9e63454d6285" providerId="ADAL" clId="{269E0B0B-E8C8-DB48-B05D-6D0BD444161B}" dt="2024-08-16T09:13:07.903" v="2057" actId="207"/>
        <pc:sldMkLst>
          <pc:docMk/>
          <pc:sldMk cId="2734174372" sldId="454"/>
        </pc:sldMkLst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8" creationId="{2891CC7F-386D-30A5-7515-C3852E280216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3" creationId="{18AEB384-772C-AFB0-D906-20BD898F1955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4" creationId="{C6853009-FDF8-0498-A0B7-9C0A81EAEEAF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5" creationId="{CEC09EF8-A66C-66A4-0CC3-7011F2C8F2C2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7" creationId="{942CDE58-E9BA-D51E-DB67-26B76BA2B626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21" creationId="{9FE6EBD8-0A98-D829-14C9-07027EF4361E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27" creationId="{186E7181-3AA6-E617-A43B-FC706861B73D}"/>
          </ac:spMkLst>
        </pc:spChg>
        <pc:spChg chg="mod">
          <ac:chgData name="Alberto Cantele" userId="6dcfd606-3c49-4e1e-8222-9e63454d6285" providerId="ADAL" clId="{269E0B0B-E8C8-DB48-B05D-6D0BD444161B}" dt="2024-08-16T09:11:48.164" v="2055" actId="1076"/>
          <ac:spMkLst>
            <pc:docMk/>
            <pc:sldMk cId="2734174372" sldId="454"/>
            <ac:spMk id="38" creationId="{F3DFB2C2-721D-CB0E-0B3F-86784C8EFDB8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39" creationId="{E9E5AA3F-BBAC-F5DB-694C-A791D7E027DE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52" creationId="{E1F1B9E9-7027-ED6D-6D95-7A60AF9F6A50}"/>
          </ac:spMkLst>
        </pc:spChg>
        <pc:spChg chg="del mod">
          <ac:chgData name="Alberto Cantele" userId="6dcfd606-3c49-4e1e-8222-9e63454d6285" providerId="ADAL" clId="{269E0B0B-E8C8-DB48-B05D-6D0BD444161B}" dt="2024-08-12T16:15:07.387" v="189" actId="478"/>
          <ac:spMkLst>
            <pc:docMk/>
            <pc:sldMk cId="2734174372" sldId="454"/>
            <ac:spMk id="53" creationId="{52C4E596-DCB5-4D9F-EDBB-985CAF88EDF0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59" creationId="{10D6B365-2FDC-30EC-580E-EA0DED3AF5FF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62" creationId="{B067F268-FC5B-E7FD-CD15-4F6720C4918F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63" creationId="{565AB82E-B2A1-C214-37B4-63E06783A933}"/>
          </ac:spMkLst>
        </pc:spChg>
        <pc:spChg chg="del mod">
          <ac:chgData name="Alberto Cantele" userId="6dcfd606-3c49-4e1e-8222-9e63454d6285" providerId="ADAL" clId="{269E0B0B-E8C8-DB48-B05D-6D0BD444161B}" dt="2024-08-12T16:15:06.126" v="188" actId="478"/>
          <ac:spMkLst>
            <pc:docMk/>
            <pc:sldMk cId="2734174372" sldId="454"/>
            <ac:spMk id="18436" creationId="{FE2754D9-36C5-4C7B-83EC-6132D006F27F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56" creationId="{F41F835D-137D-B091-0F2F-31A59A3E6064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57" creationId="{FF875459-2D74-9C96-A79C-F3F9011A8CA2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58" creationId="{25480152-4A70-CCDC-D0E7-B6E946911329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59" creationId="{8A1AF1BB-D250-FB6B-604E-C6507F1BD9A1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61" creationId="{58713CC5-DF78-22D7-FF6C-3EDA3F453A42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63" creationId="{DCE91E8C-97AC-9A85-649A-F99E4AC23874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64" creationId="{D137CD16-33E8-5AE1-39DD-F880397FFE58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66" creationId="{D803B426-494B-9715-5BC9-9D624BB0CD42}"/>
          </ac:spMkLst>
        </pc:spChg>
        <pc:spChg chg="del mod">
          <ac:chgData name="Alberto Cantele" userId="6dcfd606-3c49-4e1e-8222-9e63454d6285" providerId="ADAL" clId="{269E0B0B-E8C8-DB48-B05D-6D0BD444161B}" dt="2024-08-12T16:12:53.476" v="162" actId="478"/>
          <ac:spMkLst>
            <pc:docMk/>
            <pc:sldMk cId="2734174372" sldId="454"/>
            <ac:spMk id="18468" creationId="{5D08BCCC-56A4-3CD7-FA4E-D1B406ED79F7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69" creationId="{B9FB497C-DC6E-F76A-1A1A-AA6504540BD4}"/>
          </ac:spMkLst>
        </pc:spChg>
        <pc:spChg chg="mod">
          <ac:chgData name="Alberto Cantele" userId="6dcfd606-3c49-4e1e-8222-9e63454d6285" providerId="ADAL" clId="{269E0B0B-E8C8-DB48-B05D-6D0BD444161B}" dt="2024-08-16T09:13:07.903" v="2057" actId="207"/>
          <ac:spMkLst>
            <pc:docMk/>
            <pc:sldMk cId="2734174372" sldId="454"/>
            <ac:spMk id="18471" creationId="{65FC2047-9A9A-DBFB-AE1B-F3EC37211184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73" creationId="{2422BA6D-EE07-BFD4-3B47-97229D28E063}"/>
          </ac:spMkLst>
        </pc:spChg>
        <pc:spChg chg="mod">
          <ac:chgData name="Alberto Cantele" userId="6dcfd606-3c49-4e1e-8222-9e63454d6285" providerId="ADAL" clId="{269E0B0B-E8C8-DB48-B05D-6D0BD444161B}" dt="2024-08-12T16:19:06.682" v="247" actId="1035"/>
          <ac:spMkLst>
            <pc:docMk/>
            <pc:sldMk cId="2734174372" sldId="454"/>
            <ac:spMk id="18475" creationId="{DAF4E5C6-F094-26DB-01FE-62933999E32C}"/>
          </ac:spMkLst>
        </pc:s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5" creationId="{0BD4F25C-211A-A21F-7880-925C8A7F2010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6" creationId="{D38850B2-28EE-D88D-2EB6-BBB2E96C7573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9" creationId="{7FD32821-DA9B-6B89-9E8D-7CF27AE31EC0}"/>
          </ac:grpSpMkLst>
        </pc:grpChg>
        <pc:grpChg chg="add 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26" creationId="{717F19AE-4A0B-79B2-ADAF-546AE2A22C62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32" creationId="{CA31D6C5-DF54-44B4-8C22-503A574AD74B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33" creationId="{E3EA0EA9-5BD6-CA7D-E502-CED8DF128B5E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51" creationId="{BB246CB2-EFBE-4D7B-5B04-165B6CE036EE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18432" creationId="{832BFB99-BD97-21AB-8BCD-20280476BF7E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18460" creationId="{16384E16-DE2C-906E-2420-E8B8CAE769CD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18462" creationId="{76217981-81EB-CD43-5226-E6895A4F2F54}"/>
          </ac:grpSpMkLst>
        </pc:grpChg>
        <pc:grpChg chg="mod">
          <ac:chgData name="Alberto Cantele" userId="6dcfd606-3c49-4e1e-8222-9e63454d6285" providerId="ADAL" clId="{269E0B0B-E8C8-DB48-B05D-6D0BD444161B}" dt="2024-08-12T16:19:06.682" v="247" actId="1035"/>
          <ac:grpSpMkLst>
            <pc:docMk/>
            <pc:sldMk cId="2734174372" sldId="454"/>
            <ac:grpSpMk id="18465" creationId="{8A26F0C8-C059-7083-A204-66F9D4D586AE}"/>
          </ac:grpSpMkLst>
        </pc:grp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2" creationId="{EBAEC53F-3EF7-D928-DBE0-A271327322FA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10" creationId="{F0F34E8B-F36B-7125-63A7-13D5FD18A7C9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24" creationId="{3FD3B415-7713-1342-7A4E-2E7346FACC81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25" creationId="{30ED579F-0D7C-2E45-0242-608CA480D9A0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28" creationId="{D72C409A-4C2F-9F0C-3CE5-15832F7A12FB}"/>
          </ac:cxnSpMkLst>
        </pc:cxnChg>
        <pc:cxnChg chg="del mod">
          <ac:chgData name="Alberto Cantele" userId="6dcfd606-3c49-4e1e-8222-9e63454d6285" providerId="ADAL" clId="{269E0B0B-E8C8-DB48-B05D-6D0BD444161B}" dt="2024-08-12T16:15:11.035" v="190" actId="478"/>
          <ac:cxnSpMkLst>
            <pc:docMk/>
            <pc:sldMk cId="2734174372" sldId="454"/>
            <ac:cxnSpMk id="29" creationId="{6C71C393-DF5E-1FC1-F9FD-D9E41486F829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30" creationId="{825404B2-75C2-212C-D2B0-CDEE9E17A1C7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54" creationId="{D5CB5160-65BF-6FE1-10DB-377B59A89BD9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18467" creationId="{75887B30-3C79-7944-39F7-0F88B6EF300F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18472" creationId="{594216A6-3916-6B26-4F01-B401F8756486}"/>
          </ac:cxnSpMkLst>
        </pc:cxnChg>
        <pc:cxnChg chg="mod">
          <ac:chgData name="Alberto Cantele" userId="6dcfd606-3c49-4e1e-8222-9e63454d6285" providerId="ADAL" clId="{269E0B0B-E8C8-DB48-B05D-6D0BD444161B}" dt="2024-08-12T16:19:06.682" v="247" actId="1035"/>
          <ac:cxnSpMkLst>
            <pc:docMk/>
            <pc:sldMk cId="2734174372" sldId="454"/>
            <ac:cxnSpMk id="18476" creationId="{6A7563B9-9CF9-9C19-086E-5FB4BC08DE89}"/>
          </ac:cxnSpMkLst>
        </pc:cxnChg>
      </pc:sldChg>
      <pc:sldChg chg="addSp delSp modSp mod">
        <pc:chgData name="Alberto Cantele" userId="6dcfd606-3c49-4e1e-8222-9e63454d6285" providerId="ADAL" clId="{269E0B0B-E8C8-DB48-B05D-6D0BD444161B}" dt="2024-08-16T13:52:35.882" v="2277" actId="1037"/>
        <pc:sldMkLst>
          <pc:docMk/>
          <pc:sldMk cId="22199462" sldId="455"/>
        </pc:sldMkLst>
        <pc:spChg chg="mod">
          <ac:chgData name="Alberto Cantele" userId="6dcfd606-3c49-4e1e-8222-9e63454d6285" providerId="ADAL" clId="{269E0B0B-E8C8-DB48-B05D-6D0BD444161B}" dt="2024-08-13T09:46:50.764" v="2035" actId="20577"/>
          <ac:spMkLst>
            <pc:docMk/>
            <pc:sldMk cId="22199462" sldId="455"/>
            <ac:spMk id="2" creationId="{F10CAF1B-42B7-11AB-85FF-B2498B60613A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3" creationId="{3514A342-6D3D-A062-7C7B-46EF5DCBD456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5" creationId="{1706A918-93FC-AD64-2CF4-125C422EA860}"/>
          </ac:spMkLst>
        </pc:spChg>
        <pc:spChg chg="mod">
          <ac:chgData name="Alberto Cantele" userId="6dcfd606-3c49-4e1e-8222-9e63454d6285" providerId="ADAL" clId="{269E0B0B-E8C8-DB48-B05D-6D0BD444161B}" dt="2024-08-12T16:36:44.624" v="305" actId="207"/>
          <ac:spMkLst>
            <pc:docMk/>
            <pc:sldMk cId="22199462" sldId="455"/>
            <ac:spMk id="16" creationId="{F076C26B-3009-C9C5-B020-C111C546BF54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7" creationId="{6D01581E-C462-B8E9-07D0-C60A46D0F81F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" creationId="{8F6669E9-6203-99A0-C16D-B1C7C7328220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20" creationId="{5D4363AC-4646-019A-CDEF-36F38BE49833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24" creationId="{172E1A24-9DAC-7A55-5B22-F28E9F8498E2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25" creationId="{73567F0C-8AD2-C15F-CE74-39D4677990D0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27" creationId="{5CA0AAF8-2C84-FF92-06D4-A69C34788731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29" creationId="{CCC3DDDD-44E2-7842-970A-BE0ED1A82B1F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0" creationId="{758E794F-D94D-CA08-354D-8CF2E15BB212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1" creationId="{9F6A2C55-05F6-DE34-C0B4-BFF579EECE6B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3" creationId="{F5265239-8205-BEC0-8599-563F78E12F25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4" creationId="{43E993FD-DDD8-FE31-ED67-4594EFB825E4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5" creationId="{A50775C0-F6D8-55E8-46AC-CB1F1A0AC3B0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37" creationId="{D6BD6C9B-84F0-ECE5-69A8-88062B395371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43" creationId="{E9C324CF-7F86-2118-6178-DDB59459361A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44" creationId="{C771D156-F85B-0CDE-64CC-44564DAC6010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45" creationId="{8701A52E-4425-3DA6-F4C5-2B3DF3E784E6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49" creationId="{054983D6-5001-F24D-25F9-2F86379582D6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53" creationId="{E031B0EC-0D21-496B-30D0-FC9A43B7EC16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54" creationId="{23362548-E0D8-47CA-DD82-3B014AAAA580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57" creationId="{80BF424C-5F48-1AC9-0679-7BF135BEDC6E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34" creationId="{D00E07BF-2EBA-01E9-6845-EB3474A4CA31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35" creationId="{132BC388-61AC-D275-810F-685D75D3F232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43" creationId="{C7354D30-901A-1855-98CE-984B0EC12C7E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45" creationId="{5C112DE9-F71F-DA54-2B13-A4825CC3B417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47" creationId="{E1A70F06-3444-CCC6-9C1A-7C3B933AA69B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48" creationId="{BC7D34F6-A80F-A216-E8DF-AEF4CF3DB601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49" creationId="{B415C9C4-78D8-A19B-90F0-2DFDDBCC6A5D}"/>
          </ac:spMkLst>
        </pc:spChg>
        <pc:spChg chg="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52" creationId="{DF5C7B79-7323-1567-9E45-B1236A0F9A7A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53" creationId="{DF2E7368-7BD1-3562-1D08-7AFA551A0FF5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54" creationId="{DD6F9DC3-ABF8-725A-B622-2FC6235154FE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57" creationId="{696EE51B-E059-C3D8-3E5F-1CA17112B6AF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66" creationId="{1A01B8AE-4439-19B1-D6EC-CE3B7237EA8A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67" creationId="{907B2FE4-EA5E-CD39-5431-A74087E73B89}"/>
          </ac:spMkLst>
        </pc:spChg>
        <pc:spChg chg="del mod">
          <ac:chgData name="Alberto Cantele" userId="6dcfd606-3c49-4e1e-8222-9e63454d6285" providerId="ADAL" clId="{269E0B0B-E8C8-DB48-B05D-6D0BD444161B}" dt="2024-08-12T16:35:26.295" v="301" actId="478"/>
          <ac:spMkLst>
            <pc:docMk/>
            <pc:sldMk cId="22199462" sldId="455"/>
            <ac:spMk id="18468" creationId="{A59946F0-7994-E482-F2B8-1F262B52BC0B}"/>
          </ac:spMkLst>
        </pc:spChg>
        <pc:spChg chg="del mod">
          <ac:chgData name="Alberto Cantele" userId="6dcfd606-3c49-4e1e-8222-9e63454d6285" providerId="ADAL" clId="{269E0B0B-E8C8-DB48-B05D-6D0BD444161B}" dt="2024-08-12T16:35:22.010" v="299" actId="478"/>
          <ac:spMkLst>
            <pc:docMk/>
            <pc:sldMk cId="22199462" sldId="455"/>
            <ac:spMk id="18474" creationId="{70C43E9A-3071-B2EF-EFB9-7155D3398EBF}"/>
          </ac:spMkLst>
        </pc:spChg>
        <pc:spChg chg="mod">
          <ac:chgData name="Alberto Cantele" userId="6dcfd606-3c49-4e1e-8222-9e63454d6285" providerId="ADAL" clId="{269E0B0B-E8C8-DB48-B05D-6D0BD444161B}" dt="2024-08-16T13:52:35.882" v="2277" actId="1037"/>
          <ac:spMkLst>
            <pc:docMk/>
            <pc:sldMk cId="22199462" sldId="455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269E0B0B-E8C8-DB48-B05D-6D0BD444161B}" dt="2024-08-12T16:35:26.295" v="301" actId="478"/>
          <ac:grpSpMkLst>
            <pc:docMk/>
            <pc:sldMk cId="22199462" sldId="455"/>
            <ac:grpSpMk id="3" creationId="{D5CB501E-8E7B-1F41-21DA-377A32FF4D71}"/>
          </ac:grpSpMkLst>
        </pc:grpChg>
        <pc:grpChg chg="del mod">
          <ac:chgData name="Alberto Cantele" userId="6dcfd606-3c49-4e1e-8222-9e63454d6285" providerId="ADAL" clId="{269E0B0B-E8C8-DB48-B05D-6D0BD444161B}" dt="2024-08-12T16:35:22.010" v="299" actId="478"/>
          <ac:grpSpMkLst>
            <pc:docMk/>
            <pc:sldMk cId="22199462" sldId="455"/>
            <ac:grpSpMk id="4" creationId="{07EFE14D-9E40-3544-5412-92F3B07531D0}"/>
          </ac:grpSpMkLst>
        </pc:grpChg>
        <pc:grpChg chg="mod">
          <ac:chgData name="Alberto Cantele" userId="6dcfd606-3c49-4e1e-8222-9e63454d6285" providerId="ADAL" clId="{269E0B0B-E8C8-DB48-B05D-6D0BD444161B}" dt="2024-08-12T16:35:26.295" v="301" actId="478"/>
          <ac:grpSpMkLst>
            <pc:docMk/>
            <pc:sldMk cId="22199462" sldId="455"/>
            <ac:grpSpMk id="14" creationId="{BF015314-2FFD-5B92-EBC3-801F808C6D79}"/>
          </ac:grpSpMkLst>
        </pc:grpChg>
        <pc:grpChg chg="del">
          <ac:chgData name="Alberto Cantele" userId="6dcfd606-3c49-4e1e-8222-9e63454d6285" providerId="ADAL" clId="{269E0B0B-E8C8-DB48-B05D-6D0BD444161B}" dt="2024-08-12T16:35:04.603" v="296" actId="478"/>
          <ac:grpSpMkLst>
            <pc:docMk/>
            <pc:sldMk cId="22199462" sldId="455"/>
            <ac:grpSpMk id="94" creationId="{94297602-4DBF-1B38-1E65-159E807D69CD}"/>
          </ac:grpSpMkLst>
        </pc:grp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11" creationId="{46472E54-4D09-C763-F9A3-75A0F79520F6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21" creationId="{3B5BBBA3-83FC-E357-7DC8-237324C63084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28" creationId="{D751B085-A4DC-D427-8060-D829EF6103C6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32" creationId="{EDB29FC6-DA71-8A65-DFA5-FC6E104517CE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36" creationId="{6E9D39B8-CDC6-A17D-B5EA-71754A975E04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40" creationId="{032E6DBC-7FED-B556-969D-86A0DE6C64B0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46" creationId="{BC9BDF0E-32CD-A05D-60A8-55FFA60A8B25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52" creationId="{7A71E9AE-5520-2B1B-DF38-56556A94641C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60" creationId="{3FDF738D-0775-7F8D-DF10-0235771BB8DA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61" creationId="{658CD97A-204D-E5EF-68EB-339DE033F359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18446" creationId="{038E7413-A715-4CA5-72BC-17F5B0D1DD66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18451" creationId="{743A8AD0-F784-00CC-97A5-3E470556E704}"/>
          </ac:cxnSpMkLst>
        </pc:cxnChg>
        <pc:cxnChg chg="del mod">
          <ac:chgData name="Alberto Cantele" userId="6dcfd606-3c49-4e1e-8222-9e63454d6285" providerId="ADAL" clId="{269E0B0B-E8C8-DB48-B05D-6D0BD444161B}" dt="2024-08-12T16:35:22.010" v="299" actId="478"/>
          <ac:cxnSpMkLst>
            <pc:docMk/>
            <pc:sldMk cId="22199462" sldId="455"/>
            <ac:cxnSpMk id="18456" creationId="{882D6AFF-0179-0673-F4BC-4CE8E7833C9B}"/>
          </ac:cxnSpMkLst>
        </pc:cxnChg>
        <pc:cxnChg chg="del mod">
          <ac:chgData name="Alberto Cantele" userId="6dcfd606-3c49-4e1e-8222-9e63454d6285" providerId="ADAL" clId="{269E0B0B-E8C8-DB48-B05D-6D0BD444161B}" dt="2024-08-12T16:35:22.010" v="299" actId="478"/>
          <ac:cxnSpMkLst>
            <pc:docMk/>
            <pc:sldMk cId="22199462" sldId="455"/>
            <ac:cxnSpMk id="18458" creationId="{E7E19AB4-67EC-D09D-713C-E6BD87A89B23}"/>
          </ac:cxnSpMkLst>
        </pc:cxnChg>
        <pc:cxnChg chg="del mod">
          <ac:chgData name="Alberto Cantele" userId="6dcfd606-3c49-4e1e-8222-9e63454d6285" providerId="ADAL" clId="{269E0B0B-E8C8-DB48-B05D-6D0BD444161B}" dt="2024-08-12T16:35:22.010" v="299" actId="478"/>
          <ac:cxnSpMkLst>
            <pc:docMk/>
            <pc:sldMk cId="22199462" sldId="455"/>
            <ac:cxnSpMk id="18472" creationId="{C9D615B1-5CB0-C0CD-C62D-AD307AC91951}"/>
          </ac:cxnSpMkLst>
        </pc:cxnChg>
        <pc:cxnChg chg="del mod">
          <ac:chgData name="Alberto Cantele" userId="6dcfd606-3c49-4e1e-8222-9e63454d6285" providerId="ADAL" clId="{269E0B0B-E8C8-DB48-B05D-6D0BD444161B}" dt="2024-08-12T16:35:22.010" v="299" actId="478"/>
          <ac:cxnSpMkLst>
            <pc:docMk/>
            <pc:sldMk cId="22199462" sldId="455"/>
            <ac:cxnSpMk id="18473" creationId="{A24BAE9E-0748-1DF2-D2F8-ED7E5730773A}"/>
          </ac:cxnSpMkLst>
        </pc:cxnChg>
        <pc:cxnChg chg="mod">
          <ac:chgData name="Alberto Cantele" userId="6dcfd606-3c49-4e1e-8222-9e63454d6285" providerId="ADAL" clId="{269E0B0B-E8C8-DB48-B05D-6D0BD444161B}" dt="2024-08-12T16:35:26.295" v="301" actId="478"/>
          <ac:cxnSpMkLst>
            <pc:docMk/>
            <pc:sldMk cId="22199462" sldId="455"/>
            <ac:cxnSpMk id="18476" creationId="{6F6062BE-EA1E-F51C-E973-9E90EF82D81F}"/>
          </ac:cxnSpMkLst>
        </pc:cxnChg>
      </pc:sldChg>
      <pc:sldChg chg="addSp modSp add del mod ord">
        <pc:chgData name="Alberto Cantele" userId="6dcfd606-3c49-4e1e-8222-9e63454d6285" providerId="ADAL" clId="{269E0B0B-E8C8-DB48-B05D-6D0BD444161B}" dt="2024-08-13T07:08:40.099" v="428" actId="2696"/>
        <pc:sldMkLst>
          <pc:docMk/>
          <pc:sldMk cId="2071459802" sldId="456"/>
        </pc:sldMkLst>
        <pc:spChg chg="add mod">
          <ac:chgData name="Alberto Cantele" userId="6dcfd606-3c49-4e1e-8222-9e63454d6285" providerId="ADAL" clId="{269E0B0B-E8C8-DB48-B05D-6D0BD444161B}" dt="2024-08-13T07:02:42.634" v="375" actId="164"/>
          <ac:spMkLst>
            <pc:docMk/>
            <pc:sldMk cId="2071459802" sldId="456"/>
            <ac:spMk id="2" creationId="{4D19D2CD-484B-93C0-0527-8A6F1056B291}"/>
          </ac:spMkLst>
        </pc:spChg>
        <pc:spChg chg="add mod">
          <ac:chgData name="Alberto Cantele" userId="6dcfd606-3c49-4e1e-8222-9e63454d6285" providerId="ADAL" clId="{269E0B0B-E8C8-DB48-B05D-6D0BD444161B}" dt="2024-08-13T07:02:42.634" v="375" actId="164"/>
          <ac:spMkLst>
            <pc:docMk/>
            <pc:sldMk cId="2071459802" sldId="456"/>
            <ac:spMk id="11" creationId="{5B4B24FD-9280-551B-D1E5-F6C750522B4F}"/>
          </ac:spMkLst>
        </pc:spChg>
        <pc:spChg chg="add mod">
          <ac:chgData name="Alberto Cantele" userId="6dcfd606-3c49-4e1e-8222-9e63454d6285" providerId="ADAL" clId="{269E0B0B-E8C8-DB48-B05D-6D0BD444161B}" dt="2024-08-13T07:02:42.634" v="375" actId="164"/>
          <ac:spMkLst>
            <pc:docMk/>
            <pc:sldMk cId="2071459802" sldId="456"/>
            <ac:spMk id="17" creationId="{DAA02161-121A-F87A-96F8-0C8C13F4E08E}"/>
          </ac:spMkLst>
        </pc:spChg>
        <pc:spChg chg="add mod">
          <ac:chgData name="Alberto Cantele" userId="6dcfd606-3c49-4e1e-8222-9e63454d6285" providerId="ADAL" clId="{269E0B0B-E8C8-DB48-B05D-6D0BD444161B}" dt="2024-08-13T07:02:42.634" v="375" actId="164"/>
          <ac:spMkLst>
            <pc:docMk/>
            <pc:sldMk cId="2071459802" sldId="456"/>
            <ac:spMk id="22" creationId="{08A8ED32-1A6A-9483-EDD0-CBD635075006}"/>
          </ac:spMkLst>
        </pc:spChg>
        <pc:spChg chg="add mod">
          <ac:chgData name="Alberto Cantele" userId="6dcfd606-3c49-4e1e-8222-9e63454d6285" providerId="ADAL" clId="{269E0B0B-E8C8-DB48-B05D-6D0BD444161B}" dt="2024-08-13T07:02:42.634" v="375" actId="164"/>
          <ac:spMkLst>
            <pc:docMk/>
            <pc:sldMk cId="2071459802" sldId="456"/>
            <ac:spMk id="30" creationId="{835BF8D8-ECD3-1A6C-5119-6FADB4EB2344}"/>
          </ac:spMkLst>
        </pc:spChg>
        <pc:spChg chg="add mod">
          <ac:chgData name="Alberto Cantele" userId="6dcfd606-3c49-4e1e-8222-9e63454d6285" providerId="ADAL" clId="{269E0B0B-E8C8-DB48-B05D-6D0BD444161B}" dt="2024-08-13T07:07:18.720" v="415" actId="164"/>
          <ac:spMkLst>
            <pc:docMk/>
            <pc:sldMk cId="2071459802" sldId="456"/>
            <ac:spMk id="44" creationId="{9A034689-8A25-2574-C7E7-E27A6AE4DC18}"/>
          </ac:spMkLst>
        </pc:spChg>
        <pc:spChg chg="add mod">
          <ac:chgData name="Alberto Cantele" userId="6dcfd606-3c49-4e1e-8222-9e63454d6285" providerId="ADAL" clId="{269E0B0B-E8C8-DB48-B05D-6D0BD444161B}" dt="2024-08-13T07:08:07.573" v="424" actId="164"/>
          <ac:spMkLst>
            <pc:docMk/>
            <pc:sldMk cId="2071459802" sldId="456"/>
            <ac:spMk id="52" creationId="{574A754A-FA77-9ECC-EE24-ABBE86966D41}"/>
          </ac:spMkLst>
        </pc:spChg>
        <pc:spChg chg="add mod">
          <ac:chgData name="Alberto Cantele" userId="6dcfd606-3c49-4e1e-8222-9e63454d6285" providerId="ADAL" clId="{269E0B0B-E8C8-DB48-B05D-6D0BD444161B}" dt="2024-08-13T07:07:18.720" v="415" actId="164"/>
          <ac:spMkLst>
            <pc:docMk/>
            <pc:sldMk cId="2071459802" sldId="456"/>
            <ac:spMk id="58" creationId="{AAF7C896-4A91-AA3D-2DE3-54031A8FB4CB}"/>
          </ac:spMkLst>
        </pc:spChg>
        <pc:spChg chg="add mod">
          <ac:chgData name="Alberto Cantele" userId="6dcfd606-3c49-4e1e-8222-9e63454d6285" providerId="ADAL" clId="{269E0B0B-E8C8-DB48-B05D-6D0BD444161B}" dt="2024-08-13T07:07:18.720" v="415" actId="164"/>
          <ac:spMkLst>
            <pc:docMk/>
            <pc:sldMk cId="2071459802" sldId="456"/>
            <ac:spMk id="18453" creationId="{3350BCEF-AC14-E06E-A8A8-F06929964D3A}"/>
          </ac:spMkLst>
        </pc:spChg>
        <pc:spChg chg="add mod">
          <ac:chgData name="Alberto Cantele" userId="6dcfd606-3c49-4e1e-8222-9e63454d6285" providerId="ADAL" clId="{269E0B0B-E8C8-DB48-B05D-6D0BD444161B}" dt="2024-08-13T07:07:18.720" v="415" actId="164"/>
          <ac:spMkLst>
            <pc:docMk/>
            <pc:sldMk cId="2071459802" sldId="456"/>
            <ac:spMk id="18459" creationId="{6DA0C6E7-A77B-184C-11C0-8F81F3EF0CC0}"/>
          </ac:spMkLst>
        </pc:spChg>
        <pc:spChg chg="mod">
          <ac:chgData name="Alberto Cantele" userId="6dcfd606-3c49-4e1e-8222-9e63454d6285" providerId="ADAL" clId="{269E0B0B-E8C8-DB48-B05D-6D0BD444161B}" dt="2024-08-13T07:07:54.180" v="423" actId="1076"/>
          <ac:spMkLst>
            <pc:docMk/>
            <pc:sldMk cId="2071459802" sldId="456"/>
            <ac:spMk id="130050" creationId="{00000000-0000-0000-0000-000000000000}"/>
          </ac:spMkLst>
        </pc:spChg>
        <pc:grpChg chg="mod">
          <ac:chgData name="Alberto Cantele" userId="6dcfd606-3c49-4e1e-8222-9e63454d6285" providerId="ADAL" clId="{269E0B0B-E8C8-DB48-B05D-6D0BD444161B}" dt="2024-08-13T07:02:42.634" v="375" actId="164"/>
          <ac:grpSpMkLst>
            <pc:docMk/>
            <pc:sldMk cId="2071459802" sldId="456"/>
            <ac:grpSpMk id="12" creationId="{DAEB3343-44FD-C52F-9AC2-20506168E3A5}"/>
          </ac:grpSpMkLst>
        </pc:grpChg>
        <pc:grpChg chg="add mod">
          <ac:chgData name="Alberto Cantele" userId="6dcfd606-3c49-4e1e-8222-9e63454d6285" providerId="ADAL" clId="{269E0B0B-E8C8-DB48-B05D-6D0BD444161B}" dt="2024-08-13T07:02:42.634" v="375" actId="164"/>
          <ac:grpSpMkLst>
            <pc:docMk/>
            <pc:sldMk cId="2071459802" sldId="456"/>
            <ac:grpSpMk id="34" creationId="{B7956D00-61EE-2CBE-68A7-D562CA89E08A}"/>
          </ac:grpSpMkLst>
        </pc:grpChg>
        <pc:grpChg chg="mod">
          <ac:chgData name="Alberto Cantele" userId="6dcfd606-3c49-4e1e-8222-9e63454d6285" providerId="ADAL" clId="{269E0B0B-E8C8-DB48-B05D-6D0BD444161B}" dt="2024-08-13T07:07:18.720" v="415" actId="164"/>
          <ac:grpSpMkLst>
            <pc:docMk/>
            <pc:sldMk cId="2071459802" sldId="456"/>
            <ac:grpSpMk id="18452" creationId="{CE2E21CA-74C9-BA9C-D0FE-219A1D8FB473}"/>
          </ac:grpSpMkLst>
        </pc:grpChg>
        <pc:grpChg chg="add mod">
          <ac:chgData name="Alberto Cantele" userId="6dcfd606-3c49-4e1e-8222-9e63454d6285" providerId="ADAL" clId="{269E0B0B-E8C8-DB48-B05D-6D0BD444161B}" dt="2024-08-13T07:08:07.573" v="424" actId="164"/>
          <ac:grpSpMkLst>
            <pc:docMk/>
            <pc:sldMk cId="2071459802" sldId="456"/>
            <ac:grpSpMk id="18460" creationId="{C604DE58-E806-EEA7-1FE5-7EF3599A7A8A}"/>
          </ac:grpSpMkLst>
        </pc:grpChg>
        <pc:grpChg chg="add mod">
          <ac:chgData name="Alberto Cantele" userId="6dcfd606-3c49-4e1e-8222-9e63454d6285" providerId="ADAL" clId="{269E0B0B-E8C8-DB48-B05D-6D0BD444161B}" dt="2024-08-13T07:08:07.573" v="424" actId="164"/>
          <ac:grpSpMkLst>
            <pc:docMk/>
            <pc:sldMk cId="2071459802" sldId="456"/>
            <ac:grpSpMk id="18467" creationId="{4CA9024A-5E36-64C2-5642-A6D4BC6DDEFC}"/>
          </ac:grpSpMkLst>
        </pc:grpChg>
        <pc:cxnChg chg="add mod">
          <ac:chgData name="Alberto Cantele" userId="6dcfd606-3c49-4e1e-8222-9e63454d6285" providerId="ADAL" clId="{269E0B0B-E8C8-DB48-B05D-6D0BD444161B}" dt="2024-08-13T07:02:42.634" v="375" actId="164"/>
          <ac:cxnSpMkLst>
            <pc:docMk/>
            <pc:sldMk cId="2071459802" sldId="456"/>
            <ac:cxnSpMk id="3" creationId="{915F3FB4-3136-F061-8E6C-45E5A2212FFD}"/>
          </ac:cxnSpMkLst>
        </pc:cxnChg>
        <pc:cxnChg chg="add mod">
          <ac:chgData name="Alberto Cantele" userId="6dcfd606-3c49-4e1e-8222-9e63454d6285" providerId="ADAL" clId="{269E0B0B-E8C8-DB48-B05D-6D0BD444161B}" dt="2024-08-13T07:02:42.634" v="375" actId="164"/>
          <ac:cxnSpMkLst>
            <pc:docMk/>
            <pc:sldMk cId="2071459802" sldId="456"/>
            <ac:cxnSpMk id="7" creationId="{EE6D0AF8-287A-5567-690F-9AEB24A0692A}"/>
          </ac:cxnSpMkLst>
        </pc:cxnChg>
        <pc:cxnChg chg="add mod">
          <ac:chgData name="Alberto Cantele" userId="6dcfd606-3c49-4e1e-8222-9e63454d6285" providerId="ADAL" clId="{269E0B0B-E8C8-DB48-B05D-6D0BD444161B}" dt="2024-08-13T07:02:42.634" v="375" actId="164"/>
          <ac:cxnSpMkLst>
            <pc:docMk/>
            <pc:sldMk cId="2071459802" sldId="456"/>
            <ac:cxnSpMk id="13" creationId="{6AF812AE-1DEC-2AA1-D7B7-E38C717CB9A5}"/>
          </ac:cxnSpMkLst>
        </pc:cxnChg>
        <pc:cxnChg chg="add mod">
          <ac:chgData name="Alberto Cantele" userId="6dcfd606-3c49-4e1e-8222-9e63454d6285" providerId="ADAL" clId="{269E0B0B-E8C8-DB48-B05D-6D0BD444161B}" dt="2024-08-13T07:02:42.634" v="375" actId="164"/>
          <ac:cxnSpMkLst>
            <pc:docMk/>
            <pc:sldMk cId="2071459802" sldId="456"/>
            <ac:cxnSpMk id="18" creationId="{D93CB3D6-F2F2-50F1-7816-7F4D39A91473}"/>
          </ac:cxnSpMkLst>
        </pc:cxnChg>
        <pc:cxnChg chg="add mod">
          <ac:chgData name="Alberto Cantele" userId="6dcfd606-3c49-4e1e-8222-9e63454d6285" providerId="ADAL" clId="{269E0B0B-E8C8-DB48-B05D-6D0BD444161B}" dt="2024-08-13T07:02:42.634" v="375" actId="164"/>
          <ac:cxnSpMkLst>
            <pc:docMk/>
            <pc:sldMk cId="2071459802" sldId="456"/>
            <ac:cxnSpMk id="27" creationId="{F73027B6-6D2A-AE83-E01C-69E45A034C05}"/>
          </ac:cxnSpMkLst>
        </pc:cxnChg>
        <pc:cxnChg chg="add mod">
          <ac:chgData name="Alberto Cantele" userId="6dcfd606-3c49-4e1e-8222-9e63454d6285" providerId="ADAL" clId="{269E0B0B-E8C8-DB48-B05D-6D0BD444161B}" dt="2024-08-13T07:07:18.720" v="415" actId="164"/>
          <ac:cxnSpMkLst>
            <pc:docMk/>
            <pc:sldMk cId="2071459802" sldId="456"/>
            <ac:cxnSpMk id="35" creationId="{99042590-1920-F273-73BB-1645DAD51ED0}"/>
          </ac:cxnSpMkLst>
        </pc:cxnChg>
        <pc:cxnChg chg="add mod">
          <ac:chgData name="Alberto Cantele" userId="6dcfd606-3c49-4e1e-8222-9e63454d6285" providerId="ADAL" clId="{269E0B0B-E8C8-DB48-B05D-6D0BD444161B}" dt="2024-08-13T07:07:18.720" v="415" actId="164"/>
          <ac:cxnSpMkLst>
            <pc:docMk/>
            <pc:sldMk cId="2071459802" sldId="456"/>
            <ac:cxnSpMk id="46" creationId="{65C4155C-A433-DA2D-0D62-AFAFE09EBDD5}"/>
          </ac:cxnSpMkLst>
        </pc:cxnChg>
        <pc:cxnChg chg="add mod">
          <ac:chgData name="Alberto Cantele" userId="6dcfd606-3c49-4e1e-8222-9e63454d6285" providerId="ADAL" clId="{269E0B0B-E8C8-DB48-B05D-6D0BD444161B}" dt="2024-08-13T07:07:18.720" v="415" actId="164"/>
          <ac:cxnSpMkLst>
            <pc:docMk/>
            <pc:sldMk cId="2071459802" sldId="456"/>
            <ac:cxnSpMk id="53" creationId="{035B302A-368E-6FB8-93F6-084F67570450}"/>
          </ac:cxnSpMkLst>
        </pc:cxnChg>
        <pc:cxnChg chg="add mod">
          <ac:chgData name="Alberto Cantele" userId="6dcfd606-3c49-4e1e-8222-9e63454d6285" providerId="ADAL" clId="{269E0B0B-E8C8-DB48-B05D-6D0BD444161B}" dt="2024-08-13T07:07:18.720" v="415" actId="164"/>
          <ac:cxnSpMkLst>
            <pc:docMk/>
            <pc:sldMk cId="2071459802" sldId="456"/>
            <ac:cxnSpMk id="59" creationId="{B7FE35EE-6D1F-214C-039D-A725EF221F41}"/>
          </ac:cxnSpMkLst>
        </pc:cxnChg>
        <pc:cxnChg chg="add mod">
          <ac:chgData name="Alberto Cantele" userId="6dcfd606-3c49-4e1e-8222-9e63454d6285" providerId="ADAL" clId="{269E0B0B-E8C8-DB48-B05D-6D0BD444161B}" dt="2024-08-13T07:07:18.720" v="415" actId="164"/>
          <ac:cxnSpMkLst>
            <pc:docMk/>
            <pc:sldMk cId="2071459802" sldId="456"/>
            <ac:cxnSpMk id="18454" creationId="{E103DAC9-2122-FE83-86F6-B6F2DD69B6F2}"/>
          </ac:cxnSpMkLst>
        </pc:cxnChg>
      </pc:sldChg>
      <pc:sldChg chg="modSp add mod">
        <pc:chgData name="Alberto Cantele" userId="6dcfd606-3c49-4e1e-8222-9e63454d6285" providerId="ADAL" clId="{269E0B0B-E8C8-DB48-B05D-6D0BD444161B}" dt="2024-08-16T13:51:46.296" v="2274" actId="20577"/>
        <pc:sldMkLst>
          <pc:docMk/>
          <pc:sldMk cId="3710635251" sldId="456"/>
        </pc:sldMkLst>
        <pc:spChg chg="mod">
          <ac:chgData name="Alberto Cantele" userId="6dcfd606-3c49-4e1e-8222-9e63454d6285" providerId="ADAL" clId="{269E0B0B-E8C8-DB48-B05D-6D0BD444161B}" dt="2024-08-16T13:51:46.296" v="2274" actId="20577"/>
          <ac:spMkLst>
            <pc:docMk/>
            <pc:sldMk cId="3710635251" sldId="456"/>
            <ac:spMk id="23556" creationId="{00000000-0000-0000-0000-000000000000}"/>
          </ac:spMkLst>
        </pc:spChg>
        <pc:spChg chg="mod">
          <ac:chgData name="Alberto Cantele" userId="6dcfd606-3c49-4e1e-8222-9e63454d6285" providerId="ADAL" clId="{269E0B0B-E8C8-DB48-B05D-6D0BD444161B}" dt="2024-08-13T08:40:06.426" v="1206" actId="20577"/>
          <ac:spMkLst>
            <pc:docMk/>
            <pc:sldMk cId="3710635251" sldId="456"/>
            <ac:spMk id="130050" creationId="{00000000-0000-0000-0000-000000000000}"/>
          </ac:spMkLst>
        </pc:spChg>
      </pc:sldChg>
    </pc:docChg>
  </pc:docChgLst>
  <pc:docChgLst>
    <pc:chgData name="Alberto Cantele" userId="6dcfd606-3c49-4e1e-8222-9e63454d6285" providerId="ADAL" clId="{2CA97A5D-0478-524F-8AC6-DE741AC65352}"/>
    <pc:docChg chg="undo redo custSel addSld delSld modSld sldOrd addSection delSection">
      <pc:chgData name="Alberto Cantele" userId="6dcfd606-3c49-4e1e-8222-9e63454d6285" providerId="ADAL" clId="{2CA97A5D-0478-524F-8AC6-DE741AC65352}" dt="2024-06-02T14:36:20.681" v="7994" actId="20577"/>
      <pc:docMkLst>
        <pc:docMk/>
      </pc:docMkLst>
      <pc:sldChg chg="addSp delSp modSp mod">
        <pc:chgData name="Alberto Cantele" userId="6dcfd606-3c49-4e1e-8222-9e63454d6285" providerId="ADAL" clId="{2CA97A5D-0478-524F-8AC6-DE741AC65352}" dt="2024-05-31T15:32:44.055" v="4826" actId="20577"/>
        <pc:sldMkLst>
          <pc:docMk/>
          <pc:sldMk cId="0" sldId="330"/>
        </pc:sldMkLst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0" sldId="330"/>
            <ac:spMk id="2" creationId="{2DD4CB00-4A3F-6D7C-1FC7-3A7C30991288}"/>
          </ac:spMkLst>
        </pc:spChg>
        <pc:spChg chg="add mod">
          <ac:chgData name="Alberto Cantele" userId="6dcfd606-3c49-4e1e-8222-9e63454d6285" providerId="ADAL" clId="{2CA97A5D-0478-524F-8AC6-DE741AC65352}" dt="2024-05-31T15:32:44.055" v="4826" actId="20577"/>
          <ac:spMkLst>
            <pc:docMk/>
            <pc:sldMk cId="0" sldId="330"/>
            <ac:spMk id="3" creationId="{CDB48E8D-77B4-7B18-656B-B41D98F25E99}"/>
          </ac:spMkLst>
        </pc:spChg>
        <pc:spChg chg="mod">
          <ac:chgData name="Alberto Cantele" userId="6dcfd606-3c49-4e1e-8222-9e63454d6285" providerId="ADAL" clId="{2CA97A5D-0478-524F-8AC6-DE741AC65352}" dt="2024-05-31T15:30:49.700" v="4801" actId="20577"/>
          <ac:spMkLst>
            <pc:docMk/>
            <pc:sldMk cId="0" sldId="330"/>
            <ac:spMk id="129027" creationId="{00000000-0000-0000-0000-000000000000}"/>
          </ac:spMkLst>
        </pc:spChg>
      </pc:sldChg>
      <pc:sldChg chg="addSp delSp modSp mod">
        <pc:chgData name="Alberto Cantele" userId="6dcfd606-3c49-4e1e-8222-9e63454d6285" providerId="ADAL" clId="{2CA97A5D-0478-524F-8AC6-DE741AC65352}" dt="2024-05-31T15:33:10.096" v="4850" actId="20577"/>
        <pc:sldMkLst>
          <pc:docMk/>
          <pc:sldMk cId="2719733066" sldId="411"/>
        </pc:sldMkLst>
        <pc:spChg chg="add del mod">
          <ac:chgData name="Alberto Cantele" userId="6dcfd606-3c49-4e1e-8222-9e63454d6285" providerId="ADAL" clId="{2CA97A5D-0478-524F-8AC6-DE741AC65352}" dt="2024-05-31T15:32:07.905" v="4807" actId="478"/>
          <ac:spMkLst>
            <pc:docMk/>
            <pc:sldMk cId="2719733066" sldId="411"/>
            <ac:spMk id="2" creationId="{B9288C20-B59B-E2CE-9359-590F771A681D}"/>
          </ac:spMkLst>
        </pc:spChg>
        <pc:spChg chg="mod">
          <ac:chgData name="Alberto Cantele" userId="6dcfd606-3c49-4e1e-8222-9e63454d6285" providerId="ADAL" clId="{2CA97A5D-0478-524F-8AC6-DE741AC65352}" dt="2024-05-31T15:33:10.096" v="4850" actId="20577"/>
          <ac:spMkLst>
            <pc:docMk/>
            <pc:sldMk cId="2719733066" sldId="411"/>
            <ac:spMk id="4" creationId="{00000000-0000-0000-0000-000000000000}"/>
          </ac:spMkLst>
        </pc:spChg>
      </pc:sldChg>
      <pc:sldChg chg="del">
        <pc:chgData name="Alberto Cantele" userId="6dcfd606-3c49-4e1e-8222-9e63454d6285" providerId="ADAL" clId="{2CA97A5D-0478-524F-8AC6-DE741AC65352}" dt="2024-05-31T15:29:48.508" v="4750" actId="2696"/>
        <pc:sldMkLst>
          <pc:docMk/>
          <pc:sldMk cId="4255038170" sldId="412"/>
        </pc:sldMkLst>
      </pc:sldChg>
      <pc:sldChg chg="del">
        <pc:chgData name="Alberto Cantele" userId="6dcfd606-3c49-4e1e-8222-9e63454d6285" providerId="ADAL" clId="{2CA97A5D-0478-524F-8AC6-DE741AC65352}" dt="2024-05-30T12:25:04.232" v="0" actId="2696"/>
        <pc:sldMkLst>
          <pc:docMk/>
          <pc:sldMk cId="1947497865" sldId="413"/>
        </pc:sldMkLst>
      </pc:sldChg>
      <pc:sldChg chg="addSp delSp modSp mod">
        <pc:chgData name="Alberto Cantele" userId="6dcfd606-3c49-4e1e-8222-9e63454d6285" providerId="ADAL" clId="{2CA97A5D-0478-524F-8AC6-DE741AC65352}" dt="2024-05-31T16:05:59.812" v="7278" actId="20577"/>
        <pc:sldMkLst>
          <pc:docMk/>
          <pc:sldMk cId="870190552" sldId="414"/>
        </pc:sldMkLst>
        <pc:spChg chg="mod">
          <ac:chgData name="Alberto Cantele" userId="6dcfd606-3c49-4e1e-8222-9e63454d6285" providerId="ADAL" clId="{2CA97A5D-0478-524F-8AC6-DE741AC65352}" dt="2024-05-31T15:34:07.306" v="4922" actId="20577"/>
          <ac:spMkLst>
            <pc:docMk/>
            <pc:sldMk cId="870190552" sldId="414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5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1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6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0T14:05:48.815" v="1142" actId="20577"/>
          <ac:spMkLst>
            <pc:docMk/>
            <pc:sldMk cId="870190552" sldId="414"/>
            <ac:spMk id="20" creationId="{C1D904F3-9952-7EF6-1A35-1EFAFC313A5E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21" creationId="{221BF086-7CCA-2FA5-4ACC-85292BA15041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22" creationId="{A90EEC80-B315-B3ED-0023-FDA5C666F353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23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24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25" creationId="{0A7518DC-34AD-7A5F-641B-CCE7A57FD5C0}"/>
          </ac:spMkLst>
        </pc:spChg>
        <pc:spChg chg="del mod">
          <ac:chgData name="Alberto Cantele" userId="6dcfd606-3c49-4e1e-8222-9e63454d6285" providerId="ADAL" clId="{2CA97A5D-0478-524F-8AC6-DE741AC65352}" dt="2024-05-30T12:43:35.860" v="838" actId="478"/>
          <ac:spMkLst>
            <pc:docMk/>
            <pc:sldMk cId="870190552" sldId="414"/>
            <ac:spMk id="28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31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32" creationId="{D4F467D5-56FC-ECA9-F29C-51D487F275AE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35" creationId="{FC5179ED-3C9C-6285-7B8D-E8F162195D22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36" creationId="{29A51912-88B8-B7F4-DB7B-0A78F3714685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38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39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40" creationId="{B9EFCEE3-5EED-6F2F-F2CD-7C8FA50DA807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42" creationId="{87E331ED-FCC4-4E74-85A9-EE17E897DCB4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43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46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63" creationId="{F113680A-351C-2816-72A7-70ADBDD37788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10" creationId="{5E6B92EA-1FFA-324F-607B-E6CD014A94F6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11" creationId="{9ED07D18-D59A-648D-5BD6-2C4BBBBB9484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16" creationId="{EA98FCD4-342C-152E-BF92-A7E6A970980C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17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18" creationId="{C985F801-2A9E-C9B4-5FF7-4C0907D7C03B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19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20" creationId="{D240B0EA-40A8-CB72-ACBD-6AB8C23E0E67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21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22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2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25" creationId="{94487745-4D05-3F7C-062B-9C86320CCAEC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26" creationId="{A88A0B3A-F701-5BC3-C35A-C4902985C699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27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09.368" v="913" actId="1076"/>
          <ac:spMkLst>
            <pc:docMk/>
            <pc:sldMk cId="870190552" sldId="414"/>
            <ac:spMk id="17428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29" creationId="{75EEDDDE-3EF9-30D0-C89A-6341E71D43DB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7431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32" creationId="{C1E58C04-4C6F-E0DB-F4A7-FAFAC84A484A}"/>
          </ac:spMkLst>
        </pc:spChg>
        <pc:spChg chg="del mod">
          <ac:chgData name="Alberto Cantele" userId="6dcfd606-3c49-4e1e-8222-9e63454d6285" providerId="ADAL" clId="{2CA97A5D-0478-524F-8AC6-DE741AC65352}" dt="2024-05-30T12:43:59.302" v="841" actId="478"/>
          <ac:spMkLst>
            <pc:docMk/>
            <pc:sldMk cId="870190552" sldId="414"/>
            <ac:spMk id="17433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34" creationId="{7347992C-E6AA-971E-337F-9F14E7E51990}"/>
          </ac:spMkLst>
        </pc:spChg>
        <pc:spChg chg="mod">
          <ac:chgData name="Alberto Cantele" userId="6dcfd606-3c49-4e1e-8222-9e63454d6285" providerId="ADAL" clId="{2CA97A5D-0478-524F-8AC6-DE741AC65352}" dt="2024-05-30T14:05:58.908" v="1146" actId="20577"/>
          <ac:spMkLst>
            <pc:docMk/>
            <pc:sldMk cId="870190552" sldId="414"/>
            <ac:spMk id="17435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743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7438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7441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7442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43" creationId="{F859C8BD-CDB4-BD7C-CAD2-4BE14A76C9F5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44" creationId="{D59507AF-0762-C84C-9084-644F8ADE7A72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45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46" creationId="{22CCB602-AAA5-8542-C9AA-A7C6644F34F5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47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48" creationId="{03ED2F54-6265-93A5-6C5B-64CBE1EDC316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49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50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52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7.057" v="1145" actId="20577"/>
          <ac:spMkLst>
            <pc:docMk/>
            <pc:sldMk cId="870190552" sldId="414"/>
            <ac:spMk id="17453" creationId="{A8B1DA8B-3FEB-DF5D-B6ED-CB1A80BA0F6F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54" creationId="{B28F6F7F-FC8D-E001-06CC-ADD7C1A6561C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55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3:00:31.306" v="966" actId="14100"/>
          <ac:spMkLst>
            <pc:docMk/>
            <pc:sldMk cId="870190552" sldId="414"/>
            <ac:spMk id="1745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57" creationId="{D927CBC5-3CF2-1957-A04D-FE9A923AEC43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58" creationId="{3EABE48C-19DE-60FC-4962-6C1F8D7C30FF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61" creationId="{58CC39D9-5CC6-B0A9-EC4E-93E73143321F}"/>
          </ac:spMkLst>
        </pc:spChg>
        <pc:spChg chg="mod">
          <ac:chgData name="Alberto Cantele" userId="6dcfd606-3c49-4e1e-8222-9e63454d6285" providerId="ADAL" clId="{2CA97A5D-0478-524F-8AC6-DE741AC65352}" dt="2024-05-30T14:05:54.031" v="1144" actId="1036"/>
          <ac:spMkLst>
            <pc:docMk/>
            <pc:sldMk cId="870190552" sldId="414"/>
            <ac:spMk id="17462" creationId="{E97A5964-C8F1-E80A-17AD-49C564F1C75A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7465" creationId="{3EC2DF5A-1927-3A2F-0750-6F5E5B185F9A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7466" creationId="{0C22F8DF-8526-7FFD-DC55-B46D791061D4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7468" creationId="{14F25FAF-7761-341E-FC42-EB489D335DBC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7469" creationId="{3189EC4B-1F45-A5E7-2AAA-CE13173C8C9B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7470" creationId="{E6795956-53EC-EFA7-350F-BA105815E2CA}"/>
          </ac:spMkLst>
        </pc:spChg>
        <pc:spChg chg="mod">
          <ac:chgData name="Alberto Cantele" userId="6dcfd606-3c49-4e1e-8222-9e63454d6285" providerId="ADAL" clId="{2CA97A5D-0478-524F-8AC6-DE741AC65352}" dt="2024-05-31T16:05:59.812" v="7278" actId="20577"/>
          <ac:spMkLst>
            <pc:docMk/>
            <pc:sldMk cId="870190552" sldId="414"/>
            <ac:spMk id="130050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52" creationId="{D691B22C-278D-2D42-8E7A-B6A3151A58DD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53" creationId="{522D0FF6-DE2A-46C3-1CA0-9F6264D32FB4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54" creationId="{2A79D06D-AF79-46EE-9101-ED98F2AE749A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56" creationId="{D6FCCBFB-7B69-5AA5-116D-A26AC71BE6E2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57" creationId="{8F356068-9B3D-3466-ECF7-CA426B9D081A}"/>
          </ac:spMkLst>
        </pc:spChg>
        <pc:spChg chg="mod">
          <ac:chgData name="Alberto Cantele" userId="6dcfd606-3c49-4e1e-8222-9e63454d6285" providerId="ADAL" clId="{2CA97A5D-0478-524F-8AC6-DE741AC65352}" dt="2024-05-30T12:52:35.999" v="924" actId="20577"/>
          <ac:spMkLst>
            <pc:docMk/>
            <pc:sldMk cId="870190552" sldId="414"/>
            <ac:spMk id="130058" creationId="{60990324-5A63-86BC-12F3-66C0510FE318}"/>
          </ac:spMkLst>
        </pc:spChg>
        <pc:spChg chg="mod">
          <ac:chgData name="Alberto Cantele" userId="6dcfd606-3c49-4e1e-8222-9e63454d6285" providerId="ADAL" clId="{2CA97A5D-0478-524F-8AC6-DE741AC65352}" dt="2024-05-30T12:52:42.054" v="928" actId="20577"/>
          <ac:spMkLst>
            <pc:docMk/>
            <pc:sldMk cId="870190552" sldId="414"/>
            <ac:spMk id="130060" creationId="{374FBC7D-A6B0-2822-09A3-3315AC3B0AF6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61" creationId="{08C9D10C-6DC0-08DF-4608-2AD1E9F8A6E4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65" creationId="{D63ED8BD-7947-1951-7D28-B79D2BC2295B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66" creationId="{A76A18D4-FD9F-447F-493E-1B78BDB215F7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67" creationId="{66957C6B-6041-A373-ED1C-1B95DE36A1D5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68" creationId="{7C85CC0C-7577-5924-4C35-73098E906AB6}"/>
          </ac:spMkLst>
        </pc:spChg>
        <pc:spChg chg="mod">
          <ac:chgData name="Alberto Cantele" userId="6dcfd606-3c49-4e1e-8222-9e63454d6285" providerId="ADAL" clId="{2CA97A5D-0478-524F-8AC6-DE741AC65352}" dt="2024-05-30T12:52:29.852" v="918" actId="20577"/>
          <ac:spMkLst>
            <pc:docMk/>
            <pc:sldMk cId="870190552" sldId="414"/>
            <ac:spMk id="130070" creationId="{0755DBA3-BD2B-DF30-2949-56B03CAF2B55}"/>
          </ac:spMkLst>
        </pc:spChg>
        <pc:spChg chg="mod">
          <ac:chgData name="Alberto Cantele" userId="6dcfd606-3c49-4e1e-8222-9e63454d6285" providerId="ADAL" clId="{2CA97A5D-0478-524F-8AC6-DE741AC65352}" dt="2024-05-30T12:52:39.805" v="926" actId="20577"/>
          <ac:spMkLst>
            <pc:docMk/>
            <pc:sldMk cId="870190552" sldId="414"/>
            <ac:spMk id="130071" creationId="{AD5F7965-5DC2-0FA4-6E23-57716FBA7076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72" creationId="{88F4C13B-5F17-F6CB-C847-97F304B7BE9B}"/>
          </ac:spMkLst>
        </pc:spChg>
        <pc:spChg chg="mod">
          <ac:chgData name="Alberto Cantele" userId="6dcfd606-3c49-4e1e-8222-9e63454d6285" providerId="ADAL" clId="{2CA97A5D-0478-524F-8AC6-DE741AC65352}" dt="2024-05-30T12:52:23.914" v="916" actId="1076"/>
          <ac:spMkLst>
            <pc:docMk/>
            <pc:sldMk cId="870190552" sldId="414"/>
            <ac:spMk id="130073" creationId="{517B6CEB-249D-4E8E-5DDC-0CD052F8A6A8}"/>
          </ac:spMkLst>
        </pc:spChg>
        <pc:spChg chg="mod">
          <ac:chgData name="Alberto Cantele" userId="6dcfd606-3c49-4e1e-8222-9e63454d6285" providerId="ADAL" clId="{2CA97A5D-0478-524F-8AC6-DE741AC65352}" dt="2024-05-30T12:52:32.068" v="920" actId="20577"/>
          <ac:spMkLst>
            <pc:docMk/>
            <pc:sldMk cId="870190552" sldId="414"/>
            <ac:spMk id="130076" creationId="{D1E71818-5087-524A-672F-0E50390CBE32}"/>
          </ac:spMkLst>
        </pc:spChg>
        <pc:spChg chg="mod">
          <ac:chgData name="Alberto Cantele" userId="6dcfd606-3c49-4e1e-8222-9e63454d6285" providerId="ADAL" clId="{2CA97A5D-0478-524F-8AC6-DE741AC65352}" dt="2024-05-30T12:52:33.877" v="922" actId="20577"/>
          <ac:spMkLst>
            <pc:docMk/>
            <pc:sldMk cId="870190552" sldId="414"/>
            <ac:spMk id="130077" creationId="{69DF5865-86DE-D5D6-AD5E-A75BEC2DC616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30078" creationId="{C0DB298F-F0FF-8F50-E3BD-BF4228B7F4AF}"/>
          </ac:spMkLst>
        </pc:spChg>
        <pc:spChg chg="add mod">
          <ac:chgData name="Alberto Cantele" userId="6dcfd606-3c49-4e1e-8222-9e63454d6285" providerId="ADAL" clId="{2CA97A5D-0478-524F-8AC6-DE741AC65352}" dt="2024-05-30T13:05:56.034" v="1021" actId="1036"/>
          <ac:spMkLst>
            <pc:docMk/>
            <pc:sldMk cId="870190552" sldId="414"/>
            <ac:spMk id="130079" creationId="{B464B2BC-2AD9-7EB0-EC2E-3D7F868FD6FD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83" creationId="{D7E6AF2E-FD7E-5F3D-9650-53A3EDF5EBBD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84" creationId="{45C7A78F-D010-0AA7-E688-AC2F8A7CD7FC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86" creationId="{CDD71798-B5F2-06A2-8517-D6D6A21DDBFD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87" creationId="{15F4611B-4DE4-5D45-07EC-5D7149598386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88" creationId="{EFDFC219-7DE0-0DFA-1B03-CD8508C693BE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0" creationId="{6FC7717D-F4E9-B9F9-C9A3-AD011235D263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1" creationId="{4B66429A-D4E7-7F46-315F-0C7984257941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2" creationId="{90B03CF3-FA7A-A34D-4A52-679A994770E7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4" creationId="{33A074BE-EA73-2889-809B-7B618653B592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5" creationId="{9C598F36-BFF3-D936-54A5-0FA68C93A048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099" creationId="{6B84067F-8333-DBC8-7B3F-560AB5469E27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0" creationId="{ABEEBE4B-944A-E347-D764-26F446E9553A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1" creationId="{91C6FDCB-C8F9-86C5-07C5-4D488B9B9E58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2" creationId="{6E51CF18-60F7-231E-A880-82A5819FCA07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4" creationId="{3F98A9BC-E1DF-AA5E-8D93-55C32B153901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5" creationId="{A0E52807-CD7B-2C0A-CC20-6D0DE9F93255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6" creationId="{F9CE120B-F82A-10BA-1EBF-E5D714964591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07" creationId="{2FEA3C05-0C4C-648C-A85A-0D07FD2272B9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10" creationId="{D77B5A4E-63D4-1FAC-651B-CB17F4AF16E6}"/>
          </ac:spMkLst>
        </pc:spChg>
        <pc:spChg chg="mod">
          <ac:chgData name="Alberto Cantele" userId="6dcfd606-3c49-4e1e-8222-9e63454d6285" providerId="ADAL" clId="{2CA97A5D-0478-524F-8AC6-DE741AC65352}" dt="2024-05-30T13:01:35.968" v="973" actId="1076"/>
          <ac:spMkLst>
            <pc:docMk/>
            <pc:sldMk cId="870190552" sldId="414"/>
            <ac:spMk id="130111" creationId="{11557E14-E2DF-25C1-9FCC-50DB846A6E81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12" creationId="{1E7E672F-B443-3882-FF88-04548E592AB7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13" creationId="{350231F7-90F2-A078-FA32-0EDA58CBEE3A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14" creationId="{865615B2-1E61-11E4-67CC-4B538858E184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16" creationId="{3CB7BC1C-8F15-E2FB-25CE-8450151D8715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17" creationId="{B09F7DE1-596C-E263-3D3D-5D868E6051EA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1" creationId="{5382A969-0A90-95FF-7F12-4808CE41D3BB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2" creationId="{FFDAB7D2-DF85-A0C7-180C-98CD5434C700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3" creationId="{BB8A5A2B-83F8-C116-CA3E-3EBF44B3B130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4" creationId="{92FFB4FC-C8E1-9BD5-50BC-DDC1FD6C83A2}"/>
          </ac:spMkLst>
        </pc:spChg>
        <pc:spChg chg="mod">
          <ac:chgData name="Alberto Cantele" userId="6dcfd606-3c49-4e1e-8222-9e63454d6285" providerId="ADAL" clId="{2CA97A5D-0478-524F-8AC6-DE741AC65352}" dt="2024-05-30T14:06:00.434" v="1147" actId="20577"/>
          <ac:spMkLst>
            <pc:docMk/>
            <pc:sldMk cId="870190552" sldId="414"/>
            <ac:spMk id="130126" creationId="{B2D82980-BD61-2DB9-6F11-7CE57B1F21C3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7" creationId="{F2AF071D-C6C9-B6FF-51B3-4794E0FE58F7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8" creationId="{4588A60B-698D-7BBB-8A50-20FBB3996475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29" creationId="{422EF32A-DBB8-0641-6202-7EE7436A35AB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32" creationId="{8C0FC932-4AEF-732A-7D74-76AD13439E59}"/>
          </ac:spMkLst>
        </pc:spChg>
        <pc:spChg chg="mod">
          <ac:chgData name="Alberto Cantele" userId="6dcfd606-3c49-4e1e-8222-9e63454d6285" providerId="ADAL" clId="{2CA97A5D-0478-524F-8AC6-DE741AC65352}" dt="2024-05-30T13:06:09.850" v="1022" actId="1038"/>
          <ac:spMkLst>
            <pc:docMk/>
            <pc:sldMk cId="870190552" sldId="414"/>
            <ac:spMk id="130133" creationId="{26D4E0A4-433C-2AA8-47DE-7E2179D9ECCA}"/>
          </ac:spMkLst>
        </pc:spChg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870190552" sldId="414"/>
            <ac:spMk id="130134" creationId="{AAC64BE7-0FA5-85ED-2C13-3C02101EDABB}"/>
          </ac:spMkLst>
        </pc:spChg>
        <pc:grpChg chg="add mod">
          <ac:chgData name="Alberto Cantele" userId="6dcfd606-3c49-4e1e-8222-9e63454d6285" providerId="ADAL" clId="{2CA97A5D-0478-524F-8AC6-DE741AC65352}" dt="2024-05-30T14:05:54.031" v="1144" actId="1036"/>
          <ac:grpSpMkLst>
            <pc:docMk/>
            <pc:sldMk cId="870190552" sldId="414"/>
            <ac:grpSpMk id="17408" creationId="{8B9B6090-3CAA-D938-EE4B-0C4730E15CF7}"/>
          </ac:grpSpMkLst>
        </pc:grpChg>
        <pc:grpChg chg="mod">
          <ac:chgData name="Alberto Cantele" userId="6dcfd606-3c49-4e1e-8222-9e63454d6285" providerId="ADAL" clId="{2CA97A5D-0478-524F-8AC6-DE741AC65352}" dt="2024-05-30T14:05:54.031" v="1144" actId="1036"/>
          <ac:grpSpMkLst>
            <pc:docMk/>
            <pc:sldMk cId="870190552" sldId="414"/>
            <ac:grpSpMk id="17409" creationId="{C9EEED3E-DA1C-9DEF-518C-56494BA5C827}"/>
          </ac:grpSpMkLst>
        </pc:grpChg>
        <pc:grpChg chg="del mod">
          <ac:chgData name="Alberto Cantele" userId="6dcfd606-3c49-4e1e-8222-9e63454d6285" providerId="ADAL" clId="{2CA97A5D-0478-524F-8AC6-DE741AC65352}" dt="2024-05-30T13:00:36.881" v="967" actId="478"/>
          <ac:grpSpMkLst>
            <pc:docMk/>
            <pc:sldMk cId="870190552" sldId="414"/>
            <ac:grpSpMk id="17412" creationId="{00000000-0000-0000-0000-000000000000}"/>
          </ac:grpSpMkLst>
        </pc:grpChg>
        <pc:grpChg chg="mod">
          <ac:chgData name="Alberto Cantele" userId="6dcfd606-3c49-4e1e-8222-9e63454d6285" providerId="ADAL" clId="{2CA97A5D-0478-524F-8AC6-DE741AC65352}" dt="2024-05-30T13:05:56.034" v="1021" actId="1036"/>
          <ac:grpSpMkLst>
            <pc:docMk/>
            <pc:sldMk cId="870190552" sldId="414"/>
            <ac:grpSpMk id="17413" creationId="{00000000-0000-0000-0000-000000000000}"/>
          </ac:grpSpMkLst>
        </pc:grpChg>
        <pc:grpChg chg="del mod">
          <ac:chgData name="Alberto Cantele" userId="6dcfd606-3c49-4e1e-8222-9e63454d6285" providerId="ADAL" clId="{2CA97A5D-0478-524F-8AC6-DE741AC65352}" dt="2024-05-30T12:52:09.684" v="914" actId="478"/>
          <ac:grpSpMkLst>
            <pc:docMk/>
            <pc:sldMk cId="870190552" sldId="414"/>
            <ac:grpSpMk id="17414" creationId="{00000000-0000-0000-0000-000000000000}"/>
          </ac:grpSpMkLst>
        </pc:grpChg>
        <pc:grpChg chg="mod">
          <ac:chgData name="Alberto Cantele" userId="6dcfd606-3c49-4e1e-8222-9e63454d6285" providerId="ADAL" clId="{2CA97A5D-0478-524F-8AC6-DE741AC65352}" dt="2024-05-30T14:05:54.031" v="1144" actId="1036"/>
          <ac:grpSpMkLst>
            <pc:docMk/>
            <pc:sldMk cId="870190552" sldId="414"/>
            <ac:grpSpMk id="17415" creationId="{0D850D2D-A5DF-6483-E837-906E19402005}"/>
          </ac:grpSpMkLst>
        </pc:grpChg>
        <pc:grpChg chg="add mod">
          <ac:chgData name="Alberto Cantele" userId="6dcfd606-3c49-4e1e-8222-9e63454d6285" providerId="ADAL" clId="{2CA97A5D-0478-524F-8AC6-DE741AC65352}" dt="2024-05-30T13:06:09.850" v="1022" actId="1038"/>
          <ac:grpSpMkLst>
            <pc:docMk/>
            <pc:sldMk cId="870190552" sldId="414"/>
            <ac:grpSpMk id="17463" creationId="{C57F09E3-F19F-2A44-2AD3-CAD06865B434}"/>
          </ac:grpSpMkLst>
        </pc:grpChg>
        <pc:grpChg chg="mod">
          <ac:chgData name="Alberto Cantele" userId="6dcfd606-3c49-4e1e-8222-9e63454d6285" providerId="ADAL" clId="{2CA97A5D-0478-524F-8AC6-DE741AC65352}" dt="2024-05-30T13:06:09.850" v="1022" actId="1038"/>
          <ac:grpSpMkLst>
            <pc:docMk/>
            <pc:sldMk cId="870190552" sldId="414"/>
            <ac:grpSpMk id="17464" creationId="{F3AE6754-FB1B-BB0F-2FFB-74AF765AFF06}"/>
          </ac:grpSpMkLst>
        </pc:grpChg>
        <pc:grpChg chg="mod">
          <ac:chgData name="Alberto Cantele" userId="6dcfd606-3c49-4e1e-8222-9e63454d6285" providerId="ADAL" clId="{2CA97A5D-0478-524F-8AC6-DE741AC65352}" dt="2024-05-30T13:06:09.850" v="1022" actId="1038"/>
          <ac:grpSpMkLst>
            <pc:docMk/>
            <pc:sldMk cId="870190552" sldId="414"/>
            <ac:grpSpMk id="17467" creationId="{0271BD12-451F-16C6-D5FC-21D36BAB5B8D}"/>
          </ac:grpSpMkLst>
        </pc:grpChg>
        <pc:grpChg chg="add mod">
          <ac:chgData name="Alberto Cantele" userId="6dcfd606-3c49-4e1e-8222-9e63454d6285" providerId="ADAL" clId="{2CA97A5D-0478-524F-8AC6-DE741AC65352}" dt="2024-05-30T13:05:56.034" v="1021" actId="1036"/>
          <ac:grpSpMkLst>
            <pc:docMk/>
            <pc:sldMk cId="870190552" sldId="414"/>
            <ac:grpSpMk id="130048" creationId="{3FB63165-2CE2-0FD7-35EF-B050C2083F94}"/>
          </ac:grpSpMkLst>
        </pc:grpChg>
        <pc:grpChg chg="add del mod">
          <ac:chgData name="Alberto Cantele" userId="6dcfd606-3c49-4e1e-8222-9e63454d6285" providerId="ADAL" clId="{2CA97A5D-0478-524F-8AC6-DE741AC65352}" dt="2024-05-30T12:52:48.438" v="929" actId="478"/>
          <ac:grpSpMkLst>
            <pc:docMk/>
            <pc:sldMk cId="870190552" sldId="414"/>
            <ac:grpSpMk id="130049" creationId="{AC4A918C-8774-AFC3-22BE-00E6D8008890}"/>
          </ac:grpSpMkLst>
        </pc:grpChg>
        <pc:grpChg chg="mod">
          <ac:chgData name="Alberto Cantele" userId="6dcfd606-3c49-4e1e-8222-9e63454d6285" providerId="ADAL" clId="{2CA97A5D-0478-524F-8AC6-DE741AC65352}" dt="2024-05-30T12:52:23.914" v="916" actId="1076"/>
          <ac:grpSpMkLst>
            <pc:docMk/>
            <pc:sldMk cId="870190552" sldId="414"/>
            <ac:grpSpMk id="130051" creationId="{74334E28-5718-7756-A84E-42784B19154C}"/>
          </ac:grpSpMkLst>
        </pc:grpChg>
        <pc:grpChg chg="add mod">
          <ac:chgData name="Alberto Cantele" userId="6dcfd606-3c49-4e1e-8222-9e63454d6285" providerId="ADAL" clId="{2CA97A5D-0478-524F-8AC6-DE741AC65352}" dt="2024-05-30T13:05:56.034" v="1021" actId="1036"/>
          <ac:grpSpMkLst>
            <pc:docMk/>
            <pc:sldMk cId="870190552" sldId="414"/>
            <ac:grpSpMk id="130080" creationId="{77488C00-5120-2F94-892F-565612ECB3B2}"/>
          </ac:grpSpMkLst>
        </pc:grpChg>
        <pc:grpChg chg="add del mod">
          <ac:chgData name="Alberto Cantele" userId="6dcfd606-3c49-4e1e-8222-9e63454d6285" providerId="ADAL" clId="{2CA97A5D-0478-524F-8AC6-DE741AC65352}" dt="2024-05-30T13:02:24.538" v="978" actId="478"/>
          <ac:grpSpMkLst>
            <pc:docMk/>
            <pc:sldMk cId="870190552" sldId="414"/>
            <ac:grpSpMk id="130081" creationId="{E42CC3A1-A407-13B2-7272-BEFFDC5BD5CA}"/>
          </ac:grpSpMkLst>
        </pc:grpChg>
        <pc:grpChg chg="mod">
          <ac:chgData name="Alberto Cantele" userId="6dcfd606-3c49-4e1e-8222-9e63454d6285" providerId="ADAL" clId="{2CA97A5D-0478-524F-8AC6-DE741AC65352}" dt="2024-05-30T13:01:35.968" v="973" actId="1076"/>
          <ac:grpSpMkLst>
            <pc:docMk/>
            <pc:sldMk cId="870190552" sldId="414"/>
            <ac:grpSpMk id="130082" creationId="{D074BA4C-B022-CF24-C34D-67858D19FEA5}"/>
          </ac:grpSpMkLst>
        </pc:grpChg>
        <pc:grpChg chg="mod">
          <ac:chgData name="Alberto Cantele" userId="6dcfd606-3c49-4e1e-8222-9e63454d6285" providerId="ADAL" clId="{2CA97A5D-0478-524F-8AC6-DE741AC65352}" dt="2024-05-30T13:01:35.968" v="973" actId="1076"/>
          <ac:grpSpMkLst>
            <pc:docMk/>
            <pc:sldMk cId="870190552" sldId="414"/>
            <ac:grpSpMk id="130085" creationId="{A5BA03B8-CE80-B06A-33E8-1495FDDA272A}"/>
          </ac:grpSpMkLst>
        </pc:grpChg>
        <pc:cxnChg chg="mod">
          <ac:chgData name="Alberto Cantele" userId="6dcfd606-3c49-4e1e-8222-9e63454d6285" providerId="ADAL" clId="{2CA97A5D-0478-524F-8AC6-DE741AC65352}" dt="2024-05-30T13:00:31.306" v="966" actId="14100"/>
          <ac:cxnSpMkLst>
            <pc:docMk/>
            <pc:sldMk cId="870190552" sldId="414"/>
            <ac:cxnSpMk id="3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3:00:31.306" v="966" actId="14100"/>
          <ac:cxnSpMkLst>
            <pc:docMk/>
            <pc:sldMk cId="870190552" sldId="414"/>
            <ac:cxnSpMk id="8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3:00:31.306" v="966" actId="14100"/>
          <ac:cxnSpMkLst>
            <pc:docMk/>
            <pc:sldMk cId="870190552" sldId="414"/>
            <ac:cxnSpMk id="14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26" creationId="{00000000-0000-0000-0000-000000000000}"/>
          </ac:cxnSpMkLst>
        </pc:cxnChg>
        <pc:cxnChg chg="add 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27" creationId="{C500D5F3-12B8-8CE8-9171-3E1AEEC814EE}"/>
          </ac:cxnSpMkLst>
        </pc:cxnChg>
        <pc:cxnChg chg="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33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34" creationId="{00000000-0000-0000-0000-000000000000}"/>
          </ac:cxnSpMkLst>
        </pc:cxnChg>
        <pc:cxnChg chg="add 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37" creationId="{7839AC0E-840F-49D0-5B4C-4A9907F1997B}"/>
          </ac:cxnSpMkLst>
        </pc:cxnChg>
        <pc:cxnChg chg="mod">
          <ac:chgData name="Alberto Cantele" userId="6dcfd606-3c49-4e1e-8222-9e63454d6285" providerId="ADAL" clId="{2CA97A5D-0478-524F-8AC6-DE741AC65352}" dt="2024-05-30T12:52:09.368" v="913" actId="1076"/>
          <ac:cxnSpMkLst>
            <pc:docMk/>
            <pc:sldMk cId="870190552" sldId="414"/>
            <ac:cxnSpMk id="41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2:52:09.368" v="913" actId="1076"/>
          <ac:cxnSpMkLst>
            <pc:docMk/>
            <pc:sldMk cId="870190552" sldId="414"/>
            <ac:cxnSpMk id="48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0T12:52:09.368" v="913" actId="1076"/>
          <ac:cxnSpMkLst>
            <pc:docMk/>
            <pc:sldMk cId="870190552" sldId="414"/>
            <ac:cxnSpMk id="49" creationId="{00000000-0000-0000-0000-000000000000}"/>
          </ac:cxnSpMkLst>
        </pc:cxnChg>
        <pc:cxnChg chg="add 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53" creationId="{85297307-192E-F035-91D8-B6B79E586EDE}"/>
          </ac:cxnSpMkLst>
        </pc:cxnChg>
        <pc:cxnChg chg="add 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56" creationId="{48890006-B56C-D455-5426-C9D734A27A48}"/>
          </ac:cxnSpMkLst>
        </pc:cxnChg>
        <pc:cxnChg chg="add mod">
          <ac:chgData name="Alberto Cantele" userId="6dcfd606-3c49-4e1e-8222-9e63454d6285" providerId="ADAL" clId="{2CA97A5D-0478-524F-8AC6-DE741AC65352}" dt="2024-05-30T13:05:56.034" v="1021" actId="1036"/>
          <ac:cxnSpMkLst>
            <pc:docMk/>
            <pc:sldMk cId="870190552" sldId="414"/>
            <ac:cxnSpMk id="59" creationId="{8A6191CE-1302-2E2B-9BB5-EE430C9853A3}"/>
          </ac:cxnSpMkLst>
        </pc:cxnChg>
        <pc:cxnChg chg="add mod">
          <ac:chgData name="Alberto Cantele" userId="6dcfd606-3c49-4e1e-8222-9e63454d6285" providerId="ADAL" clId="{2CA97A5D-0478-524F-8AC6-DE741AC65352}" dt="2024-05-30T12:49:38.154" v="899"/>
          <ac:cxnSpMkLst>
            <pc:docMk/>
            <pc:sldMk cId="870190552" sldId="414"/>
            <ac:cxnSpMk id="62" creationId="{1CC6CB10-F008-0D8D-F07A-7B48E56C10B3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23" creationId="{A61EADC2-EE02-5BBA-CF16-26A445C8332D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30" creationId="{F9E560EF-64F3-AD26-695A-95AB5534409B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37" creationId="{97D6452C-9966-13C2-8467-83C22A9D999A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39" creationId="{54B57937-1AE4-3360-D941-4F7A1DE10AD7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40" creationId="{F8C4AB0F-6B50-E914-61A4-8F7DDB9C09FE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51" creationId="{2792702C-A3B2-0A5D-CEC9-D77270EF4EB6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59" creationId="{42107910-9169-367C-8BF7-1A3B9AA9E6C9}"/>
          </ac:cxnSpMkLst>
        </pc:cxnChg>
        <pc:cxnChg chg="mod">
          <ac:chgData name="Alberto Cantele" userId="6dcfd606-3c49-4e1e-8222-9e63454d6285" providerId="ADAL" clId="{2CA97A5D-0478-524F-8AC6-DE741AC65352}" dt="2024-05-30T14:05:54.031" v="1144" actId="1036"/>
          <ac:cxnSpMkLst>
            <pc:docMk/>
            <pc:sldMk cId="870190552" sldId="414"/>
            <ac:cxnSpMk id="17460" creationId="{F45681BE-3776-6FE7-0316-F4C02390D065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7471" creationId="{A72499C0-A6E7-A82C-01D5-899F028695D2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55" creationId="{00D44275-7A4A-4021-098F-F76163D5C5B5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59" creationId="{390EE0CB-1535-12AC-15AB-B8A2054A2277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62" creationId="{395918A0-079B-B001-FBF8-844C24B2E520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63" creationId="{5234F625-8BA7-4EC5-E895-170197A5106C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64" creationId="{AEB5754F-89C4-22F5-8AF7-8A4BAD2541C0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69" creationId="{7E8D051A-2A9B-7DF9-4DD2-998D4F5A2446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74" creationId="{6BFCF048-BAAD-7662-133A-A3C992565A5F}"/>
          </ac:cxnSpMkLst>
        </pc:cxnChg>
        <pc:cxnChg chg="mod">
          <ac:chgData name="Alberto Cantele" userId="6dcfd606-3c49-4e1e-8222-9e63454d6285" providerId="ADAL" clId="{2CA97A5D-0478-524F-8AC6-DE741AC65352}" dt="2024-05-30T12:52:23.914" v="916" actId="1076"/>
          <ac:cxnSpMkLst>
            <pc:docMk/>
            <pc:sldMk cId="870190552" sldId="414"/>
            <ac:cxnSpMk id="130075" creationId="{D03E1952-6FC8-0F86-BAB2-4CFEDE2F1682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089" creationId="{5C36B125-1486-EA75-A410-ED8A25C2BADC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093" creationId="{6678DE9F-A416-ADC7-CAED-B9BF5FA0867D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096" creationId="{324D7F00-F0D3-40FD-4809-B8B96EC4C888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097" creationId="{7D3A7E83-BC7B-7828-2283-04DF495C7AC0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098" creationId="{210C3876-4211-75E3-28BE-379DBECED273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103" creationId="{CD152368-7E92-B24C-A203-D94A28F9B0A4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108" creationId="{B6D23736-45BF-2907-D420-C6B7B34543E5}"/>
          </ac:cxnSpMkLst>
        </pc:cxnChg>
        <pc:cxnChg chg="mod">
          <ac:chgData name="Alberto Cantele" userId="6dcfd606-3c49-4e1e-8222-9e63454d6285" providerId="ADAL" clId="{2CA97A5D-0478-524F-8AC6-DE741AC65352}" dt="2024-05-30T13:01:35.968" v="973" actId="1076"/>
          <ac:cxnSpMkLst>
            <pc:docMk/>
            <pc:sldMk cId="870190552" sldId="414"/>
            <ac:cxnSpMk id="130109" creationId="{3DC1A50C-52C1-B83A-1549-B1D45DB486F9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15" creationId="{52C3698D-89AE-D5E9-1B5C-609096A96264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18" creationId="{34F7D427-AE86-076D-1F54-ED0BA393EA0B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19" creationId="{45F32272-B884-4AE8-91A6-FE871F7E24E0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20" creationId="{B34AC1B4-8C8D-8CAE-91DE-DD8422B53473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25" creationId="{927057AA-A985-F88D-7601-601EF18CD55D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30" creationId="{BA66140A-D10F-741F-7C06-6E6990B88DF2}"/>
          </ac:cxnSpMkLst>
        </pc:cxnChg>
        <pc:cxnChg chg="mod">
          <ac:chgData name="Alberto Cantele" userId="6dcfd606-3c49-4e1e-8222-9e63454d6285" providerId="ADAL" clId="{2CA97A5D-0478-524F-8AC6-DE741AC65352}" dt="2024-05-30T13:06:09.850" v="1022" actId="1038"/>
          <ac:cxnSpMkLst>
            <pc:docMk/>
            <pc:sldMk cId="870190552" sldId="414"/>
            <ac:cxnSpMk id="130131" creationId="{0C53F553-6AC2-5158-786C-30D938D1A42B}"/>
          </ac:cxnSpMkLst>
        </pc:cxnChg>
      </pc:sldChg>
      <pc:sldChg chg="addSp delSp modSp mod">
        <pc:chgData name="Alberto Cantele" userId="6dcfd606-3c49-4e1e-8222-9e63454d6285" providerId="ADAL" clId="{2CA97A5D-0478-524F-8AC6-DE741AC65352}" dt="2024-05-31T16:06:03.979" v="7280" actId="20577"/>
        <pc:sldMkLst>
          <pc:docMk/>
          <pc:sldMk cId="885299072" sldId="415"/>
        </pc:sldMkLst>
        <pc:spChg chg="add del mod">
          <ac:chgData name="Alberto Cantele" userId="6dcfd606-3c49-4e1e-8222-9e63454d6285" providerId="ADAL" clId="{2CA97A5D-0478-524F-8AC6-DE741AC65352}" dt="2024-05-30T12:35:59.771" v="530" actId="478"/>
          <ac:spMkLst>
            <pc:docMk/>
            <pc:sldMk cId="885299072" sldId="415"/>
            <ac:spMk id="2" creationId="{28496FFC-EDAF-76AC-4D34-6D8D44A22B97}"/>
          </ac:spMkLst>
        </pc:spChg>
        <pc:spChg chg="add mod">
          <ac:chgData name="Alberto Cantele" userId="6dcfd606-3c49-4e1e-8222-9e63454d6285" providerId="ADAL" clId="{2CA97A5D-0478-524F-8AC6-DE741AC65352}" dt="2024-05-30T14:07:38.555" v="1247" actId="20577"/>
          <ac:spMkLst>
            <pc:docMk/>
            <pc:sldMk cId="885299072" sldId="415"/>
            <ac:spMk id="3" creationId="{19479270-5AA8-1C1F-874D-C9F236F2976E}"/>
          </ac:spMkLst>
        </pc:spChg>
        <pc:spChg chg="del">
          <ac:chgData name="Alberto Cantele" userId="6dcfd606-3c49-4e1e-8222-9e63454d6285" providerId="ADAL" clId="{2CA97A5D-0478-524F-8AC6-DE741AC65352}" dt="2024-05-31T15:34:26.072" v="4924" actId="478"/>
          <ac:spMkLst>
            <pc:docMk/>
            <pc:sldMk cId="885299072" sldId="415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7" creationId="{40CDFB8E-A554-33A5-A3B9-1E33CB0D1B8D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8" creationId="{AA37F29D-D814-9E97-5FD1-A520E0E677DB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10" creationId="{8F957A15-AE81-7949-96C0-65739212FB33}"/>
          </ac:spMkLst>
        </pc:spChg>
        <pc:spChg chg="del mod">
          <ac:chgData name="Alberto Cantele" userId="6dcfd606-3c49-4e1e-8222-9e63454d6285" providerId="ADAL" clId="{2CA97A5D-0478-524F-8AC6-DE741AC65352}" dt="2024-05-30T13:08:48.107" v="1031" actId="478"/>
          <ac:spMkLst>
            <pc:docMk/>
            <pc:sldMk cId="885299072" sldId="415"/>
            <ac:spMk id="11" creationId="{8D616359-C249-1D7E-AB23-6A143A6A4934}"/>
          </ac:spMkLst>
        </pc:spChg>
        <pc:spChg chg="del mod">
          <ac:chgData name="Alberto Cantele" userId="6dcfd606-3c49-4e1e-8222-9e63454d6285" providerId="ADAL" clId="{2CA97A5D-0478-524F-8AC6-DE741AC65352}" dt="2024-05-30T13:08:42.316" v="1029" actId="478"/>
          <ac:spMkLst>
            <pc:docMk/>
            <pc:sldMk cId="885299072" sldId="415"/>
            <ac:spMk id="12" creationId="{9ACD95C4-A9D2-304E-EF0C-2BCF8CFDDA29}"/>
          </ac:spMkLst>
        </pc:spChg>
        <pc:spChg chg="del mod">
          <ac:chgData name="Alberto Cantele" userId="6dcfd606-3c49-4e1e-8222-9e63454d6285" providerId="ADAL" clId="{2CA97A5D-0478-524F-8AC6-DE741AC65352}" dt="2024-05-30T13:12:52.127" v="1086" actId="478"/>
          <ac:spMkLst>
            <pc:docMk/>
            <pc:sldMk cId="885299072" sldId="415"/>
            <ac:spMk id="14" creationId="{14FD13C7-22FD-4EB3-E128-9FA67BF90662}"/>
          </ac:spMkLst>
        </pc:spChg>
        <pc:spChg chg="del mod">
          <ac:chgData name="Alberto Cantele" userId="6dcfd606-3c49-4e1e-8222-9e63454d6285" providerId="ADAL" clId="{2CA97A5D-0478-524F-8AC6-DE741AC65352}" dt="2024-05-30T13:08:45.439" v="1030" actId="478"/>
          <ac:spMkLst>
            <pc:docMk/>
            <pc:sldMk cId="885299072" sldId="415"/>
            <ac:spMk id="15" creationId="{92DE610B-5E1D-126B-8EDF-812D908A1767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16" creationId="{E0FB2400-3D79-5E90-0DE6-91D19C8AD4FC}"/>
          </ac:spMkLst>
        </pc:spChg>
        <pc:spChg chg="del mod">
          <ac:chgData name="Alberto Cantele" userId="6dcfd606-3c49-4e1e-8222-9e63454d6285" providerId="ADAL" clId="{2CA97A5D-0478-524F-8AC6-DE741AC65352}" dt="2024-05-30T14:04:28.579" v="1128" actId="478"/>
          <ac:spMkLst>
            <pc:docMk/>
            <pc:sldMk cId="885299072" sldId="415"/>
            <ac:spMk id="18" creationId="{73DF3735-2AC7-F0D2-2A96-166E731470FC}"/>
          </ac:spMkLst>
        </pc:spChg>
        <pc:spChg chg="del mod">
          <ac:chgData name="Alberto Cantele" userId="6dcfd606-3c49-4e1e-8222-9e63454d6285" providerId="ADAL" clId="{2CA97A5D-0478-524F-8AC6-DE741AC65352}" dt="2024-05-30T13:12:49.658" v="1085" actId="478"/>
          <ac:spMkLst>
            <pc:docMk/>
            <pc:sldMk cId="885299072" sldId="415"/>
            <ac:spMk id="19" creationId="{90F078ED-AA6F-817C-5F76-3B69C503D115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24" creationId="{70696D1B-9C8F-3CD8-618C-B98A601CDAB4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25" creationId="{ED3F4979-E2BC-EF51-617D-8DE80AAD8821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26" creationId="{A57D2D21-2CCB-1103-CA4C-EE2601276E01}"/>
          </ac:spMkLst>
        </pc:spChg>
        <pc:spChg chg="del 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27" creationId="{9C8B7119-871B-6608-F13B-8841930565E5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29" creationId="{9CCDEACB-DC95-A0CA-F4C8-2B56E47443F6}"/>
          </ac:spMkLst>
        </pc:spChg>
        <pc:spChg chg="del mod">
          <ac:chgData name="Alberto Cantele" userId="6dcfd606-3c49-4e1e-8222-9e63454d6285" providerId="ADAL" clId="{2CA97A5D-0478-524F-8AC6-DE741AC65352}" dt="2024-05-30T13:12:26.871" v="1079" actId="478"/>
          <ac:spMkLst>
            <pc:docMk/>
            <pc:sldMk cId="885299072" sldId="415"/>
            <ac:spMk id="30" creationId="{D98957F9-0282-7DF8-6627-387293AE988A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31" creationId="{E9BA08E2-FF56-6E1B-DEB3-946CC8B04CAC}"/>
          </ac:spMkLst>
        </pc:spChg>
        <pc:spChg chg="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32" creationId="{322316B7-9422-D1C6-8CC8-42F6D90D7A07}"/>
          </ac:spMkLst>
        </pc:spChg>
        <pc:spChg chg="del mod">
          <ac:chgData name="Alberto Cantele" userId="6dcfd606-3c49-4e1e-8222-9e63454d6285" providerId="ADAL" clId="{2CA97A5D-0478-524F-8AC6-DE741AC65352}" dt="2024-05-30T14:04:57.246" v="1130" actId="478"/>
          <ac:spMkLst>
            <pc:docMk/>
            <pc:sldMk cId="885299072" sldId="415"/>
            <ac:spMk id="35" creationId="{B86AF570-523A-FEC7-E9BE-377793EA03F2}"/>
          </ac:spMkLst>
        </pc:spChg>
        <pc:spChg chg="del mod">
          <ac:chgData name="Alberto Cantele" userId="6dcfd606-3c49-4e1e-8222-9e63454d6285" providerId="ADAL" clId="{2CA97A5D-0478-524F-8AC6-DE741AC65352}" dt="2024-05-30T13:12:06.392" v="1071" actId="478"/>
          <ac:spMkLst>
            <pc:docMk/>
            <pc:sldMk cId="885299072" sldId="415"/>
            <ac:spMk id="36" creationId="{12E97E05-2AD1-9888-7625-E1C6FD1F1AAE}"/>
          </ac:spMkLst>
        </pc:spChg>
        <pc:spChg chg="add mod">
          <ac:chgData name="Alberto Cantele" userId="6dcfd606-3c49-4e1e-8222-9e63454d6285" providerId="ADAL" clId="{2CA97A5D-0478-524F-8AC6-DE741AC65352}" dt="2024-05-30T20:25:11.545" v="2135" actId="478"/>
          <ac:spMkLst>
            <pc:docMk/>
            <pc:sldMk cId="885299072" sldId="415"/>
            <ac:spMk id="53" creationId="{DF868A5B-D2C2-0641-9B3C-C12F90B6B3CB}"/>
          </ac:spMkLst>
        </pc:spChg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885299072" sldId="415"/>
            <ac:spMk id="55" creationId="{CB43B924-135C-FEDA-B599-1BB03F972968}"/>
          </ac:spMkLst>
        </pc:spChg>
        <pc:spChg chg="add mod">
          <ac:chgData name="Alberto Cantele" userId="6dcfd606-3c49-4e1e-8222-9e63454d6285" providerId="ADAL" clId="{2CA97A5D-0478-524F-8AC6-DE741AC65352}" dt="2024-05-31T15:34:30.840" v="4925" actId="1076"/>
          <ac:spMkLst>
            <pc:docMk/>
            <pc:sldMk cId="885299072" sldId="415"/>
            <ac:spMk id="56" creationId="{987816EE-3DD3-101F-EDC0-2141DAD42BCF}"/>
          </ac:spMkLst>
        </pc:spChg>
        <pc:spChg chg="mod">
          <ac:chgData name="Alberto Cantele" userId="6dcfd606-3c49-4e1e-8222-9e63454d6285" providerId="ADAL" clId="{2CA97A5D-0478-524F-8AC6-DE741AC65352}" dt="2024-05-30T12:36:05.746" v="532"/>
          <ac:spMkLst>
            <pc:docMk/>
            <pc:sldMk cId="885299072" sldId="415"/>
            <ac:spMk id="1843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6:06:03.979" v="7280" actId="20577"/>
          <ac:spMkLst>
            <pc:docMk/>
            <pc:sldMk cId="885299072" sldId="415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2CA97A5D-0478-524F-8AC6-DE741AC65352}" dt="2024-05-30T20:25:11.545" v="2135" actId="478"/>
          <ac:grpSpMkLst>
            <pc:docMk/>
            <pc:sldMk cId="885299072" sldId="415"/>
            <ac:grpSpMk id="5" creationId="{BA33B1A7-C9FD-B804-5F7E-BF9161A4E6FF}"/>
          </ac:grpSpMkLst>
        </pc:grpChg>
        <pc:grpChg chg="mod">
          <ac:chgData name="Alberto Cantele" userId="6dcfd606-3c49-4e1e-8222-9e63454d6285" providerId="ADAL" clId="{2CA97A5D-0478-524F-8AC6-DE741AC65352}" dt="2024-05-30T20:25:11.545" v="2135" actId="478"/>
          <ac:grpSpMkLst>
            <pc:docMk/>
            <pc:sldMk cId="885299072" sldId="415"/>
            <ac:grpSpMk id="6" creationId="{D48F8AE8-4B71-E0CF-64E7-94CBDAC2DF40}"/>
          </ac:grpSpMkLst>
        </pc:grpChg>
        <pc:grpChg chg="mod">
          <ac:chgData name="Alberto Cantele" userId="6dcfd606-3c49-4e1e-8222-9e63454d6285" providerId="ADAL" clId="{2CA97A5D-0478-524F-8AC6-DE741AC65352}" dt="2024-05-30T20:25:11.545" v="2135" actId="478"/>
          <ac:grpSpMkLst>
            <pc:docMk/>
            <pc:sldMk cId="885299072" sldId="415"/>
            <ac:grpSpMk id="9" creationId="{CD770EFA-BF52-4E59-1356-E3D91CF99DCB}"/>
          </ac:grpSpMkLst>
        </pc:grpChg>
        <pc:grpChg chg="add mod">
          <ac:chgData name="Alberto Cantele" userId="6dcfd606-3c49-4e1e-8222-9e63454d6285" providerId="ADAL" clId="{2CA97A5D-0478-524F-8AC6-DE741AC65352}" dt="2024-05-30T20:25:11.545" v="2135" actId="478"/>
          <ac:grpSpMkLst>
            <pc:docMk/>
            <pc:sldMk cId="885299072" sldId="415"/>
            <ac:grpSpMk id="54" creationId="{95F8E912-89B7-3390-4667-09AF95759363}"/>
          </ac:grpSpMkLst>
        </pc:grpChg>
        <pc:picChg chg="del">
          <ac:chgData name="Alberto Cantele" userId="6dcfd606-3c49-4e1e-8222-9e63454d6285" providerId="ADAL" clId="{2CA97A5D-0478-524F-8AC6-DE741AC65352}" dt="2024-05-30T12:35:28.050" v="497" actId="478"/>
          <ac:picMkLst>
            <pc:docMk/>
            <pc:sldMk cId="885299072" sldId="415"/>
            <ac:picMk id="23" creationId="{601DB076-C4EC-44FA-A613-8964642FED51}"/>
          </ac:picMkLst>
        </pc:picChg>
        <pc:cxnChg chg="mod">
          <ac:chgData name="Alberto Cantele" userId="6dcfd606-3c49-4e1e-8222-9e63454d6285" providerId="ADAL" clId="{2CA97A5D-0478-524F-8AC6-DE741AC65352}" dt="2024-05-30T20:25:11.545" v="2135" actId="478"/>
          <ac:cxnSpMkLst>
            <pc:docMk/>
            <pc:sldMk cId="885299072" sldId="415"/>
            <ac:cxnSpMk id="13" creationId="{41B024B1-4D48-9B52-57E0-FB69C335EE84}"/>
          </ac:cxnSpMkLst>
        </pc:cxnChg>
        <pc:cxnChg chg="mod">
          <ac:chgData name="Alberto Cantele" userId="6dcfd606-3c49-4e1e-8222-9e63454d6285" providerId="ADAL" clId="{2CA97A5D-0478-524F-8AC6-DE741AC65352}" dt="2024-05-30T20:25:11.545" v="2135" actId="478"/>
          <ac:cxnSpMkLst>
            <pc:docMk/>
            <pc:sldMk cId="885299072" sldId="415"/>
            <ac:cxnSpMk id="17" creationId="{4C41D6AA-BCE1-07DA-5987-865DDEACEFD0}"/>
          </ac:cxnSpMkLst>
        </pc:cxnChg>
        <pc:cxnChg chg="del mod">
          <ac:chgData name="Alberto Cantele" userId="6dcfd606-3c49-4e1e-8222-9e63454d6285" providerId="ADAL" clId="{2CA97A5D-0478-524F-8AC6-DE741AC65352}" dt="2024-05-30T13:11:03.482" v="1062" actId="478"/>
          <ac:cxnSpMkLst>
            <pc:docMk/>
            <pc:sldMk cId="885299072" sldId="415"/>
            <ac:cxnSpMk id="20" creationId="{9FDE9A69-B081-2111-F66F-78782F2DAC12}"/>
          </ac:cxnSpMkLst>
        </pc:cxnChg>
        <pc:cxnChg chg="del mod">
          <ac:chgData name="Alberto Cantele" userId="6dcfd606-3c49-4e1e-8222-9e63454d6285" providerId="ADAL" clId="{2CA97A5D-0478-524F-8AC6-DE741AC65352}" dt="2024-05-30T13:10:59.410" v="1061" actId="478"/>
          <ac:cxnSpMkLst>
            <pc:docMk/>
            <pc:sldMk cId="885299072" sldId="415"/>
            <ac:cxnSpMk id="21" creationId="{C42ABA14-11F3-F36D-40E9-EF495EC25895}"/>
          </ac:cxnSpMkLst>
        </pc:cxnChg>
        <pc:cxnChg chg="del mod">
          <ac:chgData name="Alberto Cantele" userId="6dcfd606-3c49-4e1e-8222-9e63454d6285" providerId="ADAL" clId="{2CA97A5D-0478-524F-8AC6-DE741AC65352}" dt="2024-05-30T13:10:56.078" v="1060" actId="478"/>
          <ac:cxnSpMkLst>
            <pc:docMk/>
            <pc:sldMk cId="885299072" sldId="415"/>
            <ac:cxnSpMk id="22" creationId="{AFE7717C-AB78-8FDA-FA74-A6E6AC88A6AE}"/>
          </ac:cxnSpMkLst>
        </pc:cxnChg>
        <pc:cxnChg chg="mod">
          <ac:chgData name="Alberto Cantele" userId="6dcfd606-3c49-4e1e-8222-9e63454d6285" providerId="ADAL" clId="{2CA97A5D-0478-524F-8AC6-DE741AC65352}" dt="2024-05-30T20:25:11.545" v="2135" actId="478"/>
          <ac:cxnSpMkLst>
            <pc:docMk/>
            <pc:sldMk cId="885299072" sldId="415"/>
            <ac:cxnSpMk id="28" creationId="{E48977AE-7983-254F-7B9F-D1110F9DD934}"/>
          </ac:cxnSpMkLst>
        </pc:cxnChg>
        <pc:cxnChg chg="mod">
          <ac:chgData name="Alberto Cantele" userId="6dcfd606-3c49-4e1e-8222-9e63454d6285" providerId="ADAL" clId="{2CA97A5D-0478-524F-8AC6-DE741AC65352}" dt="2024-05-30T20:25:11.545" v="2135" actId="478"/>
          <ac:cxnSpMkLst>
            <pc:docMk/>
            <pc:sldMk cId="885299072" sldId="415"/>
            <ac:cxnSpMk id="33" creationId="{658B6C84-4F07-FE19-2566-4C248200AD52}"/>
          </ac:cxnSpMkLst>
        </pc:cxnChg>
        <pc:cxnChg chg="mod">
          <ac:chgData name="Alberto Cantele" userId="6dcfd606-3c49-4e1e-8222-9e63454d6285" providerId="ADAL" clId="{2CA97A5D-0478-524F-8AC6-DE741AC65352}" dt="2024-05-30T20:25:11.545" v="2135" actId="478"/>
          <ac:cxnSpMkLst>
            <pc:docMk/>
            <pc:sldMk cId="885299072" sldId="415"/>
            <ac:cxnSpMk id="34" creationId="{114CE7BD-2185-9607-65C2-2AC618B58B63}"/>
          </ac:cxnSpMkLst>
        </pc:cxnChg>
      </pc:sldChg>
      <pc:sldChg chg="addSp delSp modSp mod">
        <pc:chgData name="Alberto Cantele" userId="6dcfd606-3c49-4e1e-8222-9e63454d6285" providerId="ADAL" clId="{2CA97A5D-0478-524F-8AC6-DE741AC65352}" dt="2024-05-31T16:06:16.276" v="7284" actId="20577"/>
        <pc:sldMkLst>
          <pc:docMk/>
          <pc:sldMk cId="320213876" sldId="416"/>
        </pc:sldMkLst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320213876" sldId="416"/>
            <ac:spMk id="2" creationId="{EBF82588-F7DA-7F28-843A-736E94C25898}"/>
          </ac:spMkLst>
        </pc:spChg>
        <pc:spChg chg="add mod">
          <ac:chgData name="Alberto Cantele" userId="6dcfd606-3c49-4e1e-8222-9e63454d6285" providerId="ADAL" clId="{2CA97A5D-0478-524F-8AC6-DE741AC65352}" dt="2024-05-31T15:34:58.220" v="4931"/>
          <ac:spMkLst>
            <pc:docMk/>
            <pc:sldMk cId="320213876" sldId="416"/>
            <ac:spMk id="3" creationId="{40288BC3-4C72-5310-4F50-2EED3C313C3E}"/>
          </ac:spMkLst>
        </pc:spChg>
        <pc:spChg chg="del">
          <ac:chgData name="Alberto Cantele" userId="6dcfd606-3c49-4e1e-8222-9e63454d6285" providerId="ADAL" clId="{2CA97A5D-0478-524F-8AC6-DE741AC65352}" dt="2024-05-31T15:34:57.965" v="4930" actId="478"/>
          <ac:spMkLst>
            <pc:docMk/>
            <pc:sldMk cId="320213876" sldId="416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1:06:47.724" v="4362" actId="20577"/>
          <ac:spMkLst>
            <pc:docMk/>
            <pc:sldMk cId="320213876" sldId="416"/>
            <ac:spMk id="34819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6:06:16.276" v="7284" actId="20577"/>
          <ac:spMkLst>
            <pc:docMk/>
            <pc:sldMk cId="320213876" sldId="416"/>
            <ac:spMk id="130050" creationId="{00000000-0000-0000-0000-000000000000}"/>
          </ac:spMkLst>
        </pc:spChg>
      </pc:sldChg>
      <pc:sldChg chg="del">
        <pc:chgData name="Alberto Cantele" userId="6dcfd606-3c49-4e1e-8222-9e63454d6285" providerId="ADAL" clId="{2CA97A5D-0478-524F-8AC6-DE741AC65352}" dt="2024-05-31T11:12:28.273" v="4728" actId="2696"/>
        <pc:sldMkLst>
          <pc:docMk/>
          <pc:sldMk cId="2890092717" sldId="417"/>
        </pc:sldMkLst>
      </pc:sldChg>
      <pc:sldChg chg="del">
        <pc:chgData name="Alberto Cantele" userId="6dcfd606-3c49-4e1e-8222-9e63454d6285" providerId="ADAL" clId="{2CA97A5D-0478-524F-8AC6-DE741AC65352}" dt="2024-05-31T11:12:34.766" v="4729" actId="2696"/>
        <pc:sldMkLst>
          <pc:docMk/>
          <pc:sldMk cId="3241912804" sldId="418"/>
        </pc:sldMkLst>
      </pc:sldChg>
      <pc:sldChg chg="del">
        <pc:chgData name="Alberto Cantele" userId="6dcfd606-3c49-4e1e-8222-9e63454d6285" providerId="ADAL" clId="{2CA97A5D-0478-524F-8AC6-DE741AC65352}" dt="2024-05-31T11:12:37.586" v="4730" actId="2696"/>
        <pc:sldMkLst>
          <pc:docMk/>
          <pc:sldMk cId="532528759" sldId="419"/>
        </pc:sldMkLst>
      </pc:sldChg>
      <pc:sldChg chg="addSp delSp modSp mod">
        <pc:chgData name="Alberto Cantele" userId="6dcfd606-3c49-4e1e-8222-9e63454d6285" providerId="ADAL" clId="{2CA97A5D-0478-524F-8AC6-DE741AC65352}" dt="2024-05-31T16:06:25.590" v="7289" actId="20577"/>
        <pc:sldMkLst>
          <pc:docMk/>
          <pc:sldMk cId="2062510964" sldId="420"/>
        </pc:sldMkLst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2062510964" sldId="420"/>
            <ac:spMk id="2" creationId="{EF5FC70E-A26D-2A7A-DBB0-A58DE3B76CF4}"/>
          </ac:spMkLst>
        </pc:spChg>
        <pc:spChg chg="add mod">
          <ac:chgData name="Alberto Cantele" userId="6dcfd606-3c49-4e1e-8222-9e63454d6285" providerId="ADAL" clId="{2CA97A5D-0478-524F-8AC6-DE741AC65352}" dt="2024-05-31T15:35:10.353" v="4935"/>
          <ac:spMkLst>
            <pc:docMk/>
            <pc:sldMk cId="2062510964" sldId="420"/>
            <ac:spMk id="3" creationId="{E31B41AD-63C5-23DC-AC0A-C4195BA091FB}"/>
          </ac:spMkLst>
        </pc:spChg>
        <pc:spChg chg="del">
          <ac:chgData name="Alberto Cantele" userId="6dcfd606-3c49-4e1e-8222-9e63454d6285" providerId="ADAL" clId="{2CA97A5D-0478-524F-8AC6-DE741AC65352}" dt="2024-05-31T15:35:10.092" v="4934" actId="478"/>
          <ac:spMkLst>
            <pc:docMk/>
            <pc:sldMk cId="2062510964" sldId="420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5:46:59.376" v="6189" actId="20577"/>
          <ac:spMkLst>
            <pc:docMk/>
            <pc:sldMk cId="2062510964" sldId="420"/>
            <ac:spMk id="2355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6:06:25.590" v="7289" actId="20577"/>
          <ac:spMkLst>
            <pc:docMk/>
            <pc:sldMk cId="2062510964" sldId="420"/>
            <ac:spMk id="130050" creationId="{00000000-0000-0000-0000-000000000000}"/>
          </ac:spMkLst>
        </pc:spChg>
      </pc:sldChg>
      <pc:sldChg chg="del">
        <pc:chgData name="Alberto Cantele" userId="6dcfd606-3c49-4e1e-8222-9e63454d6285" providerId="ADAL" clId="{2CA97A5D-0478-524F-8AC6-DE741AC65352}" dt="2024-05-31T11:13:09.226" v="4731" actId="2696"/>
        <pc:sldMkLst>
          <pc:docMk/>
          <pc:sldMk cId="3915352421" sldId="421"/>
        </pc:sldMkLst>
      </pc:sldChg>
      <pc:sldChg chg="del">
        <pc:chgData name="Alberto Cantele" userId="6dcfd606-3c49-4e1e-8222-9e63454d6285" providerId="ADAL" clId="{2CA97A5D-0478-524F-8AC6-DE741AC65352}" dt="2024-05-31T11:13:22.910" v="4736" actId="2696"/>
        <pc:sldMkLst>
          <pc:docMk/>
          <pc:sldMk cId="3451419176" sldId="425"/>
        </pc:sldMkLst>
      </pc:sldChg>
      <pc:sldChg chg="del">
        <pc:chgData name="Alberto Cantele" userId="6dcfd606-3c49-4e1e-8222-9e63454d6285" providerId="ADAL" clId="{2CA97A5D-0478-524F-8AC6-DE741AC65352}" dt="2024-05-31T11:13:24.843" v="4737" actId="2696"/>
        <pc:sldMkLst>
          <pc:docMk/>
          <pc:sldMk cId="1653875297" sldId="426"/>
        </pc:sldMkLst>
      </pc:sldChg>
      <pc:sldChg chg="del">
        <pc:chgData name="Alberto Cantele" userId="6dcfd606-3c49-4e1e-8222-9e63454d6285" providerId="ADAL" clId="{2CA97A5D-0478-524F-8AC6-DE741AC65352}" dt="2024-05-31T11:13:26.437" v="4738" actId="2696"/>
        <pc:sldMkLst>
          <pc:docMk/>
          <pc:sldMk cId="3620377582" sldId="427"/>
        </pc:sldMkLst>
      </pc:sldChg>
      <pc:sldChg chg="del">
        <pc:chgData name="Alberto Cantele" userId="6dcfd606-3c49-4e1e-8222-9e63454d6285" providerId="ADAL" clId="{2CA97A5D-0478-524F-8AC6-DE741AC65352}" dt="2024-05-31T11:13:34.844" v="4741" actId="2696"/>
        <pc:sldMkLst>
          <pc:docMk/>
          <pc:sldMk cId="3448025580" sldId="428"/>
        </pc:sldMkLst>
      </pc:sldChg>
      <pc:sldChg chg="del">
        <pc:chgData name="Alberto Cantele" userId="6dcfd606-3c49-4e1e-8222-9e63454d6285" providerId="ADAL" clId="{2CA97A5D-0478-524F-8AC6-DE741AC65352}" dt="2024-05-31T11:13:39.365" v="4743" actId="2696"/>
        <pc:sldMkLst>
          <pc:docMk/>
          <pc:sldMk cId="2049150332" sldId="429"/>
        </pc:sldMkLst>
      </pc:sldChg>
      <pc:sldChg chg="del">
        <pc:chgData name="Alberto Cantele" userId="6dcfd606-3c49-4e1e-8222-9e63454d6285" providerId="ADAL" clId="{2CA97A5D-0478-524F-8AC6-DE741AC65352}" dt="2024-05-31T11:13:36.722" v="4742" actId="2696"/>
        <pc:sldMkLst>
          <pc:docMk/>
          <pc:sldMk cId="369981675" sldId="430"/>
        </pc:sldMkLst>
      </pc:sldChg>
      <pc:sldChg chg="del">
        <pc:chgData name="Alberto Cantele" userId="6dcfd606-3c49-4e1e-8222-9e63454d6285" providerId="ADAL" clId="{2CA97A5D-0478-524F-8AC6-DE741AC65352}" dt="2024-05-31T11:13:44.366" v="4745" actId="2696"/>
        <pc:sldMkLst>
          <pc:docMk/>
          <pc:sldMk cId="4246998473" sldId="432"/>
        </pc:sldMkLst>
      </pc:sldChg>
      <pc:sldChg chg="del">
        <pc:chgData name="Alberto Cantele" userId="6dcfd606-3c49-4e1e-8222-9e63454d6285" providerId="ADAL" clId="{2CA97A5D-0478-524F-8AC6-DE741AC65352}" dt="2024-05-31T11:13:41.774" v="4744" actId="2696"/>
        <pc:sldMkLst>
          <pc:docMk/>
          <pc:sldMk cId="1130173778" sldId="433"/>
        </pc:sldMkLst>
      </pc:sldChg>
      <pc:sldChg chg="del">
        <pc:chgData name="Alberto Cantele" userId="6dcfd606-3c49-4e1e-8222-9e63454d6285" providerId="ADAL" clId="{2CA97A5D-0478-524F-8AC6-DE741AC65352}" dt="2024-05-31T11:13:49.130" v="4747" actId="2696"/>
        <pc:sldMkLst>
          <pc:docMk/>
          <pc:sldMk cId="1893968736" sldId="434"/>
        </pc:sldMkLst>
      </pc:sldChg>
      <pc:sldChg chg="del">
        <pc:chgData name="Alberto Cantele" userId="6dcfd606-3c49-4e1e-8222-9e63454d6285" providerId="ADAL" clId="{2CA97A5D-0478-524F-8AC6-DE741AC65352}" dt="2024-05-31T11:13:51.941" v="4748" actId="2696"/>
        <pc:sldMkLst>
          <pc:docMk/>
          <pc:sldMk cId="3433500558" sldId="435"/>
        </pc:sldMkLst>
      </pc:sldChg>
      <pc:sldChg chg="del">
        <pc:chgData name="Alberto Cantele" userId="6dcfd606-3c49-4e1e-8222-9e63454d6285" providerId="ADAL" clId="{2CA97A5D-0478-524F-8AC6-DE741AC65352}" dt="2024-05-31T11:13:55.590" v="4749" actId="2696"/>
        <pc:sldMkLst>
          <pc:docMk/>
          <pc:sldMk cId="4035725966" sldId="436"/>
        </pc:sldMkLst>
      </pc:sldChg>
      <pc:sldChg chg="del">
        <pc:chgData name="Alberto Cantele" userId="6dcfd606-3c49-4e1e-8222-9e63454d6285" providerId="ADAL" clId="{2CA97A5D-0478-524F-8AC6-DE741AC65352}" dt="2024-05-31T11:13:46.470" v="4746" actId="2696"/>
        <pc:sldMkLst>
          <pc:docMk/>
          <pc:sldMk cId="188828018" sldId="437"/>
        </pc:sldMkLst>
      </pc:sldChg>
      <pc:sldChg chg="del">
        <pc:chgData name="Alberto Cantele" userId="6dcfd606-3c49-4e1e-8222-9e63454d6285" providerId="ADAL" clId="{2CA97A5D-0478-524F-8AC6-DE741AC65352}" dt="2024-05-31T15:30:09.235" v="4751" actId="2696"/>
        <pc:sldMkLst>
          <pc:docMk/>
          <pc:sldMk cId="2384811247" sldId="439"/>
        </pc:sldMkLst>
      </pc:sldChg>
      <pc:sldChg chg="addSp delSp modSp mod">
        <pc:chgData name="Alberto Cantele" userId="6dcfd606-3c49-4e1e-8222-9e63454d6285" providerId="ADAL" clId="{2CA97A5D-0478-524F-8AC6-DE741AC65352}" dt="2024-05-31T15:34:41.601" v="4927"/>
        <pc:sldMkLst>
          <pc:docMk/>
          <pc:sldMk cId="2468887406" sldId="440"/>
        </pc:sldMkLst>
        <pc:spChg chg="del">
          <ac:chgData name="Alberto Cantele" userId="6dcfd606-3c49-4e1e-8222-9e63454d6285" providerId="ADAL" clId="{2CA97A5D-0478-524F-8AC6-DE741AC65352}" dt="2024-05-31T15:34:41.121" v="4926" actId="478"/>
          <ac:spMkLst>
            <pc:docMk/>
            <pc:sldMk cId="2468887406" sldId="440"/>
            <ac:spMk id="4" creationId="{00000000-0000-0000-0000-000000000000}"/>
          </ac:spMkLst>
        </pc:spChg>
        <pc:spChg chg="del mod">
          <ac:chgData name="Alberto Cantele" userId="6dcfd606-3c49-4e1e-8222-9e63454d6285" providerId="ADAL" clId="{2CA97A5D-0478-524F-8AC6-DE741AC65352}" dt="2024-05-30T19:46:43.806" v="1460" actId="478"/>
          <ac:spMkLst>
            <pc:docMk/>
            <pc:sldMk cId="2468887406" sldId="440"/>
            <ac:spMk id="5" creationId="{CC3EF1B6-D53A-1B48-ED47-CD3DB22844F0}"/>
          </ac:spMkLst>
        </pc:spChg>
        <pc:spChg chg="del mod">
          <ac:chgData name="Alberto Cantele" userId="6dcfd606-3c49-4e1e-8222-9e63454d6285" providerId="ADAL" clId="{2CA97A5D-0478-524F-8AC6-DE741AC65352}" dt="2024-05-30T19:46:40.420" v="1458" actId="478"/>
          <ac:spMkLst>
            <pc:docMk/>
            <pc:sldMk cId="2468887406" sldId="440"/>
            <ac:spMk id="6" creationId="{953DB632-25C0-6271-8116-05AADAB8E83A}"/>
          </ac:spMkLst>
        </pc:spChg>
        <pc:spChg chg="del mod">
          <ac:chgData name="Alberto Cantele" userId="6dcfd606-3c49-4e1e-8222-9e63454d6285" providerId="ADAL" clId="{2CA97A5D-0478-524F-8AC6-DE741AC65352}" dt="2024-05-30T19:42:20.361" v="1407" actId="478"/>
          <ac:spMkLst>
            <pc:docMk/>
            <pc:sldMk cId="2468887406" sldId="440"/>
            <ac:spMk id="8" creationId="{F9A9C6AC-D956-9761-79EA-34DA5FEE2CBF}"/>
          </ac:spMkLst>
        </pc:spChg>
        <pc:spChg chg="del mod">
          <ac:chgData name="Alberto Cantele" userId="6dcfd606-3c49-4e1e-8222-9e63454d6285" providerId="ADAL" clId="{2CA97A5D-0478-524F-8AC6-DE741AC65352}" dt="2024-05-30T19:47:53.908" v="1482" actId="478"/>
          <ac:spMkLst>
            <pc:docMk/>
            <pc:sldMk cId="2468887406" sldId="440"/>
            <ac:spMk id="9" creationId="{6D0FDB83-F4D7-876D-993A-6780B3FE109A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1" creationId="{F720089C-39AC-32AA-3FCD-72019849614E}"/>
          </ac:spMkLst>
        </pc:spChg>
        <pc:spChg chg="del mod">
          <ac:chgData name="Alberto Cantele" userId="6dcfd606-3c49-4e1e-8222-9e63454d6285" providerId="ADAL" clId="{2CA97A5D-0478-524F-8AC6-DE741AC65352}" dt="2024-05-30T19:39:29.376" v="1371" actId="478"/>
          <ac:spMkLst>
            <pc:docMk/>
            <pc:sldMk cId="2468887406" sldId="440"/>
            <ac:spMk id="14" creationId="{1281DD83-970A-2E14-D68B-754BAE771788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5" creationId="{9D273295-1A68-C293-E8BD-74096BD7CF1A}"/>
          </ac:spMkLst>
        </pc:spChg>
        <pc:spChg chg="del mod">
          <ac:chgData name="Alberto Cantele" userId="6dcfd606-3c49-4e1e-8222-9e63454d6285" providerId="ADAL" clId="{2CA97A5D-0478-524F-8AC6-DE741AC65352}" dt="2024-05-30T19:46:40.420" v="1458" actId="478"/>
          <ac:spMkLst>
            <pc:docMk/>
            <pc:sldMk cId="2468887406" sldId="440"/>
            <ac:spMk id="16" creationId="{7D8AE708-FAE4-7B34-8720-6E28B6FDDB2E}"/>
          </ac:spMkLst>
        </pc:spChg>
        <pc:spChg chg="del mod">
          <ac:chgData name="Alberto Cantele" userId="6dcfd606-3c49-4e1e-8222-9e63454d6285" providerId="ADAL" clId="{2CA97A5D-0478-524F-8AC6-DE741AC65352}" dt="2024-05-30T19:46:40.420" v="1458" actId="478"/>
          <ac:spMkLst>
            <pc:docMk/>
            <pc:sldMk cId="2468887406" sldId="440"/>
            <ac:spMk id="18" creationId="{1D75E298-C942-02E7-F440-3764B84D5130}"/>
          </ac:spMkLst>
        </pc:spChg>
        <pc:spChg chg="del mod">
          <ac:chgData name="Alberto Cantele" userId="6dcfd606-3c49-4e1e-8222-9e63454d6285" providerId="ADAL" clId="{2CA97A5D-0478-524F-8AC6-DE741AC65352}" dt="2024-05-30T19:40:28.695" v="1384" actId="478"/>
          <ac:spMkLst>
            <pc:docMk/>
            <pc:sldMk cId="2468887406" sldId="440"/>
            <ac:spMk id="19" creationId="{718C4C2B-7B1B-32DA-3FC2-E4DE5EB83C41}"/>
          </ac:spMkLst>
        </pc:spChg>
        <pc:spChg chg="del mod">
          <ac:chgData name="Alberto Cantele" userId="6dcfd606-3c49-4e1e-8222-9e63454d6285" providerId="ADAL" clId="{2CA97A5D-0478-524F-8AC6-DE741AC65352}" dt="2024-05-30T19:42:06.956" v="1403" actId="478"/>
          <ac:spMkLst>
            <pc:docMk/>
            <pc:sldMk cId="2468887406" sldId="440"/>
            <ac:spMk id="23" creationId="{8E79EE57-32C3-AA47-BED2-B1CF4270FBF3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24" creationId="{B33A9EF5-8F8C-AC2E-7BE7-E0C7AF17956A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25" creationId="{FD65EAAB-084A-C3BF-BAF2-05F0ECDA2343}"/>
          </ac:spMkLst>
        </pc:spChg>
        <pc:spChg chg="del mod">
          <ac:chgData name="Alberto Cantele" userId="6dcfd606-3c49-4e1e-8222-9e63454d6285" providerId="ADAL" clId="{2CA97A5D-0478-524F-8AC6-DE741AC65352}" dt="2024-05-30T19:47:53.908" v="1482" actId="478"/>
          <ac:spMkLst>
            <pc:docMk/>
            <pc:sldMk cId="2468887406" sldId="440"/>
            <ac:spMk id="26" creationId="{CF05A517-F2E8-5CF0-838A-5A323C585264}"/>
          </ac:spMkLst>
        </pc:spChg>
        <pc:spChg chg="del mod">
          <ac:chgData name="Alberto Cantele" userId="6dcfd606-3c49-4e1e-8222-9e63454d6285" providerId="ADAL" clId="{2CA97A5D-0478-524F-8AC6-DE741AC65352}" dt="2024-05-30T14:13:09.620" v="1263" actId="478"/>
          <ac:spMkLst>
            <pc:docMk/>
            <pc:sldMk cId="2468887406" sldId="440"/>
            <ac:spMk id="28" creationId="{7C71F942-1E77-8346-FFE9-48438171F56C}"/>
          </ac:spMkLst>
        </pc:spChg>
        <pc:spChg chg="del mod">
          <ac:chgData name="Alberto Cantele" userId="6dcfd606-3c49-4e1e-8222-9e63454d6285" providerId="ADAL" clId="{2CA97A5D-0478-524F-8AC6-DE741AC65352}" dt="2024-05-30T19:46:36.574" v="1457" actId="478"/>
          <ac:spMkLst>
            <pc:docMk/>
            <pc:sldMk cId="2468887406" sldId="440"/>
            <ac:spMk id="29" creationId="{8B45B526-A735-4D49-6C41-EE73658B7EFA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30" creationId="{E4FD94E1-6A12-E6DB-4381-2FC197B57651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31" creationId="{C178BC3E-A39A-383F-7852-5CF7B9AAB743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34" creationId="{1025D546-CCC3-D653-8C9F-A5108327B257}"/>
          </ac:spMkLst>
        </pc:spChg>
        <pc:spChg chg="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35" creationId="{8F012E1F-E844-747C-B4B3-D70DF655D77E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5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56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58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6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6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65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67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68" creationId="{CD005CAA-5A69-FFCB-B40A-EE8126648AF8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69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71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84" creationId="{351B7C4F-3C75-EEB3-DB9E-056A0946BD39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92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98" creationId="{A709C4B6-B90F-3C45-7774-0E18331E947E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05" creationId="{96C2D3CA-BA64-37B8-91E9-7AE94576B901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06" creationId="{C1B56F23-4AFD-9E4F-F02B-EC7E27CB048A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07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08" creationId="{A18B1A84-4285-7375-F3E4-1A812364DE61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09" creationId="{F8D6A858-9C3A-7D03-593E-CE230C772B45}"/>
          </ac:spMkLst>
        </pc:spChg>
        <pc:spChg chg="del">
          <ac:chgData name="Alberto Cantele" userId="6dcfd606-3c49-4e1e-8222-9e63454d6285" providerId="ADAL" clId="{2CA97A5D-0478-524F-8AC6-DE741AC65352}" dt="2024-05-30T14:08:46.745" v="1258" actId="478"/>
          <ac:spMkLst>
            <pc:docMk/>
            <pc:sldMk cId="2468887406" sldId="440"/>
            <ac:spMk id="110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1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12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13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14" creationId="{31E38692-8005-BD8C-CB3B-A57F064213BC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15" creationId="{48099221-A3F5-C3BB-3D4A-FDE8FA1EBDDA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16" creationId="{E0284E26-3829-9731-4B77-BF84E8B02CC0}"/>
          </ac:spMkLst>
        </pc:spChg>
        <pc:spChg chg="add del mod">
          <ac:chgData name="Alberto Cantele" userId="6dcfd606-3c49-4e1e-8222-9e63454d6285" providerId="ADAL" clId="{2CA97A5D-0478-524F-8AC6-DE741AC65352}" dt="2024-05-30T19:49:04.316" v="1567" actId="478"/>
          <ac:spMkLst>
            <pc:docMk/>
            <pc:sldMk cId="2468887406" sldId="440"/>
            <ac:spMk id="117" creationId="{0CF2D603-4188-1FDC-9C30-EE5B1AF94388}"/>
          </ac:spMkLst>
        </pc:spChg>
        <pc:spChg chg="add del mod">
          <ac:chgData name="Alberto Cantele" userId="6dcfd606-3c49-4e1e-8222-9e63454d6285" providerId="ADAL" clId="{2CA97A5D-0478-524F-8AC6-DE741AC65352}" dt="2024-05-30T19:48:59.985" v="1565" actId="478"/>
          <ac:spMkLst>
            <pc:docMk/>
            <pc:sldMk cId="2468887406" sldId="440"/>
            <ac:spMk id="118" creationId="{B0BE1000-FB94-AA3F-0C39-C19E657E6102}"/>
          </ac:spMkLst>
        </pc:spChg>
        <pc:spChg chg="add del mod">
          <ac:chgData name="Alberto Cantele" userId="6dcfd606-3c49-4e1e-8222-9e63454d6285" providerId="ADAL" clId="{2CA97A5D-0478-524F-8AC6-DE741AC65352}" dt="2024-05-30T19:49:04.316" v="1567" actId="478"/>
          <ac:spMkLst>
            <pc:docMk/>
            <pc:sldMk cId="2468887406" sldId="440"/>
            <ac:spMk id="119" creationId="{3A6DDDF8-4782-AF81-E53D-49013188F509}"/>
          </ac:spMkLst>
        </pc:spChg>
        <pc:spChg chg="add del mod">
          <ac:chgData name="Alberto Cantele" userId="6dcfd606-3c49-4e1e-8222-9e63454d6285" providerId="ADAL" clId="{2CA97A5D-0478-524F-8AC6-DE741AC65352}" dt="2024-05-30T19:49:04.316" v="1567" actId="478"/>
          <ac:spMkLst>
            <pc:docMk/>
            <pc:sldMk cId="2468887406" sldId="440"/>
            <ac:spMk id="120" creationId="{A3205FFD-592C-FC62-240C-CF1B3749C0FD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1" creationId="{3E91CDD1-DD5D-3270-FC7D-666D9C29D082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2" creationId="{76D5D50C-812D-87CE-875D-CDEBE34FA9C4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3" creationId="{4E86F3DD-69A1-3C2E-996E-4C52F790E18D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4" creationId="{76AE17C9-12C7-17E2-D07F-D576DDACBBA2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5" creationId="{3D0918E0-1B77-F993-8914-C327A681CBE4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6" creationId="{57588F90-4580-79C6-64EA-1C59C33E9EDE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27" creationId="{C1E51E2E-38FB-B213-E13D-43F67DB95666}"/>
          </ac:spMkLst>
        </pc:spChg>
        <pc:spChg chg="mod">
          <ac:chgData name="Alberto Cantele" userId="6dcfd606-3c49-4e1e-8222-9e63454d6285" providerId="ADAL" clId="{2CA97A5D-0478-524F-8AC6-DE741AC65352}" dt="2024-05-30T14:08:11.603" v="1255" actId="20577"/>
          <ac:spMkLst>
            <pc:docMk/>
            <pc:sldMk cId="2468887406" sldId="440"/>
            <ac:spMk id="18436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38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4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4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45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47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49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5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5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55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68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69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0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2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4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5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6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7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8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79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82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83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51.873" v="1260" actId="478"/>
          <ac:spMkLst>
            <pc:docMk/>
            <pc:sldMk cId="2468887406" sldId="440"/>
            <ac:spMk id="18486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6.745" v="1258" actId="478"/>
          <ac:spMkLst>
            <pc:docMk/>
            <pc:sldMk cId="2468887406" sldId="440"/>
            <ac:spMk id="18487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89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44.062" v="1257" actId="478"/>
          <ac:spMkLst>
            <pc:docMk/>
            <pc:sldMk cId="2468887406" sldId="440"/>
            <ac:spMk id="18491" creationId="{00000000-0000-0000-0000-000000000000}"/>
          </ac:spMkLst>
        </pc:spChg>
        <pc:spChg chg="del">
          <ac:chgData name="Alberto Cantele" userId="6dcfd606-3c49-4e1e-8222-9e63454d6285" providerId="ADAL" clId="{2CA97A5D-0478-524F-8AC6-DE741AC65352}" dt="2024-05-30T14:08:50.696" v="1259" actId="478"/>
          <ac:spMkLst>
            <pc:docMk/>
            <pc:sldMk cId="2468887406" sldId="440"/>
            <ac:spMk id="18492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48" creationId="{06B9D7DD-BE6C-CCB3-08C0-A1C26E21A76C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49" creationId="{994C8A6A-713C-B09F-164D-DD9179928936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51" creationId="{681C7386-0576-B762-E160-DD7136BF0EDF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52" creationId="{D9A0D6DA-7030-602D-3EF8-4132A33F6359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53" creationId="{C15282E2-7980-E75A-D63C-B9520DFC4A51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78" creationId="{A50C783A-CB96-0457-C331-088D01A4D637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79" creationId="{9A6AC8EC-3BED-54A1-F4C8-70C7FD78AAC1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0" creationId="{73896877-E0FB-9EDF-6FE2-DA08EA141AB5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1" creationId="{76871A7D-9268-FFDF-034A-E47E3E9A880C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2" creationId="{429CAB71-35A3-A5AE-1421-AF98AA5E5B59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3" creationId="{9244F49F-3D79-72D3-FFD4-4BEC4A9EE3A3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4" creationId="{6E5B7D6F-23EF-C10C-DB05-045552D9CD94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5" creationId="{911723B6-34F5-D389-4B10-E4995C3923AD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6" creationId="{2E99A999-8BAB-D176-8FF4-4ABFC303ED08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87" creationId="{AE00C038-7AEB-D32C-CD52-5F3A436906F4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93" creationId="{4F936826-8A0E-F7A1-12DA-3829483F1857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094" creationId="{7CE79047-878C-8BA6-B7CE-75FE6A5A5FE2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105" creationId="{EAF29CB5-717E-94FA-9BE3-8A36AD8ABEB3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106" creationId="{C48455E7-9E7B-4917-8BB2-490558022DAB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107" creationId="{A7E960CF-CEA6-386F-A5B5-50657B9B6687}"/>
          </ac:spMkLst>
        </pc:spChg>
        <pc:spChg chg="add mod">
          <ac:chgData name="Alberto Cantele" userId="6dcfd606-3c49-4e1e-8222-9e63454d6285" providerId="ADAL" clId="{2CA97A5D-0478-524F-8AC6-DE741AC65352}" dt="2024-05-31T07:28:31.269" v="2978" actId="1035"/>
          <ac:spMkLst>
            <pc:docMk/>
            <pc:sldMk cId="2468887406" sldId="440"/>
            <ac:spMk id="130108" creationId="{86F67DCA-3145-B943-2DB5-FA264662F5E2}"/>
          </ac:spMkLst>
        </pc:spChg>
        <pc:spChg chg="add mod">
          <ac:chgData name="Alberto Cantele" userId="6dcfd606-3c49-4e1e-8222-9e63454d6285" providerId="ADAL" clId="{2CA97A5D-0478-524F-8AC6-DE741AC65352}" dt="2024-05-31T07:28:28.134" v="2977" actId="1035"/>
          <ac:spMkLst>
            <pc:docMk/>
            <pc:sldMk cId="2468887406" sldId="440"/>
            <ac:spMk id="130127" creationId="{5E6D1215-94A3-C14A-0F64-37C20F1E7CE1}"/>
          </ac:spMkLst>
        </pc:spChg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2468887406" sldId="440"/>
            <ac:spMk id="130137" creationId="{5540BD30-967B-CADF-E91D-92C296615734}"/>
          </ac:spMkLst>
        </pc:spChg>
        <pc:spChg chg="add mod">
          <ac:chgData name="Alberto Cantele" userId="6dcfd606-3c49-4e1e-8222-9e63454d6285" providerId="ADAL" clId="{2CA97A5D-0478-524F-8AC6-DE741AC65352}" dt="2024-05-31T15:34:41.601" v="4927"/>
          <ac:spMkLst>
            <pc:docMk/>
            <pc:sldMk cId="2468887406" sldId="440"/>
            <ac:spMk id="130138" creationId="{9ACC74A8-140F-F31E-ADCC-21A02BD35582}"/>
          </ac:spMkLst>
        </pc:spChg>
        <pc:grpChg chg="add del mod">
          <ac:chgData name="Alberto Cantele" userId="6dcfd606-3c49-4e1e-8222-9e63454d6285" providerId="ADAL" clId="{2CA97A5D-0478-524F-8AC6-DE741AC65352}" dt="2024-05-30T19:46:43.806" v="1460" actId="478"/>
          <ac:grpSpMkLst>
            <pc:docMk/>
            <pc:sldMk cId="2468887406" sldId="440"/>
            <ac:grpSpMk id="2" creationId="{C6DC064D-BF87-65E4-9FA2-985968065C1E}"/>
          </ac:grpSpMkLst>
        </pc:grpChg>
        <pc:grpChg chg="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3" creationId="{B91CB585-9D84-2E46-E564-C7991A1D4479}"/>
          </ac:grpSpMkLst>
        </pc:grpChg>
        <pc:grpChg chg="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7" creationId="{EBF1DE60-CF69-590B-1829-24A9D52966E0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04" creationId="{D08C331A-C483-C7D9-AB67-BE718FBB1CDD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30054" creationId="{859AC2E1-2D10-BF57-84AC-9EFBAE35D120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30091" creationId="{7CCD8E39-16D2-9889-1BF3-6279010E82FC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30092" creationId="{876004DB-6383-A9EF-C9BE-AEA18B6974D4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30095" creationId="{43E3C7E2-3837-538F-2318-CF0321DBB814}"/>
          </ac:grpSpMkLst>
        </pc:grpChg>
        <pc:grpChg chg="add mod">
          <ac:chgData name="Alberto Cantele" userId="6dcfd606-3c49-4e1e-8222-9e63454d6285" providerId="ADAL" clId="{2CA97A5D-0478-524F-8AC6-DE741AC65352}" dt="2024-05-31T07:28:31.269" v="2978" actId="1035"/>
          <ac:grpSpMkLst>
            <pc:docMk/>
            <pc:sldMk cId="2468887406" sldId="440"/>
            <ac:grpSpMk id="130126" creationId="{310572EE-C1FA-8316-9D60-6A35DFB84B02}"/>
          </ac:grpSpMkLst>
        </pc:grpChg>
        <pc:picChg chg="del">
          <ac:chgData name="Alberto Cantele" userId="6dcfd606-3c49-4e1e-8222-9e63454d6285" providerId="ADAL" clId="{2CA97A5D-0478-524F-8AC6-DE741AC65352}" dt="2024-05-30T14:08:32.612" v="1256" actId="478"/>
          <ac:picMkLst>
            <pc:docMk/>
            <pc:sldMk cId="2468887406" sldId="440"/>
            <ac:picMk id="64" creationId="{47BC9157-6A24-42E1-B5D8-0B6C4ED43169}"/>
          </ac:picMkLst>
        </pc:pic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10" creationId="{00000000-0000-0000-0000-000000000000}"/>
          </ac:cxnSpMkLst>
        </pc:cxnChg>
        <pc:cxnChg chg="del mod">
          <ac:chgData name="Alberto Cantele" userId="6dcfd606-3c49-4e1e-8222-9e63454d6285" providerId="ADAL" clId="{2CA97A5D-0478-524F-8AC6-DE741AC65352}" dt="2024-05-30T14:17:07.217" v="1306" actId="478"/>
          <ac:cxnSpMkLst>
            <pc:docMk/>
            <pc:sldMk cId="2468887406" sldId="440"/>
            <ac:cxnSpMk id="12" creationId="{9BB0FA9D-D435-3D86-3791-8906EC83B53D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13" creationId="{00000000-0000-0000-0000-000000000000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7" creationId="{1CE59237-03C3-5E25-0CE8-28921788C5BC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20" creationId="{9E9E9786-3C76-CA10-A837-12C9FE0AC6B4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21" creationId="{9A8A3072-55D3-BF6E-49D2-2503BA613395}"/>
          </ac:cxnSpMkLst>
        </pc:cxnChg>
        <pc:cxnChg chg="del mod">
          <ac:chgData name="Alberto Cantele" userId="6dcfd606-3c49-4e1e-8222-9e63454d6285" providerId="ADAL" clId="{2CA97A5D-0478-524F-8AC6-DE741AC65352}" dt="2024-05-30T19:51:49.497" v="1757" actId="478"/>
          <ac:cxnSpMkLst>
            <pc:docMk/>
            <pc:sldMk cId="2468887406" sldId="440"/>
            <ac:cxnSpMk id="22" creationId="{7E70B8E4-2345-DC07-0B6B-1A204FD08913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27" creationId="{778DCFA1-21E4-C2CA-D144-A673150BC21E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32" creationId="{CC9C86E5-1C00-BAB8-CFB3-83D76D743C79}"/>
          </ac:cxnSpMkLst>
        </pc:cxnChg>
        <pc:cxnChg chg="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33" creationId="{327E5554-7B33-A3D1-A6D0-497439BFC16C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55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73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75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77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79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81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83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85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87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89" creationId="{00000000-0000-0000-0000-000000000000}"/>
          </ac:cxnSpMkLst>
        </pc:cxnChg>
        <pc:cxnChg chg="del">
          <ac:chgData name="Alberto Cantele" userId="6dcfd606-3c49-4e1e-8222-9e63454d6285" providerId="ADAL" clId="{2CA97A5D-0478-524F-8AC6-DE741AC65352}" dt="2024-05-30T14:08:44.062" v="1257" actId="478"/>
          <ac:cxnSpMkLst>
            <pc:docMk/>
            <pc:sldMk cId="2468887406" sldId="440"/>
            <ac:cxnSpMk id="91" creationId="{00000000-0000-0000-0000-000000000000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57" creationId="{539D1406-2433-EFF7-CA6E-497CB38D2F1A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60" creationId="{BEE0A25F-28E1-AD09-CDA4-4B627BA16590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63" creationId="{084694BF-F553-FB80-9148-4BC6EFA0E91A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66" creationId="{33F52ABB-BF14-A860-CDFF-3020E4CCEC9F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69" creationId="{E651ACCF-F447-2414-3AEE-EEA10490244E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72" creationId="{71207283-4982-7F84-56A6-1FF61622C604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75" creationId="{54C89ACB-4AC8-572C-2AF3-BE9A8A069BA8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88" creationId="{7A6474AE-5475-A4D4-6F9A-7ADCFB48BAE5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96" creationId="{C21375EA-07C2-F0FA-BEDD-9612F3E1BAFD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099" creationId="{1CFD959D-0305-6B8C-6106-5B759111D4E8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102" creationId="{B776939E-F3C0-DF95-5CB4-F558A31BEA58}"/>
          </ac:cxnSpMkLst>
        </pc:cxnChg>
        <pc:cxnChg chg="add del mod">
          <ac:chgData name="Alberto Cantele" userId="6dcfd606-3c49-4e1e-8222-9e63454d6285" providerId="ADAL" clId="{2CA97A5D-0478-524F-8AC6-DE741AC65352}" dt="2024-05-30T20:22:47.954" v="2116" actId="478"/>
          <ac:cxnSpMkLst>
            <pc:docMk/>
            <pc:sldMk cId="2468887406" sldId="440"/>
            <ac:cxnSpMk id="130109" creationId="{B1E56067-786F-97CA-C7CA-987D83B96CB0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114" creationId="{32E923E5-FFF1-6ACA-0658-8CEADD78887D}"/>
          </ac:cxnSpMkLst>
        </pc:cxnChg>
        <pc:cxnChg chg="add mod">
          <ac:chgData name="Alberto Cantele" userId="6dcfd606-3c49-4e1e-8222-9e63454d6285" providerId="ADAL" clId="{2CA97A5D-0478-524F-8AC6-DE741AC65352}" dt="2024-05-31T07:28:31.269" v="2978" actId="1035"/>
          <ac:cxnSpMkLst>
            <pc:docMk/>
            <pc:sldMk cId="2468887406" sldId="440"/>
            <ac:cxnSpMk id="130121" creationId="{F59CF6A1-6A2E-D639-693A-1A4CCA20A191}"/>
          </ac:cxnSpMkLst>
        </pc:cxnChg>
        <pc:cxnChg chg="add mod">
          <ac:chgData name="Alberto Cantele" userId="6dcfd606-3c49-4e1e-8222-9e63454d6285" providerId="ADAL" clId="{2CA97A5D-0478-524F-8AC6-DE741AC65352}" dt="2024-05-31T07:29:57.476" v="2990" actId="1582"/>
          <ac:cxnSpMkLst>
            <pc:docMk/>
            <pc:sldMk cId="2468887406" sldId="440"/>
            <ac:cxnSpMk id="130129" creationId="{9FECDF04-AD36-64B3-709E-6C2A0B30EFB2}"/>
          </ac:cxnSpMkLst>
        </pc:cxnChg>
        <pc:cxnChg chg="add mod">
          <ac:chgData name="Alberto Cantele" userId="6dcfd606-3c49-4e1e-8222-9e63454d6285" providerId="ADAL" clId="{2CA97A5D-0478-524F-8AC6-DE741AC65352}" dt="2024-05-31T07:30:27.335" v="2996" actId="1582"/>
          <ac:cxnSpMkLst>
            <pc:docMk/>
            <pc:sldMk cId="2468887406" sldId="440"/>
            <ac:cxnSpMk id="130134" creationId="{DAC32D93-AC7F-B689-557A-925CF2E0AD1D}"/>
          </ac:cxnSpMkLst>
        </pc:cxnChg>
      </pc:sldChg>
      <pc:sldChg chg="del">
        <pc:chgData name="Alberto Cantele" userId="6dcfd606-3c49-4e1e-8222-9e63454d6285" providerId="ADAL" clId="{2CA97A5D-0478-524F-8AC6-DE741AC65352}" dt="2024-05-31T11:13:20.802" v="4735" actId="2696"/>
        <pc:sldMkLst>
          <pc:docMk/>
          <pc:sldMk cId="98769849" sldId="441"/>
        </pc:sldMkLst>
      </pc:sldChg>
      <pc:sldChg chg="del">
        <pc:chgData name="Alberto Cantele" userId="6dcfd606-3c49-4e1e-8222-9e63454d6285" providerId="ADAL" clId="{2CA97A5D-0478-524F-8AC6-DE741AC65352}" dt="2024-05-31T11:13:18.446" v="4734" actId="2696"/>
        <pc:sldMkLst>
          <pc:docMk/>
          <pc:sldMk cId="3773183615" sldId="442"/>
        </pc:sldMkLst>
      </pc:sldChg>
      <pc:sldChg chg="del">
        <pc:chgData name="Alberto Cantele" userId="6dcfd606-3c49-4e1e-8222-9e63454d6285" providerId="ADAL" clId="{2CA97A5D-0478-524F-8AC6-DE741AC65352}" dt="2024-05-31T11:13:14.178" v="4732" actId="2696"/>
        <pc:sldMkLst>
          <pc:docMk/>
          <pc:sldMk cId="1467925495" sldId="443"/>
        </pc:sldMkLst>
      </pc:sldChg>
      <pc:sldChg chg="del">
        <pc:chgData name="Alberto Cantele" userId="6dcfd606-3c49-4e1e-8222-9e63454d6285" providerId="ADAL" clId="{2CA97A5D-0478-524F-8AC6-DE741AC65352}" dt="2024-05-31T11:13:16.057" v="4733" actId="2696"/>
        <pc:sldMkLst>
          <pc:docMk/>
          <pc:sldMk cId="460770111" sldId="444"/>
        </pc:sldMkLst>
      </pc:sldChg>
      <pc:sldChg chg="addSp delSp modSp mod">
        <pc:chgData name="Alberto Cantele" userId="6dcfd606-3c49-4e1e-8222-9e63454d6285" providerId="ADAL" clId="{2CA97A5D-0478-524F-8AC6-DE741AC65352}" dt="2024-05-31T15:33:36.633" v="4874" actId="20577"/>
        <pc:sldMkLst>
          <pc:docMk/>
          <pc:sldMk cId="1750698163" sldId="445"/>
        </pc:sldMkLst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1750698163" sldId="445"/>
            <ac:spMk id="2" creationId="{C29D94F8-A077-F4C5-4FE2-7A7166034984}"/>
          </ac:spMkLst>
        </pc:spChg>
        <pc:spChg chg="mod">
          <ac:chgData name="Alberto Cantele" userId="6dcfd606-3c49-4e1e-8222-9e63454d6285" providerId="ADAL" clId="{2CA97A5D-0478-524F-8AC6-DE741AC65352}" dt="2024-05-31T15:33:36.633" v="4874" actId="20577"/>
          <ac:spMkLst>
            <pc:docMk/>
            <pc:sldMk cId="1750698163" sldId="445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0T12:38:38.402" v="695" actId="20577"/>
          <ac:spMkLst>
            <pc:docMk/>
            <pc:sldMk cId="1750698163" sldId="445"/>
            <ac:spMk id="34819" creationId="{00000000-0000-0000-0000-000000000000}"/>
          </ac:spMkLst>
        </pc:spChg>
      </pc:sldChg>
      <pc:sldChg chg="addSp delSp modSp add del mod">
        <pc:chgData name="Alberto Cantele" userId="6dcfd606-3c49-4e1e-8222-9e63454d6285" providerId="ADAL" clId="{2CA97A5D-0478-524F-8AC6-DE741AC65352}" dt="2024-05-31T10:57:57.915" v="4147" actId="2696"/>
        <pc:sldMkLst>
          <pc:docMk/>
          <pc:sldMk cId="1956789192" sldId="446"/>
        </pc:sldMkLst>
        <pc:spChg chg="add mod">
          <ac:chgData name="Alberto Cantele" userId="6dcfd606-3c49-4e1e-8222-9e63454d6285" providerId="ADAL" clId="{2CA97A5D-0478-524F-8AC6-DE741AC65352}" dt="2024-05-31T07:26:57.806" v="2807" actId="20577"/>
          <ac:spMkLst>
            <pc:docMk/>
            <pc:sldMk cId="1956789192" sldId="446"/>
            <ac:spMk id="2" creationId="{B0DBBA7D-AF91-6D9B-09EB-C5CE605B00A9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1" creationId="{F720089C-39AC-32AA-3FCD-72019849614E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5" creationId="{9D273295-1A68-C293-E8BD-74096BD7CF1A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24" creationId="{B33A9EF5-8F8C-AC2E-7BE7-E0C7AF17956A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25" creationId="{FD65EAAB-084A-C3BF-BAF2-05F0ECDA2343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30" creationId="{E4FD94E1-6A12-E6DB-4381-2FC197B57651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31" creationId="{C178BC3E-A39A-383F-7852-5CF7B9AAB743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34" creationId="{1025D546-CCC3-D653-8C9F-A5108327B257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35" creationId="{8F012E1F-E844-747C-B4B3-D70DF655D77E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68" creationId="{CD005CAA-5A69-FFCB-B40A-EE8126648AF8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84" creationId="{351B7C4F-3C75-EEB3-DB9E-056A0946BD39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98" creationId="{A709C4B6-B90F-3C45-7774-0E18331E947E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05" creationId="{96C2D3CA-BA64-37B8-91E9-7AE94576B901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06" creationId="{C1B56F23-4AFD-9E4F-F02B-EC7E27CB048A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08" creationId="{A18B1A84-4285-7375-F3E4-1A812364DE61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09" creationId="{F8D6A858-9C3A-7D03-593E-CE230C772B45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14" creationId="{31E38692-8005-BD8C-CB3B-A57F064213BC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15" creationId="{48099221-A3F5-C3BB-3D4A-FDE8FA1EBDDA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16" creationId="{E0284E26-3829-9731-4B77-BF84E8B02CC0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1" creationId="{3E91CDD1-DD5D-3270-FC7D-666D9C29D082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2" creationId="{76D5D50C-812D-87CE-875D-CDEBE34FA9C4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3" creationId="{4E86F3DD-69A1-3C2E-996E-4C52F790E18D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4" creationId="{76AE17C9-12C7-17E2-D07F-D576DDACBBA2}"/>
          </ac:spMkLst>
        </pc:spChg>
        <pc:spChg chg="add del mod">
          <ac:chgData name="Alberto Cantele" userId="6dcfd606-3c49-4e1e-8222-9e63454d6285" providerId="ADAL" clId="{2CA97A5D-0478-524F-8AC6-DE741AC65352}" dt="2024-05-31T07:35:18.017" v="3043" actId="478"/>
          <ac:spMkLst>
            <pc:docMk/>
            <pc:sldMk cId="1956789192" sldId="446"/>
            <ac:spMk id="125" creationId="{3D0918E0-1B77-F993-8914-C327A681CBE4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6" creationId="{57588F90-4580-79C6-64EA-1C59C33E9EDE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27" creationId="{C1E51E2E-38FB-B213-E13D-43F67DB95666}"/>
          </ac:spMkLst>
        </pc:spChg>
        <pc:spChg chg="del mod">
          <ac:chgData name="Alberto Cantele" userId="6dcfd606-3c49-4e1e-8222-9e63454d6285" providerId="ADAL" clId="{2CA97A5D-0478-524F-8AC6-DE741AC65352}" dt="2024-05-31T07:31:18.993" v="2997" actId="478"/>
          <ac:spMkLst>
            <pc:docMk/>
            <pc:sldMk cId="1956789192" sldId="446"/>
            <ac:spMk id="130048" creationId="{06B9D7DD-BE6C-CCB3-08C0-A1C26E21A76C}"/>
          </ac:spMkLst>
        </pc:spChg>
        <pc:spChg chg="del mod">
          <ac:chgData name="Alberto Cantele" userId="6dcfd606-3c49-4e1e-8222-9e63454d6285" providerId="ADAL" clId="{2CA97A5D-0478-524F-8AC6-DE741AC65352}" dt="2024-05-31T07:40:01.023" v="3082" actId="478"/>
          <ac:spMkLst>
            <pc:docMk/>
            <pc:sldMk cId="1956789192" sldId="446"/>
            <ac:spMk id="130049" creationId="{994C8A6A-713C-B09F-164D-DD9179928936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51" creationId="{681C7386-0576-B762-E160-DD7136BF0EDF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52" creationId="{D9A0D6DA-7030-602D-3EF8-4132A33F6359}"/>
          </ac:spMkLst>
        </pc:spChg>
        <pc:spChg chg="del mod">
          <ac:chgData name="Alberto Cantele" userId="6dcfd606-3c49-4e1e-8222-9e63454d6285" providerId="ADAL" clId="{2CA97A5D-0478-524F-8AC6-DE741AC65352}" dt="2024-05-31T07:39:59.497" v="3081" actId="478"/>
          <ac:spMkLst>
            <pc:docMk/>
            <pc:sldMk cId="1956789192" sldId="446"/>
            <ac:spMk id="130053" creationId="{C15282E2-7980-E75A-D63C-B9520DFC4A51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78" creationId="{A50C783A-CB96-0457-C331-088D01A4D637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79" creationId="{9A6AC8EC-3BED-54A1-F4C8-70C7FD78AAC1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0" creationId="{73896877-E0FB-9EDF-6FE2-DA08EA141AB5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1" creationId="{76871A7D-9268-FFDF-034A-E47E3E9A880C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2" creationId="{429CAB71-35A3-A5AE-1421-AF98AA5E5B59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3" creationId="{9244F49F-3D79-72D3-FFD4-4BEC4A9EE3A3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4" creationId="{6E5B7D6F-23EF-C10C-DB05-045552D9CD94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5" creationId="{911723B6-34F5-D389-4B10-E4995C3923AD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6" creationId="{2E99A999-8BAB-D176-8FF4-4ABFC303ED08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87" creationId="{AE00C038-7AEB-D32C-CD52-5F3A436906F4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93" creationId="{4F936826-8A0E-F7A1-12DA-3829483F1857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094" creationId="{7CE79047-878C-8BA6-B7CE-75FE6A5A5FE2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105" creationId="{EAF29CB5-717E-94FA-9BE3-8A36AD8ABEB3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106" creationId="{C48455E7-9E7B-4917-8BB2-490558022DAB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107" creationId="{A7E960CF-CEA6-386F-A5B5-50657B9B6687}"/>
          </ac:spMkLst>
        </pc:spChg>
        <pc:spChg chg="mod">
          <ac:chgData name="Alberto Cantele" userId="6dcfd606-3c49-4e1e-8222-9e63454d6285" providerId="ADAL" clId="{2CA97A5D-0478-524F-8AC6-DE741AC65352}" dt="2024-05-31T07:58:59.547" v="3407" actId="14100"/>
          <ac:spMkLst>
            <pc:docMk/>
            <pc:sldMk cId="1956789192" sldId="446"/>
            <ac:spMk id="130108" creationId="{86F67DCA-3145-B943-2DB5-FA264662F5E2}"/>
          </ac:spMkLst>
        </pc:s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3" creationId="{B91CB585-9D84-2E46-E564-C7991A1D4479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7" creationId="{EBF1DE60-CF69-590B-1829-24A9D52966E0}"/>
          </ac:grpSpMkLst>
        </pc:grpChg>
        <pc:grpChg chg="add 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57" creationId="{E441BA27-8F1F-B605-CA5D-035CD350CBB1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04" creationId="{D08C331A-C483-C7D9-AB67-BE718FBB1CDD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30054" creationId="{859AC2E1-2D10-BF57-84AC-9EFBAE35D120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30091" creationId="{7CCD8E39-16D2-9889-1BF3-6279010E82FC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30092" creationId="{876004DB-6383-A9EF-C9BE-AEA18B6974D4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30095" creationId="{43E3C7E2-3837-538F-2318-CF0321DBB814}"/>
          </ac:grpSpMkLst>
        </pc:grpChg>
        <pc:grpChg chg="mod">
          <ac:chgData name="Alberto Cantele" userId="6dcfd606-3c49-4e1e-8222-9e63454d6285" providerId="ADAL" clId="{2CA97A5D-0478-524F-8AC6-DE741AC65352}" dt="2024-05-31T07:58:59.547" v="3407" actId="14100"/>
          <ac:grpSpMkLst>
            <pc:docMk/>
            <pc:sldMk cId="1956789192" sldId="446"/>
            <ac:grpSpMk id="130126" creationId="{310572EE-C1FA-8316-9D60-6A35DFB84B02}"/>
          </ac:grpSpMkLst>
        </pc:grp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7" creationId="{1CE59237-03C3-5E25-0CE8-28921788C5BC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20" creationId="{9E9E9786-3C76-CA10-A837-12C9FE0AC6B4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21" creationId="{9A8A3072-55D3-BF6E-49D2-2503BA613395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27" creationId="{778DCFA1-21E4-C2CA-D144-A673150BC21E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32" creationId="{CC9C86E5-1C00-BAB8-CFB3-83D76D743C79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33" creationId="{327E5554-7B33-A3D1-A6D0-497439BFC16C}"/>
          </ac:cxnSpMkLst>
        </pc:cxnChg>
        <pc:cxnChg chg="add 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40" creationId="{C0BEE388-7006-751E-2184-A44CF186C39F}"/>
          </ac:cxnSpMkLst>
        </pc:cxnChg>
        <pc:cxnChg chg="add 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49" creationId="{21D2EF16-7BB5-91CE-8C9C-70538650EDE4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57" creationId="{539D1406-2433-EFF7-CA6E-497CB38D2F1A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60" creationId="{BEE0A25F-28E1-AD09-CDA4-4B627BA16590}"/>
          </ac:cxnSpMkLst>
        </pc:cxnChg>
        <pc:cxnChg chg="del mod">
          <ac:chgData name="Alberto Cantele" userId="6dcfd606-3c49-4e1e-8222-9e63454d6285" providerId="ADAL" clId="{2CA97A5D-0478-524F-8AC6-DE741AC65352}" dt="2024-05-31T07:38:42.375" v="3067" actId="478"/>
          <ac:cxnSpMkLst>
            <pc:docMk/>
            <pc:sldMk cId="1956789192" sldId="446"/>
            <ac:cxnSpMk id="130063" creationId="{084694BF-F553-FB80-9148-4BC6EFA0E91A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66" creationId="{33F52ABB-BF14-A860-CDFF-3020E4CCEC9F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69" creationId="{E651ACCF-F447-2414-3AEE-EEA10490244E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72" creationId="{71207283-4982-7F84-56A6-1FF61622C604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75" creationId="{54C89ACB-4AC8-572C-2AF3-BE9A8A069BA8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88" creationId="{7A6474AE-5475-A4D4-6F9A-7ADCFB48BAE5}"/>
          </ac:cxnSpMkLst>
        </pc:cxnChg>
        <pc:cxnChg chg="del mod">
          <ac:chgData name="Alberto Cantele" userId="6dcfd606-3c49-4e1e-8222-9e63454d6285" providerId="ADAL" clId="{2CA97A5D-0478-524F-8AC6-DE741AC65352}" dt="2024-05-31T07:40:25.093" v="3089" actId="478"/>
          <ac:cxnSpMkLst>
            <pc:docMk/>
            <pc:sldMk cId="1956789192" sldId="446"/>
            <ac:cxnSpMk id="130096" creationId="{C21375EA-07C2-F0FA-BEDD-9612F3E1BAFD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099" creationId="{1CFD959D-0305-6B8C-6106-5B759111D4E8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102" creationId="{B776939E-F3C0-DF95-5CB4-F558A31BEA58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114" creationId="{32E923E5-FFF1-6ACA-0658-8CEADD78887D}"/>
          </ac:cxnSpMkLst>
        </pc:cxnChg>
        <pc:cxnChg chg="mod">
          <ac:chgData name="Alberto Cantele" userId="6dcfd606-3c49-4e1e-8222-9e63454d6285" providerId="ADAL" clId="{2CA97A5D-0478-524F-8AC6-DE741AC65352}" dt="2024-05-31T07:58:59.547" v="3407" actId="14100"/>
          <ac:cxnSpMkLst>
            <pc:docMk/>
            <pc:sldMk cId="1956789192" sldId="446"/>
            <ac:cxnSpMk id="130121" creationId="{F59CF6A1-6A2E-D639-693A-1A4CCA20A191}"/>
          </ac:cxnSpMkLst>
        </pc:cxnChg>
      </pc:sldChg>
      <pc:sldChg chg="addSp delSp modSp add mod">
        <pc:chgData name="Alberto Cantele" userId="6dcfd606-3c49-4e1e-8222-9e63454d6285" providerId="ADAL" clId="{2CA97A5D-0478-524F-8AC6-DE741AC65352}" dt="2024-05-31T16:06:13.025" v="7282" actId="20577"/>
        <pc:sldMkLst>
          <pc:docMk/>
          <pc:sldMk cId="1513730918" sldId="447"/>
        </pc:sldMkLst>
        <pc:spChg chg="del">
          <ac:chgData name="Alberto Cantele" userId="6dcfd606-3c49-4e1e-8222-9e63454d6285" providerId="ADAL" clId="{2CA97A5D-0478-524F-8AC6-DE741AC65352}" dt="2024-05-31T15:34:52.821" v="4928" actId="478"/>
          <ac:spMkLst>
            <pc:docMk/>
            <pc:sldMk cId="1513730918" sldId="447"/>
            <ac:spMk id="4" creationId="{00000000-0000-0000-0000-000000000000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5" creationId="{ADF1D8CC-A80B-C4ED-F693-E29628F3B901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6" creationId="{5C9F5050-6FC7-62EE-62B2-4F6125526A1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8" creationId="{65FCCBAA-6D1F-2CE0-1FA2-DE9C387FE602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9" creationId="{556C5705-90F3-9F0E-D90A-D3C698DB3FD1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2" creationId="{00DD18D4-21B3-4CCE-32CC-F8146FDB5C24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9" creationId="{7EB88114-864F-E579-A2BF-FC91D4B282E5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22" creationId="{8ED79A09-E2D8-1333-4D78-B55EC6F7961A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26" creationId="{CC12FF66-13C1-A0D6-6566-49E13A4066A4}"/>
          </ac:spMkLst>
        </pc:spChg>
        <pc:spChg chg="add del">
          <ac:chgData name="Alberto Cantele" userId="6dcfd606-3c49-4e1e-8222-9e63454d6285" providerId="ADAL" clId="{2CA97A5D-0478-524F-8AC6-DE741AC65352}" dt="2024-05-31T09:54:11.094" v="3587" actId="22"/>
          <ac:spMkLst>
            <pc:docMk/>
            <pc:sldMk cId="1513730918" sldId="447"/>
            <ac:spMk id="37" creationId="{2ACB2613-7EBA-3136-0AE8-61FE8369CA23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38" creationId="{4E124D23-53B8-052D-64A8-DAEE56295932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39" creationId="{FB25CB7A-F18C-29AF-F1EE-AF4D4ECD9FC1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42" creationId="{3EB8CE09-BA60-C89A-EA15-16D4CB583BC6}"/>
          </ac:spMkLst>
        </pc:spChg>
        <pc:spChg chg="add del">
          <ac:chgData name="Alberto Cantele" userId="6dcfd606-3c49-4e1e-8222-9e63454d6285" providerId="ADAL" clId="{2CA97A5D-0478-524F-8AC6-DE741AC65352}" dt="2024-05-31T09:55:23.849" v="3601" actId="22"/>
          <ac:spMkLst>
            <pc:docMk/>
            <pc:sldMk cId="1513730918" sldId="447"/>
            <ac:spMk id="46" creationId="{3DE1B03D-A061-A8FF-B664-83BA61ED37D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47" creationId="{60C95693-6B40-2D70-2CA5-A28E69AEFF3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48" creationId="{E0C3BFB6-65A0-A29C-F95B-7C77366AA142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51" creationId="{D53A9138-2011-3BB5-197F-1F394A58EC8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55" creationId="{748738E6-9C29-DB09-4EAD-EFA3729D238B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56" creationId="{0D939AE8-D947-3B96-FFC6-852781C48BB0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59" creationId="{BE4ECA73-C1DA-679F-FD88-BAB3C60409B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62" creationId="{52FA05A8-C0A7-04BC-3969-FDA7D81CF5F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63" creationId="{71A85716-C686-B196-DA03-E59BDFD4CBD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64" creationId="{1761229F-DD58-202B-44E4-CC75B1A3FC4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65" creationId="{6F5D1C3E-BE4E-3443-0ECB-1E4F8B1FCDB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70" creationId="{41EAE1B7-3211-B2E9-6057-3C8B12F4967D}"/>
          </ac:spMkLst>
        </pc:spChg>
        <pc:spChg chg="add del mod">
          <ac:chgData name="Alberto Cantele" userId="6dcfd606-3c49-4e1e-8222-9e63454d6285" providerId="ADAL" clId="{2CA97A5D-0478-524F-8AC6-DE741AC65352}" dt="2024-05-31T10:55:23.413" v="4050" actId="478"/>
          <ac:spMkLst>
            <pc:docMk/>
            <pc:sldMk cId="1513730918" sldId="447"/>
            <ac:spMk id="78" creationId="{0DD8E348-0A40-9EB5-407B-33CDAB84D4BA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99" creationId="{2C9159C4-0839-9D4E-D391-98E434C57246}"/>
          </ac:spMkLst>
        </pc:spChg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1513730918" sldId="447"/>
            <ac:spMk id="101" creationId="{5589D5E9-595C-B0D0-28D3-3738BCE49439}"/>
          </ac:spMkLst>
        </pc:spChg>
        <pc:spChg chg="add mod">
          <ac:chgData name="Alberto Cantele" userId="6dcfd606-3c49-4e1e-8222-9e63454d6285" providerId="ADAL" clId="{2CA97A5D-0478-524F-8AC6-DE741AC65352}" dt="2024-05-31T15:34:53.115" v="4929"/>
          <ac:spMkLst>
            <pc:docMk/>
            <pc:sldMk cId="1513730918" sldId="447"/>
            <ac:spMk id="102" creationId="{3FAF3A22-AED4-39CA-2868-60F42003930D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33" creationId="{F5BFB15D-CA5D-599C-6755-3F75D018C513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37" creationId="{778EB758-EC77-B21C-26A9-1DE36B1E7B78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38" creationId="{52C01BE0-1218-24EC-8914-A250D50DCA8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40" creationId="{3E56E2A3-0D2F-504E-991C-9865782F1B9B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41" creationId="{A3174D1C-ECD9-51DF-5C36-7ECAD86F9DA9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42" creationId="{B95BCF4E-C03A-EAF1-5EB6-19004334ED60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59" creationId="{789006C4-5DB6-7DB1-D190-9BD04B6E8557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0" creationId="{2001993A-ACD5-D8E8-4725-66C4E186018E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1" creationId="{AE451519-A093-3CF2-BB99-C1010A2B9B8F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2" creationId="{0C1559BC-F1A1-86B1-8836-76304E9980A3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3" creationId="{818C624C-A457-ACCE-A45B-DFB23C9C7451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5" creationId="{156ADB44-60E4-4F04-5904-20564E0D4908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69" creationId="{E59E8FBB-8CEF-72C7-A54B-941482D65AA9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70" creationId="{95CDB818-1D03-5C75-DCC5-677EE48AC8A2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1" creationId="{215A609E-6F16-7D4A-966E-3FBCE82B128D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2" creationId="{34245A22-5B51-3C42-110F-A97EAA488A38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3" creationId="{7685244B-C725-EC92-1D57-1FCD85109C16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4" creationId="{03FB400C-F970-42B1-B6FA-FFC4B6B90870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5" creationId="{29531EB9-D404-540C-38CE-2E3CD89C5BBB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87" creationId="{9F25BBAB-13B8-F89B-9053-F832056129BA}"/>
          </ac:spMkLst>
        </pc:spChg>
        <pc:spChg chg="add mod">
          <ac:chgData name="Alberto Cantele" userId="6dcfd606-3c49-4e1e-8222-9e63454d6285" providerId="ADAL" clId="{2CA97A5D-0478-524F-8AC6-DE741AC65352}" dt="2024-05-31T11:10:07.037" v="4707" actId="1035"/>
          <ac:spMkLst>
            <pc:docMk/>
            <pc:sldMk cId="1513730918" sldId="447"/>
            <ac:spMk id="18493" creationId="{552C0F80-B884-B741-5C5A-50B70AA66847}"/>
          </ac:spMkLst>
        </pc:spChg>
        <pc:spChg chg="mod">
          <ac:chgData name="Alberto Cantele" userId="6dcfd606-3c49-4e1e-8222-9e63454d6285" providerId="ADAL" clId="{2CA97A5D-0478-524F-8AC6-DE741AC65352}" dt="2024-05-31T16:06:13.025" v="7282" actId="20577"/>
          <ac:spMkLst>
            <pc:docMk/>
            <pc:sldMk cId="1513730918" sldId="447"/>
            <ac:spMk id="130050" creationId="{00000000-0000-0000-0000-000000000000}"/>
          </ac:spMkLst>
        </pc:spChg>
        <pc:grpChg chg="del">
          <ac:chgData name="Alberto Cantele" userId="6dcfd606-3c49-4e1e-8222-9e63454d6285" providerId="ADAL" clId="{2CA97A5D-0478-524F-8AC6-DE741AC65352}" dt="2024-05-31T08:38:48.193" v="3520" actId="478"/>
          <ac:grpSpMkLst>
            <pc:docMk/>
            <pc:sldMk cId="1513730918" sldId="447"/>
            <ac:grpSpMk id="57" creationId="{E441BA27-8F1F-B605-CA5D-035CD350CBB1}"/>
          </ac:grpSpMkLst>
        </pc:grpChg>
        <pc:grpChg chg="add mod">
          <ac:chgData name="Alberto Cantele" userId="6dcfd606-3c49-4e1e-8222-9e63454d6285" providerId="ADAL" clId="{2CA97A5D-0478-524F-8AC6-DE741AC65352}" dt="2024-05-31T11:10:07.037" v="4707" actId="1035"/>
          <ac:grpSpMkLst>
            <pc:docMk/>
            <pc:sldMk cId="1513730918" sldId="447"/>
            <ac:grpSpMk id="94" creationId="{94297602-4DBF-1B38-1E65-159E807D69CD}"/>
          </ac:grpSpMkLst>
        </pc:grpChg>
        <pc:grpChg chg="add mod">
          <ac:chgData name="Alberto Cantele" userId="6dcfd606-3c49-4e1e-8222-9e63454d6285" providerId="ADAL" clId="{2CA97A5D-0478-524F-8AC6-DE741AC65352}" dt="2024-05-31T11:10:07.037" v="4707" actId="1035"/>
          <ac:grpSpMkLst>
            <pc:docMk/>
            <pc:sldMk cId="1513730918" sldId="447"/>
            <ac:grpSpMk id="100" creationId="{EDF1B628-DD02-2DCF-D3A9-32A804604C59}"/>
          </ac:grpSpMkLst>
        </pc:grp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0" creationId="{EC9871AA-7F02-FF68-57A3-CC3D8082469B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23" creationId="{A053F065-F8C0-D8AB-9A5B-84808F6C3C46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41" creationId="{275B6A75-521A-1534-644F-BEA6416D66E2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50" creationId="{BB48CF88-22C8-C884-0726-660F9D396288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58" creationId="{C5EFD8A3-CEF0-937A-16EC-4A5844D7DB93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66" creationId="{30B8931A-FA3F-F715-DADF-1BF6DC3EF2BC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69" creationId="{8887E4A4-C9F3-5A96-CED8-E4C801A88A2D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80" creationId="{F0639E3E-03C9-F71E-341F-D868761D1C48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81" creationId="{4C1CC84F-0030-61DE-0750-AD07D327C7EE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88" creationId="{4C49AD41-ED7B-B0D4-89C3-4E961363BA9A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92" creationId="{0F969781-D125-7F8D-2A3C-056228DE4FD1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93" creationId="{332218DC-F918-CBDC-F8D9-92DF0819E014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32" creationId="{72EFA4D4-4BAD-82CE-D9AD-AB9ADB841921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39" creationId="{373894F7-B67E-41AC-9CB4-BC3C62422F99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44" creationId="{E3AE3A86-4DB5-CD57-E442-385EE8784517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50" creationId="{AFA3ABD6-8FA7-C67F-5184-78F133FAEF50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55" creationId="{DAFB7863-0578-845F-3C35-28D957AE862C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64" creationId="{FE4CF7A2-C7E4-9A54-7A43-62D1CDDF7B48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71" creationId="{4AF8EA3F-0103-8DF2-3AC2-86EC6BB5EA00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75" creationId="{DC3CDB83-8C34-49EB-AD8A-FE21D8F261C5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78" creationId="{DC3AD1E5-5D55-C253-26BF-29D733256AE6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86" creationId="{EC78C381-6BCF-FCB5-7CE4-26162214A69E}"/>
          </ac:cxnSpMkLst>
        </pc:cxnChg>
        <pc:cxnChg chg="add mod">
          <ac:chgData name="Alberto Cantele" userId="6dcfd606-3c49-4e1e-8222-9e63454d6285" providerId="ADAL" clId="{2CA97A5D-0478-524F-8AC6-DE741AC65352}" dt="2024-05-31T11:10:07.037" v="4707" actId="1035"/>
          <ac:cxnSpMkLst>
            <pc:docMk/>
            <pc:sldMk cId="1513730918" sldId="447"/>
            <ac:cxnSpMk id="18492" creationId="{C326BA99-9800-824C-950C-1C5F24299F2D}"/>
          </ac:cxnSpMkLst>
        </pc:cxnChg>
      </pc:sldChg>
      <pc:sldChg chg="delSp modSp add del mod">
        <pc:chgData name="Alberto Cantele" userId="6dcfd606-3c49-4e1e-8222-9e63454d6285" providerId="ADAL" clId="{2CA97A5D-0478-524F-8AC6-DE741AC65352}" dt="2024-05-31T08:20:53.567" v="3518" actId="2696"/>
        <pc:sldMkLst>
          <pc:docMk/>
          <pc:sldMk cId="2751188692" sldId="447"/>
        </pc:sldMkLst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1" creationId="{F720089C-39AC-32AA-3FCD-72019849614E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5" creationId="{9D273295-1A68-C293-E8BD-74096BD7CF1A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24" creationId="{B33A9EF5-8F8C-AC2E-7BE7-E0C7AF17956A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25" creationId="{FD65EAAB-084A-C3BF-BAF2-05F0ECDA2343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30" creationId="{E4FD94E1-6A12-E6DB-4381-2FC197B57651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31" creationId="{C178BC3E-A39A-383F-7852-5CF7B9AAB743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34" creationId="{1025D546-CCC3-D653-8C9F-A5108327B257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35" creationId="{8F012E1F-E844-747C-B4B3-D70DF655D77E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68" creationId="{CD005CAA-5A69-FFCB-B40A-EE8126648AF8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84" creationId="{351B7C4F-3C75-EEB3-DB9E-056A0946BD39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98" creationId="{A709C4B6-B90F-3C45-7774-0E18331E947E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05" creationId="{96C2D3CA-BA64-37B8-91E9-7AE94576B901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06" creationId="{C1B56F23-4AFD-9E4F-F02B-EC7E27CB048A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08" creationId="{A18B1A84-4285-7375-F3E4-1A812364DE61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09" creationId="{F8D6A858-9C3A-7D03-593E-CE230C772B45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14" creationId="{31E38692-8005-BD8C-CB3B-A57F064213BC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15" creationId="{48099221-A3F5-C3BB-3D4A-FDE8FA1EBDDA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16" creationId="{E0284E26-3829-9731-4B77-BF84E8B02CC0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1" creationId="{3E91CDD1-DD5D-3270-FC7D-666D9C29D082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2" creationId="{76D5D50C-812D-87CE-875D-CDEBE34FA9C4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3" creationId="{4E86F3DD-69A1-3C2E-996E-4C52F790E18D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4" creationId="{76AE17C9-12C7-17E2-D07F-D576DDACBBA2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6" creationId="{57588F90-4580-79C6-64EA-1C59C33E9EDE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27" creationId="{C1E51E2E-38FB-B213-E13D-43F67DB95666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51" creationId="{681C7386-0576-B762-E160-DD7136BF0EDF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52" creationId="{D9A0D6DA-7030-602D-3EF8-4132A33F6359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78" creationId="{A50C783A-CB96-0457-C331-088D01A4D637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79" creationId="{9A6AC8EC-3BED-54A1-F4C8-70C7FD78AAC1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0" creationId="{73896877-E0FB-9EDF-6FE2-DA08EA141AB5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1" creationId="{76871A7D-9268-FFDF-034A-E47E3E9A880C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2" creationId="{429CAB71-35A3-A5AE-1421-AF98AA5E5B59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3" creationId="{9244F49F-3D79-72D3-FFD4-4BEC4A9EE3A3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4" creationId="{6E5B7D6F-23EF-C10C-DB05-045552D9CD94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5" creationId="{911723B6-34F5-D389-4B10-E4995C3923AD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6" creationId="{2E99A999-8BAB-D176-8FF4-4ABFC303ED08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87" creationId="{AE00C038-7AEB-D32C-CD52-5F3A436906F4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93" creationId="{4F936826-8A0E-F7A1-12DA-3829483F1857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094" creationId="{7CE79047-878C-8BA6-B7CE-75FE6A5A5FE2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105" creationId="{EAF29CB5-717E-94FA-9BE3-8A36AD8ABEB3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106" creationId="{C48455E7-9E7B-4917-8BB2-490558022DAB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107" creationId="{A7E960CF-CEA6-386F-A5B5-50657B9B6687}"/>
          </ac:spMkLst>
        </pc:spChg>
        <pc:spChg chg="mod">
          <ac:chgData name="Alberto Cantele" userId="6dcfd606-3c49-4e1e-8222-9e63454d6285" providerId="ADAL" clId="{2CA97A5D-0478-524F-8AC6-DE741AC65352}" dt="2024-05-31T08:20:47.999" v="3517" actId="1076"/>
          <ac:spMkLst>
            <pc:docMk/>
            <pc:sldMk cId="2751188692" sldId="447"/>
            <ac:spMk id="130108" creationId="{86F67DCA-3145-B943-2DB5-FA264662F5E2}"/>
          </ac:spMkLst>
        </pc:s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3" creationId="{B91CB585-9D84-2E46-E564-C7991A1D4479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7" creationId="{EBF1DE60-CF69-590B-1829-24A9D52966E0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57" creationId="{E441BA27-8F1F-B605-CA5D-035CD350CBB1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04" creationId="{D08C331A-C483-C7D9-AB67-BE718FBB1CDD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30054" creationId="{859AC2E1-2D10-BF57-84AC-9EFBAE35D120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30091" creationId="{7CCD8E39-16D2-9889-1BF3-6279010E82FC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30092" creationId="{876004DB-6383-A9EF-C9BE-AEA18B6974D4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30095" creationId="{43E3C7E2-3837-538F-2318-CF0321DBB814}"/>
          </ac:grpSpMkLst>
        </pc:grpChg>
        <pc:grpChg chg="mod">
          <ac:chgData name="Alberto Cantele" userId="6dcfd606-3c49-4e1e-8222-9e63454d6285" providerId="ADAL" clId="{2CA97A5D-0478-524F-8AC6-DE741AC65352}" dt="2024-05-31T08:20:47.999" v="3517" actId="1076"/>
          <ac:grpSpMkLst>
            <pc:docMk/>
            <pc:sldMk cId="2751188692" sldId="447"/>
            <ac:grpSpMk id="130126" creationId="{310572EE-C1FA-8316-9D60-6A35DFB84B02}"/>
          </ac:grpSpMkLst>
        </pc:grp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7" creationId="{1CE59237-03C3-5E25-0CE8-28921788C5BC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20" creationId="{9E9E9786-3C76-CA10-A837-12C9FE0AC6B4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21" creationId="{9A8A3072-55D3-BF6E-49D2-2503BA613395}"/>
          </ac:cxnSpMkLst>
        </pc:cxnChg>
        <pc:cxnChg chg="del mod">
          <ac:chgData name="Alberto Cantele" userId="6dcfd606-3c49-4e1e-8222-9e63454d6285" providerId="ADAL" clId="{2CA97A5D-0478-524F-8AC6-DE741AC65352}" dt="2024-05-31T08:03:11.073" v="3413" actId="478"/>
          <ac:cxnSpMkLst>
            <pc:docMk/>
            <pc:sldMk cId="2751188692" sldId="447"/>
            <ac:cxnSpMk id="27" creationId="{778DCFA1-21E4-C2CA-D144-A673150BC21E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32" creationId="{CC9C86E5-1C00-BAB8-CFB3-83D76D743C79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33" creationId="{327E5554-7B33-A3D1-A6D0-497439BFC16C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40" creationId="{C0BEE388-7006-751E-2184-A44CF186C39F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49" creationId="{21D2EF16-7BB5-91CE-8C9C-70538650EDE4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57" creationId="{539D1406-2433-EFF7-CA6E-497CB38D2F1A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60" creationId="{BEE0A25F-28E1-AD09-CDA4-4B627BA16590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66" creationId="{33F52ABB-BF14-A860-CDFF-3020E4CCEC9F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69" creationId="{E651ACCF-F447-2414-3AEE-EEA10490244E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72" creationId="{71207283-4982-7F84-56A6-1FF61622C604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75" creationId="{54C89ACB-4AC8-572C-2AF3-BE9A8A069BA8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88" creationId="{7A6474AE-5475-A4D4-6F9A-7ADCFB48BAE5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099" creationId="{1CFD959D-0305-6B8C-6106-5B759111D4E8}"/>
          </ac:cxnSpMkLst>
        </pc:cxnChg>
        <pc:cxnChg chg="mod">
          <ac:chgData name="Alberto Cantele" userId="6dcfd606-3c49-4e1e-8222-9e63454d6285" providerId="ADAL" clId="{2CA97A5D-0478-524F-8AC6-DE741AC65352}" dt="2024-05-31T08:20:47.999" v="3517" actId="1076"/>
          <ac:cxnSpMkLst>
            <pc:docMk/>
            <pc:sldMk cId="2751188692" sldId="447"/>
            <ac:cxnSpMk id="130102" creationId="{B776939E-F3C0-DF95-5CB4-F558A31BEA58}"/>
          </ac:cxnSpMkLst>
        </pc:cxnChg>
        <pc:cxnChg chg="del mod">
          <ac:chgData name="Alberto Cantele" userId="6dcfd606-3c49-4e1e-8222-9e63454d6285" providerId="ADAL" clId="{2CA97A5D-0478-524F-8AC6-DE741AC65352}" dt="2024-05-31T08:03:05" v="3412" actId="478"/>
          <ac:cxnSpMkLst>
            <pc:docMk/>
            <pc:sldMk cId="2751188692" sldId="447"/>
            <ac:cxnSpMk id="130114" creationId="{32E923E5-FFF1-6ACA-0658-8CEADD78887D}"/>
          </ac:cxnSpMkLst>
        </pc:cxnChg>
        <pc:cxnChg chg="del mod">
          <ac:chgData name="Alberto Cantele" userId="6dcfd606-3c49-4e1e-8222-9e63454d6285" providerId="ADAL" clId="{2CA97A5D-0478-524F-8AC6-DE741AC65352}" dt="2024-05-31T08:03:01.771" v="3411" actId="478"/>
          <ac:cxnSpMkLst>
            <pc:docMk/>
            <pc:sldMk cId="2751188692" sldId="447"/>
            <ac:cxnSpMk id="130121" creationId="{F59CF6A1-6A2E-D639-693A-1A4CCA20A191}"/>
          </ac:cxnSpMkLst>
        </pc:cxnChg>
      </pc:sldChg>
      <pc:sldChg chg="delSp modSp add del mod">
        <pc:chgData name="Alberto Cantele" userId="6dcfd606-3c49-4e1e-8222-9e63454d6285" providerId="ADAL" clId="{2CA97A5D-0478-524F-8AC6-DE741AC65352}" dt="2024-05-31T11:03:42.721" v="4254" actId="2696"/>
        <pc:sldMkLst>
          <pc:docMk/>
          <pc:sldMk cId="2641442153" sldId="448"/>
        </pc:sldMkLst>
        <pc:spChg chg="del mod">
          <ac:chgData name="Alberto Cantele" userId="6dcfd606-3c49-4e1e-8222-9e63454d6285" providerId="ADAL" clId="{2CA97A5D-0478-524F-8AC6-DE741AC65352}" dt="2024-05-31T11:03:37.059" v="4253" actId="478"/>
          <ac:spMkLst>
            <pc:docMk/>
            <pc:sldMk cId="2641442153" sldId="448"/>
            <ac:spMk id="34819" creationId="{00000000-0000-0000-0000-000000000000}"/>
          </ac:spMkLst>
        </pc:spChg>
      </pc:sldChg>
      <pc:sldChg chg="addSp delSp modSp add mod ord">
        <pc:chgData name="Alberto Cantele" userId="6dcfd606-3c49-4e1e-8222-9e63454d6285" providerId="ADAL" clId="{2CA97A5D-0478-524F-8AC6-DE741AC65352}" dt="2024-05-31T16:06:21.417" v="7286" actId="20577"/>
        <pc:sldMkLst>
          <pc:docMk/>
          <pc:sldMk cId="2761513770" sldId="448"/>
        </pc:sldMkLst>
        <pc:spChg chg="del mod">
          <ac:chgData name="Alberto Cantele" userId="6dcfd606-3c49-4e1e-8222-9e63454d6285" providerId="ADAL" clId="{2CA97A5D-0478-524F-8AC6-DE741AC65352}" dt="2024-05-31T11:11:45.590" v="4709" actId="478"/>
          <ac:spMkLst>
            <pc:docMk/>
            <pc:sldMk cId="2761513770" sldId="448"/>
            <ac:spMk id="2" creationId="{B0DBBA7D-AF91-6D9B-09EB-C5CE605B00A9}"/>
          </ac:spMkLst>
        </pc:spChg>
        <pc:spChg chg="add del mod">
          <ac:chgData name="Alberto Cantele" userId="6dcfd606-3c49-4e1e-8222-9e63454d6285" providerId="ADAL" clId="{2CA97A5D-0478-524F-8AC6-DE741AC65352}" dt="2024-05-31T15:32:29.208" v="4808"/>
          <ac:spMkLst>
            <pc:docMk/>
            <pc:sldMk cId="2761513770" sldId="448"/>
            <ac:spMk id="3" creationId="{FA9DDF47-230E-A67E-77F5-69C93FD97CDA}"/>
          </ac:spMkLst>
        </pc:spChg>
        <pc:spChg chg="del">
          <ac:chgData name="Alberto Cantele" userId="6dcfd606-3c49-4e1e-8222-9e63454d6285" providerId="ADAL" clId="{2CA97A5D-0478-524F-8AC6-DE741AC65352}" dt="2024-05-31T15:35:03.371" v="4932" actId="478"/>
          <ac:spMkLst>
            <pc:docMk/>
            <pc:sldMk cId="2761513770" sldId="448"/>
            <ac:spMk id="4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5" creationId="{ADF1D8CC-A80B-C4ED-F693-E29628F3B901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6" creationId="{5C9F5050-6FC7-62EE-62B2-4F6125526A16}"/>
          </ac:spMkLst>
        </pc:spChg>
        <pc:spChg chg="add mod">
          <ac:chgData name="Alberto Cantele" userId="6dcfd606-3c49-4e1e-8222-9e63454d6285" providerId="ADAL" clId="{2CA97A5D-0478-524F-8AC6-DE741AC65352}" dt="2024-05-31T15:35:03.699" v="4933"/>
          <ac:spMkLst>
            <pc:docMk/>
            <pc:sldMk cId="2761513770" sldId="448"/>
            <ac:spMk id="7" creationId="{FF1A30E1-FE6D-B121-A204-FAE016764FE6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8" creationId="{65FCCBAA-6D1F-2CE0-1FA2-DE9C387FE602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9" creationId="{556C5705-90F3-9F0E-D90A-D3C698DB3FD1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2" creationId="{00DD18D4-21B3-4CCE-32CC-F8146FDB5C24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9" creationId="{7EB88114-864F-E579-A2BF-FC91D4B282E5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22" creationId="{8ED79A09-E2D8-1333-4D78-B55EC6F7961A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26" creationId="{CC12FF66-13C1-A0D6-6566-49E13A4066A4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38" creationId="{4E124D23-53B8-052D-64A8-DAEE56295932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39" creationId="{FB25CB7A-F18C-29AF-F1EE-AF4D4ECD9FC1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42" creationId="{3EB8CE09-BA60-C89A-EA15-16D4CB583BC6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47" creationId="{60C95693-6B40-2D70-2CA5-A28E69AEFF37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48" creationId="{E0C3BFB6-65A0-A29C-F95B-7C77366AA142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51" creationId="{D53A9138-2011-3BB5-197F-1F394A58EC87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55" creationId="{748738E6-9C29-DB09-4EAD-EFA3729D238B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56" creationId="{0D939AE8-D947-3B96-FFC6-852781C48BB0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59" creationId="{BE4ECA73-C1DA-679F-FD88-BAB3C60409B6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62" creationId="{52FA05A8-C0A7-04BC-3969-FDA7D81CF5F6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63" creationId="{71A85716-C686-B196-DA03-E59BDFD4CBD7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64" creationId="{1761229F-DD58-202B-44E4-CC75B1A3FC46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65" creationId="{6F5D1C3E-BE4E-3443-0ECB-1E4F8B1FCDB7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70" creationId="{41EAE1B7-3211-B2E9-6057-3C8B12F4967D}"/>
          </ac:spMkLst>
        </pc:spChg>
        <pc:spChg chg="add del">
          <ac:chgData name="Alberto Cantele" userId="6dcfd606-3c49-4e1e-8222-9e63454d6285" providerId="ADAL" clId="{2CA97A5D-0478-524F-8AC6-DE741AC65352}" dt="2024-05-31T11:08:21.614" v="4369" actId="478"/>
          <ac:spMkLst>
            <pc:docMk/>
            <pc:sldMk cId="2761513770" sldId="448"/>
            <ac:spMk id="99" creationId="{2C9159C4-0839-9D4E-D391-98E434C57246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33" creationId="{F5BFB15D-CA5D-599C-6755-3F75D018C513}"/>
          </ac:spMkLst>
        </pc:spChg>
        <pc:spChg chg="mod">
          <ac:chgData name="Alberto Cantele" userId="6dcfd606-3c49-4e1e-8222-9e63454d6285" providerId="ADAL" clId="{2CA97A5D-0478-524F-8AC6-DE741AC65352}" dt="2024-05-31T11:11:52.448" v="4721" actId="20577"/>
          <ac:spMkLst>
            <pc:docMk/>
            <pc:sldMk cId="2761513770" sldId="448"/>
            <ac:spMk id="1843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37" creationId="{778EB758-EC77-B21C-26A9-1DE36B1E7B78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38" creationId="{52C01BE0-1218-24EC-8914-A250D50DCA87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40" creationId="{3E56E2A3-0D2F-504E-991C-9865782F1B9B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41" creationId="{A3174D1C-ECD9-51DF-5C36-7ECAD86F9DA9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42" creationId="{B95BCF4E-C03A-EAF1-5EB6-19004334ED60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59" creationId="{789006C4-5DB6-7DB1-D190-9BD04B6E8557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0" creationId="{2001993A-ACD5-D8E8-4725-66C4E186018E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1" creationId="{AE451519-A093-3CF2-BB99-C1010A2B9B8F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2" creationId="{0C1559BC-F1A1-86B1-8836-76304E9980A3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3" creationId="{818C624C-A457-ACCE-A45B-DFB23C9C7451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5" creationId="{156ADB44-60E4-4F04-5904-20564E0D4908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69" creationId="{E59E8FBB-8CEF-72C7-A54B-941482D65AA9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70" creationId="{95CDB818-1D03-5C75-DCC5-677EE48AC8A2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81" creationId="{215A609E-6F16-7D4A-966E-3FBCE82B128D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82" creationId="{34245A22-5B51-3C42-110F-A97EAA488A38}"/>
          </ac:spMkLst>
        </pc:spChg>
        <pc:spChg chg="mod">
          <ac:chgData name="Alberto Cantele" userId="6dcfd606-3c49-4e1e-8222-9e63454d6285" providerId="ADAL" clId="{2CA97A5D-0478-524F-8AC6-DE741AC65352}" dt="2024-05-31T11:12:01.999" v="4727" actId="1035"/>
          <ac:spMkLst>
            <pc:docMk/>
            <pc:sldMk cId="2761513770" sldId="448"/>
            <ac:spMk id="18483" creationId="{7685244B-C725-EC92-1D57-1FCD85109C16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18484" creationId="{03FB400C-F970-42B1-B6FA-FFC4B6B90870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18485" creationId="{29531EB9-D404-540C-38CE-2E3CD89C5BBB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18487" creationId="{9F25BBAB-13B8-F89B-9053-F832056129BA}"/>
          </ac:spMkLst>
        </pc:spChg>
        <pc:spChg chg="del mod">
          <ac:chgData name="Alberto Cantele" userId="6dcfd606-3c49-4e1e-8222-9e63454d6285" providerId="ADAL" clId="{2CA97A5D-0478-524F-8AC6-DE741AC65352}" dt="2024-05-31T11:08:12.019" v="4368" actId="478"/>
          <ac:spMkLst>
            <pc:docMk/>
            <pc:sldMk cId="2761513770" sldId="448"/>
            <ac:spMk id="18493" creationId="{552C0F80-B884-B741-5C5A-50B70AA66847}"/>
          </ac:spMkLst>
        </pc:spChg>
        <pc:spChg chg="mod">
          <ac:chgData name="Alberto Cantele" userId="6dcfd606-3c49-4e1e-8222-9e63454d6285" providerId="ADAL" clId="{2CA97A5D-0478-524F-8AC6-DE741AC65352}" dt="2024-05-31T16:06:21.417" v="7286" actId="20577"/>
          <ac:spMkLst>
            <pc:docMk/>
            <pc:sldMk cId="2761513770" sldId="448"/>
            <ac:spMk id="130050" creationId="{00000000-0000-0000-0000-000000000000}"/>
          </ac:spMkLst>
        </pc:spChg>
        <pc:grpChg chg="add del mod">
          <ac:chgData name="Alberto Cantele" userId="6dcfd606-3c49-4e1e-8222-9e63454d6285" providerId="ADAL" clId="{2CA97A5D-0478-524F-8AC6-DE741AC65352}" dt="2024-05-31T11:12:01.999" v="4727" actId="1035"/>
          <ac:grpSpMkLst>
            <pc:docMk/>
            <pc:sldMk cId="2761513770" sldId="448"/>
            <ac:grpSpMk id="94" creationId="{94297602-4DBF-1B38-1E65-159E807D69CD}"/>
          </ac:grpSpMkLst>
        </pc:grp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0" creationId="{EC9871AA-7F02-FF68-57A3-CC3D8082469B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23" creationId="{A053F065-F8C0-D8AB-9A5B-84808F6C3C46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41" creationId="{275B6A75-521A-1534-644F-BEA6416D66E2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50" creationId="{BB48CF88-22C8-C884-0726-660F9D396288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58" creationId="{C5EFD8A3-CEF0-937A-16EC-4A5844D7DB93}"/>
          </ac:cxnSpMkLst>
        </pc:cxnChg>
        <pc:cxnChg chg="del mod">
          <ac:chgData name="Alberto Cantele" userId="6dcfd606-3c49-4e1e-8222-9e63454d6285" providerId="ADAL" clId="{2CA97A5D-0478-524F-8AC6-DE741AC65352}" dt="2024-05-31T11:08:27.729" v="4370" actId="478"/>
          <ac:cxnSpMkLst>
            <pc:docMk/>
            <pc:sldMk cId="2761513770" sldId="448"/>
            <ac:cxnSpMk id="66" creationId="{30B8931A-FA3F-F715-DADF-1BF6DC3EF2BC}"/>
          </ac:cxnSpMkLst>
        </pc:cxnChg>
        <pc:cxnChg chg="del mod">
          <ac:chgData name="Alberto Cantele" userId="6dcfd606-3c49-4e1e-8222-9e63454d6285" providerId="ADAL" clId="{2CA97A5D-0478-524F-8AC6-DE741AC65352}" dt="2024-05-31T11:08:27.729" v="4370" actId="478"/>
          <ac:cxnSpMkLst>
            <pc:docMk/>
            <pc:sldMk cId="2761513770" sldId="448"/>
            <ac:cxnSpMk id="69" creationId="{8887E4A4-C9F3-5A96-CED8-E4C801A88A2D}"/>
          </ac:cxnSpMkLst>
        </pc:cxnChg>
        <pc:cxnChg chg="del mod">
          <ac:chgData name="Alberto Cantele" userId="6dcfd606-3c49-4e1e-8222-9e63454d6285" providerId="ADAL" clId="{2CA97A5D-0478-524F-8AC6-DE741AC65352}" dt="2024-05-31T11:08:12.019" v="4368" actId="478"/>
          <ac:cxnSpMkLst>
            <pc:docMk/>
            <pc:sldMk cId="2761513770" sldId="448"/>
            <ac:cxnSpMk id="80" creationId="{F0639E3E-03C9-F71E-341F-D868761D1C48}"/>
          </ac:cxnSpMkLst>
        </pc:cxnChg>
        <pc:cxnChg chg="del mod">
          <ac:chgData name="Alberto Cantele" userId="6dcfd606-3c49-4e1e-8222-9e63454d6285" providerId="ADAL" clId="{2CA97A5D-0478-524F-8AC6-DE741AC65352}" dt="2024-05-31T11:08:12.019" v="4368" actId="478"/>
          <ac:cxnSpMkLst>
            <pc:docMk/>
            <pc:sldMk cId="2761513770" sldId="448"/>
            <ac:cxnSpMk id="81" creationId="{4C1CC84F-0030-61DE-0750-AD07D327C7EE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88" creationId="{4C49AD41-ED7B-B0D4-89C3-4E961363BA9A}"/>
          </ac:cxnSpMkLst>
        </pc:cxnChg>
        <pc:cxnChg chg="del mod">
          <ac:chgData name="Alberto Cantele" userId="6dcfd606-3c49-4e1e-8222-9e63454d6285" providerId="ADAL" clId="{2CA97A5D-0478-524F-8AC6-DE741AC65352}" dt="2024-05-31T11:08:12.019" v="4368" actId="478"/>
          <ac:cxnSpMkLst>
            <pc:docMk/>
            <pc:sldMk cId="2761513770" sldId="448"/>
            <ac:cxnSpMk id="92" creationId="{0F969781-D125-7F8D-2A3C-056228DE4FD1}"/>
          </ac:cxnSpMkLst>
        </pc:cxnChg>
        <pc:cxnChg chg="del">
          <ac:chgData name="Alberto Cantele" userId="6dcfd606-3c49-4e1e-8222-9e63454d6285" providerId="ADAL" clId="{2CA97A5D-0478-524F-8AC6-DE741AC65352}" dt="2024-05-31T11:08:12.019" v="4368" actId="478"/>
          <ac:cxnSpMkLst>
            <pc:docMk/>
            <pc:sldMk cId="2761513770" sldId="448"/>
            <ac:cxnSpMk id="93" creationId="{332218DC-F918-CBDC-F8D9-92DF0819E014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32" creationId="{72EFA4D4-4BAD-82CE-D9AD-AB9ADB841921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39" creationId="{373894F7-B67E-41AC-9CB4-BC3C62422F99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44" creationId="{E3AE3A86-4DB5-CD57-E442-385EE8784517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50" creationId="{AFA3ABD6-8FA7-C67F-5184-78F133FAEF50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55" creationId="{DAFB7863-0578-845F-3C35-28D957AE862C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64" creationId="{FE4CF7A2-C7E4-9A54-7A43-62D1CDDF7B48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71" creationId="{4AF8EA3F-0103-8DF2-3AC2-86EC6BB5EA00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75" creationId="{DC3CDB83-8C34-49EB-AD8A-FE21D8F261C5}"/>
          </ac:cxnSpMkLst>
        </pc:cxnChg>
        <pc:cxnChg chg="mod">
          <ac:chgData name="Alberto Cantele" userId="6dcfd606-3c49-4e1e-8222-9e63454d6285" providerId="ADAL" clId="{2CA97A5D-0478-524F-8AC6-DE741AC65352}" dt="2024-05-31T11:12:01.999" v="4727" actId="1035"/>
          <ac:cxnSpMkLst>
            <pc:docMk/>
            <pc:sldMk cId="2761513770" sldId="448"/>
            <ac:cxnSpMk id="18478" creationId="{DC3AD1E5-5D55-C253-26BF-29D733256AE6}"/>
          </ac:cxnSpMkLst>
        </pc:cxnChg>
        <pc:cxnChg chg="del mod">
          <ac:chgData name="Alberto Cantele" userId="6dcfd606-3c49-4e1e-8222-9e63454d6285" providerId="ADAL" clId="{2CA97A5D-0478-524F-8AC6-DE741AC65352}" dt="2024-05-31T11:08:27.729" v="4370" actId="478"/>
          <ac:cxnSpMkLst>
            <pc:docMk/>
            <pc:sldMk cId="2761513770" sldId="448"/>
            <ac:cxnSpMk id="18486" creationId="{EC78C381-6BCF-FCB5-7CE4-26162214A69E}"/>
          </ac:cxnSpMkLst>
        </pc:cxnChg>
        <pc:cxnChg chg="del mod">
          <ac:chgData name="Alberto Cantele" userId="6dcfd606-3c49-4e1e-8222-9e63454d6285" providerId="ADAL" clId="{2CA97A5D-0478-524F-8AC6-DE741AC65352}" dt="2024-05-31T11:08:27.729" v="4370" actId="478"/>
          <ac:cxnSpMkLst>
            <pc:docMk/>
            <pc:sldMk cId="2761513770" sldId="448"/>
            <ac:cxnSpMk id="18492" creationId="{C326BA99-9800-824C-950C-1C5F24299F2D}"/>
          </ac:cxnSpMkLst>
        </pc:cxnChg>
      </pc:sldChg>
      <pc:sldChg chg="modSp add mod">
        <pc:chgData name="Alberto Cantele" userId="6dcfd606-3c49-4e1e-8222-9e63454d6285" providerId="ADAL" clId="{2CA97A5D-0478-524F-8AC6-DE741AC65352}" dt="2024-06-02T14:36:20.681" v="7994" actId="20577"/>
        <pc:sldMkLst>
          <pc:docMk/>
          <pc:sldMk cId="4054350526" sldId="449"/>
        </pc:sldMkLst>
        <pc:spChg chg="mod">
          <ac:chgData name="Alberto Cantele" userId="6dcfd606-3c49-4e1e-8222-9e63454d6285" providerId="ADAL" clId="{2CA97A5D-0478-524F-8AC6-DE741AC65352}" dt="2024-06-02T14:36:20.681" v="7994" actId="20577"/>
          <ac:spMkLst>
            <pc:docMk/>
            <pc:sldMk cId="4054350526" sldId="449"/>
            <ac:spMk id="2355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6:07:09.204" v="7294" actId="1037"/>
          <ac:spMkLst>
            <pc:docMk/>
            <pc:sldMk cId="4054350526" sldId="449"/>
            <ac:spMk id="130050" creationId="{00000000-0000-0000-0000-000000000000}"/>
          </ac:spMkLst>
        </pc:spChg>
      </pc:sldChg>
      <pc:sldChg chg="modSp add mod">
        <pc:chgData name="Alberto Cantele" userId="6dcfd606-3c49-4e1e-8222-9e63454d6285" providerId="ADAL" clId="{2CA97A5D-0478-524F-8AC6-DE741AC65352}" dt="2024-05-31T16:10:25.704" v="7948" actId="20577"/>
        <pc:sldMkLst>
          <pc:docMk/>
          <pc:sldMk cId="1370114349" sldId="450"/>
        </pc:sldMkLst>
        <pc:spChg chg="mod">
          <ac:chgData name="Alberto Cantele" userId="6dcfd606-3c49-4e1e-8222-9e63454d6285" providerId="ADAL" clId="{2CA97A5D-0478-524F-8AC6-DE741AC65352}" dt="2024-05-31T16:10:25.704" v="7948" actId="20577"/>
          <ac:spMkLst>
            <pc:docMk/>
            <pc:sldMk cId="1370114349" sldId="450"/>
            <ac:spMk id="23556" creationId="{00000000-0000-0000-0000-000000000000}"/>
          </ac:spMkLst>
        </pc:spChg>
        <pc:spChg chg="mod">
          <ac:chgData name="Alberto Cantele" userId="6dcfd606-3c49-4e1e-8222-9e63454d6285" providerId="ADAL" clId="{2CA97A5D-0478-524F-8AC6-DE741AC65352}" dt="2024-05-31T16:07:05.197" v="7293" actId="1037"/>
          <ac:spMkLst>
            <pc:docMk/>
            <pc:sldMk cId="1370114349" sldId="450"/>
            <ac:spMk id="130050" creationId="{00000000-0000-0000-0000-000000000000}"/>
          </ac:spMkLst>
        </pc:spChg>
      </pc:sldChg>
    </pc:docChg>
  </pc:docChgLst>
  <pc:docChgLst>
    <pc:chgData name="Alberto Cantele" userId="6dcfd606-3c49-4e1e-8222-9e63454d6285" providerId="ADAL" clId="{CE8A2EED-A8C1-EC45-BD15-640610C96E3C}"/>
    <pc:docChg chg="undo custSel addSld delSld modSld">
      <pc:chgData name="Alberto Cantele" userId="6dcfd606-3c49-4e1e-8222-9e63454d6285" providerId="ADAL" clId="{CE8A2EED-A8C1-EC45-BD15-640610C96E3C}" dt="2024-07-23T13:52:34.473" v="3624" actId="1076"/>
      <pc:docMkLst>
        <pc:docMk/>
      </pc:docMkLst>
      <pc:sldChg chg="modSp mod">
        <pc:chgData name="Alberto Cantele" userId="6dcfd606-3c49-4e1e-8222-9e63454d6285" providerId="ADAL" clId="{CE8A2EED-A8C1-EC45-BD15-640610C96E3C}" dt="2024-07-23T13:45:10.112" v="3577" actId="20577"/>
        <pc:sldMkLst>
          <pc:docMk/>
          <pc:sldMk cId="320213876" sldId="416"/>
        </pc:sldMkLst>
        <pc:spChg chg="mod">
          <ac:chgData name="Alberto Cantele" userId="6dcfd606-3c49-4e1e-8222-9e63454d6285" providerId="ADAL" clId="{CE8A2EED-A8C1-EC45-BD15-640610C96E3C}" dt="2024-07-23T13:45:10.112" v="3577" actId="20577"/>
          <ac:spMkLst>
            <pc:docMk/>
            <pc:sldMk cId="320213876" sldId="416"/>
            <ac:spMk id="34819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1T14:11:23.421" v="3119" actId="20577"/>
          <ac:spMkLst>
            <pc:docMk/>
            <pc:sldMk cId="320213876" sldId="416"/>
            <ac:spMk id="130050" creationId="{00000000-0000-0000-0000-000000000000}"/>
          </ac:spMkLst>
        </pc:spChg>
      </pc:sldChg>
      <pc:sldChg chg="addSp modSp mod">
        <pc:chgData name="Alberto Cantele" userId="6dcfd606-3c49-4e1e-8222-9e63454d6285" providerId="ADAL" clId="{CE8A2EED-A8C1-EC45-BD15-640610C96E3C}" dt="2024-07-23T07:04:45.136" v="3507" actId="20577"/>
        <pc:sldMkLst>
          <pc:docMk/>
          <pc:sldMk cId="2062510964" sldId="420"/>
        </pc:sldMkLst>
        <pc:spChg chg="add mod">
          <ac:chgData name="Alberto Cantele" userId="6dcfd606-3c49-4e1e-8222-9e63454d6285" providerId="ADAL" clId="{CE8A2EED-A8C1-EC45-BD15-640610C96E3C}" dt="2024-06-02T20:24:05.526" v="1042" actId="14100"/>
          <ac:spMkLst>
            <pc:docMk/>
            <pc:sldMk cId="2062510964" sldId="420"/>
            <ac:spMk id="2" creationId="{01E8C87C-A366-7139-4A73-ABDCFB865C55}"/>
          </ac:spMkLst>
        </pc:spChg>
        <pc:spChg chg="mod">
          <ac:chgData name="Alberto Cantele" userId="6dcfd606-3c49-4e1e-8222-9e63454d6285" providerId="ADAL" clId="{CE8A2EED-A8C1-EC45-BD15-640610C96E3C}" dt="2024-06-02T20:22:03.306" v="988" actId="20577"/>
          <ac:spMkLst>
            <pc:docMk/>
            <pc:sldMk cId="2062510964" sldId="420"/>
            <ac:spMk id="2355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3T07:04:45.136" v="3507" actId="20577"/>
          <ac:spMkLst>
            <pc:docMk/>
            <pc:sldMk cId="2062510964" sldId="420"/>
            <ac:spMk id="130050" creationId="{00000000-0000-0000-0000-000000000000}"/>
          </ac:spMkLst>
        </pc:spChg>
      </pc:sldChg>
      <pc:sldChg chg="addSp delSp modSp mod">
        <pc:chgData name="Alberto Cantele" userId="6dcfd606-3c49-4e1e-8222-9e63454d6285" providerId="ADAL" clId="{CE8A2EED-A8C1-EC45-BD15-640610C96E3C}" dt="2024-07-23T13:42:35.777" v="3558" actId="20577"/>
        <pc:sldMkLst>
          <pc:docMk/>
          <pc:sldMk cId="2468887406" sldId="440"/>
        </pc:sldMkLst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4" creationId="{5B848685-AE58-306A-AF86-B7B5DED165F5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6" creationId="{339C6744-C1EE-58BF-FE76-ABEF96B0E7DC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7" creationId="{1E31F374-29C5-084C-A1B0-737CA1215D15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9" creationId="{27C2B2A3-AF21-92F9-067C-71373F51E5CF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1" creationId="{40B06074-5F6A-8490-D478-E2A6AEBA0583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" creationId="{BA3EAAEC-C5AC-A67F-A587-1907103AAD21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4" creationId="{D6D0D077-DB84-8D6C-3165-387B9FD100C6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5" creationId="{5EA2F1B4-4E49-6051-1F19-BA77AD4721C8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7" creationId="{9C4021B8-0C3F-7D6E-CAF2-EC2F9AB745D6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8" creationId="{5C639156-A581-5F9F-27D7-36FE2D7F84CA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9" creationId="{709C0451-8CBE-2F75-DABA-87F324048A74}"/>
          </ac:spMkLst>
        </pc:spChg>
        <pc:spChg chg="add mod">
          <ac:chgData name="Alberto Cantele" userId="6dcfd606-3c49-4e1e-8222-9e63454d6285" providerId="ADAL" clId="{CE8A2EED-A8C1-EC45-BD15-640610C96E3C}" dt="2024-07-21T14:10:30.017" v="3103" actId="20577"/>
          <ac:spMkLst>
            <pc:docMk/>
            <pc:sldMk cId="2468887406" sldId="440"/>
            <ac:spMk id="24" creationId="{885A063A-A3D2-1E90-0505-C772D8940B14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33" creationId="{8FBBF492-D934-D576-2A6F-53A901577636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34" creationId="{F0C8ED8E-4383-8991-14C7-F0D55840DC58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35" creationId="{7C20577E-6C4E-0042-A040-0D49C6464098}"/>
          </ac:spMkLst>
        </pc:spChg>
        <pc:spChg chg="add mod">
          <ac:chgData name="Alberto Cantele" userId="6dcfd606-3c49-4e1e-8222-9e63454d6285" providerId="ADAL" clId="{CE8A2EED-A8C1-EC45-BD15-640610C96E3C}" dt="2024-07-23T13:42:35.777" v="3558" actId="20577"/>
          <ac:spMkLst>
            <pc:docMk/>
            <pc:sldMk cId="2468887406" sldId="440"/>
            <ac:spMk id="49" creationId="{2452DAC3-B3EB-BE7F-139D-90D69606C93D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50" creationId="{E11BD117-D5B3-0A54-A770-07F1BAA0615F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51" creationId="{F207F067-5F44-53B8-B3E5-793DF90774E0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52" creationId="{460F1744-5340-7A6E-5ED4-C4C007BA4A98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53" creationId="{AE3C7680-B59F-14E9-B5D5-A4EBD136AE12}"/>
          </ac:spMkLst>
        </pc:spChg>
        <pc:spChg chg="add 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59" creationId="{C29E647A-D012-71A5-32F6-49DFEA603CE7}"/>
          </ac:spMkLst>
        </pc:spChg>
        <pc:spChg chg="add del mod">
          <ac:chgData name="Alberto Cantele" userId="6dcfd606-3c49-4e1e-8222-9e63454d6285" providerId="ADAL" clId="{CE8A2EED-A8C1-EC45-BD15-640610C96E3C}" dt="2024-07-21T14:00:17.955" v="2875" actId="478"/>
          <ac:spMkLst>
            <pc:docMk/>
            <pc:sldMk cId="2468887406" sldId="440"/>
            <ac:spMk id="62" creationId="{D3E3B47D-954B-7DCD-9BDF-246AE7C14872}"/>
          </ac:spMkLst>
        </pc:spChg>
        <pc:spChg chg="add del mod">
          <ac:chgData name="Alberto Cantele" userId="6dcfd606-3c49-4e1e-8222-9e63454d6285" providerId="ADAL" clId="{CE8A2EED-A8C1-EC45-BD15-640610C96E3C}" dt="2024-07-21T14:00:12.929" v="2874" actId="478"/>
          <ac:spMkLst>
            <pc:docMk/>
            <pc:sldMk cId="2468887406" sldId="440"/>
            <ac:spMk id="63" creationId="{8B025CA8-3937-3E4F-7857-ED5CA407F8CC}"/>
          </ac:spMkLst>
        </pc:spChg>
        <pc:spChg chg="del mod">
          <ac:chgData name="Alberto Cantele" userId="6dcfd606-3c49-4e1e-8222-9e63454d6285" providerId="ADAL" clId="{CE8A2EED-A8C1-EC45-BD15-640610C96E3C}" dt="2024-07-21T14:01:03.995" v="2887"/>
          <ac:spMkLst>
            <pc:docMk/>
            <pc:sldMk cId="2468887406" sldId="440"/>
            <ac:spMk id="1843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49" creationId="{1016DC33-AD03-5FF0-BC46-A6F506EFBCE2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50" creationId="{95BEA38D-E37D-402E-85F4-50B563BC66AF}"/>
          </ac:spMkLst>
        </pc:spChg>
        <pc:spChg chg="mod">
          <ac:chgData name="Alberto Cantele" userId="6dcfd606-3c49-4e1e-8222-9e63454d6285" providerId="ADAL" clId="{CE8A2EED-A8C1-EC45-BD15-640610C96E3C}" dt="2024-06-02T20:11:58.143" v="577" actId="20577"/>
          <ac:spMkLst>
            <pc:docMk/>
            <pc:sldMk cId="2468887406" sldId="440"/>
            <ac:spMk id="18451" creationId="{1ECFF60D-9D96-DD98-37FA-C1DD6C0BF88D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54" creationId="{0689FB37-D082-13B3-36A9-39797EDBF7EC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0" creationId="{788DFBEC-6549-D1D3-4EAA-2626CEA6E20F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1" creationId="{DD72D2B5-D544-3EE1-CBE6-5ADA87460A8F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3" creationId="{1319707B-A8D2-ACD3-668A-7B5ABDF873AB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4" creationId="{7A67ED48-16C8-020E-B6E4-383573A78876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5" creationId="{3BCD3D02-3026-13E1-5044-58EE5F0502CD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6" creationId="{FA3367A6-8C50-50B7-FD77-79CCE63ACAF0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7" creationId="{BEECF952-5E54-D93B-5A52-FF698AB20664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69" creationId="{8851577C-6B9E-6470-9186-98DCBDA62768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1" creationId="{EB6D2986-5E60-23C6-5B96-70D2F6E39A23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2" creationId="{A4248233-A7CC-9702-D183-B669F61143A3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4" creationId="{A4090CDF-C59E-8D0C-D146-71AB4B20560E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6" creationId="{E5EA78D8-E8DA-19E8-FD56-006563458B3F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7" creationId="{30089A46-48BF-1123-4077-9D88095D5B14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8" creationId="{FEB8DF66-0853-D751-3F3B-EBD208EDF0A5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79" creationId="{BC830F5D-16F2-F0C2-3C6F-7875AF4AE650}"/>
          </ac:spMkLst>
        </pc:spChg>
        <pc:spChg chg="mod">
          <ac:chgData name="Alberto Cantele" userId="6dcfd606-3c49-4e1e-8222-9e63454d6285" providerId="ADAL" clId="{CE8A2EED-A8C1-EC45-BD15-640610C96E3C}" dt="2024-06-02T20:11:51.119" v="574" actId="20577"/>
          <ac:spMkLst>
            <pc:docMk/>
            <pc:sldMk cId="2468887406" sldId="440"/>
            <ac:spMk id="18481" creationId="{5D95EC93-D08D-D2F9-4CD9-35BFAA62FB32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82" creationId="{16710E58-CE6E-EF2B-6D81-D6ABFC1020C3}"/>
          </ac:spMkLst>
        </pc:spChg>
        <pc:spChg chg="mod">
          <ac:chgData name="Alberto Cantele" userId="6dcfd606-3c49-4e1e-8222-9e63454d6285" providerId="ADAL" clId="{CE8A2EED-A8C1-EC45-BD15-640610C96E3C}" dt="2024-06-02T20:11:43.276" v="564" actId="1076"/>
          <ac:spMkLst>
            <pc:docMk/>
            <pc:sldMk cId="2468887406" sldId="440"/>
            <ac:spMk id="18483" creationId="{2C07AB03-94D3-531E-B6BA-ED2DCC8EBFCC}"/>
          </ac:spMkLst>
        </pc:spChg>
        <pc:spChg chg="add del mod">
          <ac:chgData name="Alberto Cantele" userId="6dcfd606-3c49-4e1e-8222-9e63454d6285" providerId="ADAL" clId="{CE8A2EED-A8C1-EC45-BD15-640610C96E3C}" dt="2024-07-21T14:00:12.929" v="2874" actId="478"/>
          <ac:spMkLst>
            <pc:docMk/>
            <pc:sldMk cId="2468887406" sldId="440"/>
            <ac:spMk id="18485" creationId="{28F4E4E3-69CB-6C1F-C787-15937381B656}"/>
          </ac:spMkLst>
        </pc:spChg>
        <pc:spChg chg="add del mod">
          <ac:chgData name="Alberto Cantele" userId="6dcfd606-3c49-4e1e-8222-9e63454d6285" providerId="ADAL" clId="{CE8A2EED-A8C1-EC45-BD15-640610C96E3C}" dt="2024-07-21T14:00:12.929" v="2874" actId="478"/>
          <ac:spMkLst>
            <pc:docMk/>
            <pc:sldMk cId="2468887406" sldId="440"/>
            <ac:spMk id="18486" creationId="{B3F40999-475C-F111-98E8-9D68E9AF466C}"/>
          </ac:spMkLst>
        </pc:spChg>
        <pc:spChg chg="del mod">
          <ac:chgData name="Alberto Cantele" userId="6dcfd606-3c49-4e1e-8222-9e63454d6285" providerId="ADAL" clId="{CE8A2EED-A8C1-EC45-BD15-640610C96E3C}" dt="2024-07-21T14:00:38.961" v="2880" actId="478"/>
          <ac:spMkLst>
            <pc:docMk/>
            <pc:sldMk cId="2468887406" sldId="440"/>
            <ac:spMk id="18490" creationId="{EFD05F42-83A8-2B7F-82CE-C72D63AE48BA}"/>
          </ac:spMkLst>
        </pc:spChg>
        <pc:spChg chg="del mod">
          <ac:chgData name="Alberto Cantele" userId="6dcfd606-3c49-4e1e-8222-9e63454d6285" providerId="ADAL" clId="{CE8A2EED-A8C1-EC45-BD15-640610C96E3C}" dt="2024-07-21T14:00:38.961" v="2880" actId="478"/>
          <ac:spMkLst>
            <pc:docMk/>
            <pc:sldMk cId="2468887406" sldId="440"/>
            <ac:spMk id="18491" creationId="{4D8A85D8-428B-B9A5-1AB6-1A7F2FDC92C8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8494" creationId="{A0AC000B-6C54-EEE9-8F8D-FA5D458A089C}"/>
          </ac:spMkLst>
        </pc:spChg>
        <pc:spChg chg="del mod">
          <ac:chgData name="Alberto Cantele" userId="6dcfd606-3c49-4e1e-8222-9e63454d6285" providerId="ADAL" clId="{CE8A2EED-A8C1-EC45-BD15-640610C96E3C}" dt="2024-07-21T14:00:38.961" v="2880" actId="478"/>
          <ac:spMkLst>
            <pc:docMk/>
            <pc:sldMk cId="2468887406" sldId="440"/>
            <ac:spMk id="18495" creationId="{A7831944-BA31-FF22-A03C-0BF2DF8AF40C}"/>
          </ac:spMkLst>
        </pc:spChg>
        <pc:spChg chg="del mod">
          <ac:chgData name="Alberto Cantele" userId="6dcfd606-3c49-4e1e-8222-9e63454d6285" providerId="ADAL" clId="{CE8A2EED-A8C1-EC45-BD15-640610C96E3C}" dt="2024-07-21T14:00:42.589" v="2881" actId="478"/>
          <ac:spMkLst>
            <pc:docMk/>
            <pc:sldMk cId="2468887406" sldId="440"/>
            <ac:spMk id="130048" creationId="{0ECAA723-C8C2-0FE8-05FC-3638BCE69BFD}"/>
          </ac:spMkLst>
        </pc:spChg>
        <pc:spChg chg="mod">
          <ac:chgData name="Alberto Cantele" userId="6dcfd606-3c49-4e1e-8222-9e63454d6285" providerId="ADAL" clId="{CE8A2EED-A8C1-EC45-BD15-640610C96E3C}" dt="2024-07-21T14:11:19.239" v="3116" actId="20577"/>
          <ac:spMkLst>
            <pc:docMk/>
            <pc:sldMk cId="2468887406" sldId="440"/>
            <ac:spMk id="130050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52" creationId="{F05137A2-9096-84A4-A59B-83F3C02EFD6A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58" creationId="{46433366-1EE3-C22C-791A-F9F613E9AD0E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59" creationId="{60D6E89F-7C73-8BE8-775F-18FCECEDABC0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1" creationId="{BCA5DDAD-4CD3-C655-3BB0-DFAEFB2395C1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2" creationId="{D9C13EAD-D16A-65F4-1F6A-C718A70EA3D8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3" creationId="{BA40D40A-452F-CA32-305A-C36294C72BBB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4" creationId="{394CFC56-817B-61B5-3EBF-9DB8C367A879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5" creationId="{613DD9D6-A44D-300E-5C4D-3FCA92C92630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7" creationId="{9438CC75-7028-978F-7AA9-C5CC79A602A6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69" creationId="{10FC5650-56FA-1D72-0072-2FA403580EF7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0" creationId="{4117CA62-7B89-FB27-08CA-9401546968A2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2" creationId="{39A0E37B-9584-1E09-54B0-17FBA3152111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4" creationId="{1F09F04A-96A4-266A-7EFB-C473E2F10405}"/>
          </ac:spMkLst>
        </pc:spChg>
        <pc:spChg chg="mod">
          <ac:chgData name="Alberto Cantele" userId="6dcfd606-3c49-4e1e-8222-9e63454d6285" providerId="ADAL" clId="{CE8A2EED-A8C1-EC45-BD15-640610C96E3C}" dt="2024-07-23T13:42:32.304" v="3556" actId="20577"/>
          <ac:spMkLst>
            <pc:docMk/>
            <pc:sldMk cId="2468887406" sldId="440"/>
            <ac:spMk id="130075" creationId="{C8CCAE0A-3ECC-013A-E50F-F04AC767B16C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6" creationId="{CE26C301-B147-4D01-69E0-F6317D4F2CAE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7" creationId="{BEC0DFFC-5039-D581-3712-64B0AD4F3D94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79" creationId="{2331B40D-AD8D-7A94-E6A3-67D48409E806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80" creationId="{283628CE-922B-AD9C-1C48-5D09E90BBB60}"/>
          </ac:spMkLst>
        </pc:spChg>
        <pc:spChg chg="mod">
          <ac:chgData name="Alberto Cantele" userId="6dcfd606-3c49-4e1e-8222-9e63454d6285" providerId="ADAL" clId="{CE8A2EED-A8C1-EC45-BD15-640610C96E3C}" dt="2024-07-21T14:01:16.044" v="2888" actId="1076"/>
          <ac:spMkLst>
            <pc:docMk/>
            <pc:sldMk cId="2468887406" sldId="440"/>
            <ac:spMk id="130081" creationId="{F42A39D6-5125-1E34-B177-76767545296B}"/>
          </ac:spMkLst>
        </pc:spChg>
        <pc:spChg chg="del mod">
          <ac:chgData name="Alberto Cantele" userId="6dcfd606-3c49-4e1e-8222-9e63454d6285" providerId="ADAL" clId="{CE8A2EED-A8C1-EC45-BD15-640610C96E3C}" dt="2024-06-02T14:38:13.433" v="4" actId="478"/>
          <ac:spMkLst>
            <pc:docMk/>
            <pc:sldMk cId="2468887406" sldId="440"/>
            <ac:spMk id="130127" creationId="{5E6D1215-94A3-C14A-0F64-37C20F1E7CE1}"/>
          </ac:spMkLst>
        </pc:spChg>
        <pc:grpChg chg="add 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2" creationId="{55D690D5-6765-4AED-58AC-BFB0CF763DFF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3" creationId="{C871DB74-1FAF-09D1-CA0F-EA3117E2316D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5" creationId="{E0780B22-D5B0-CFB2-F731-50840C3454FA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8" creationId="{52101F49-E757-1855-ACC7-F4734149A845}"/>
          </ac:grpSpMkLst>
        </pc:grpChg>
        <pc:grpChg chg="add 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54" creationId="{888D7517-EE3E-1C0B-54EF-5BAA3C2C29FC}"/>
          </ac:grpSpMkLst>
        </pc:grpChg>
        <pc:grpChg chg="add 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55" creationId="{29A1B2E0-6ADF-0D08-7B75-385BD2B72B49}"/>
          </ac:grpSpMkLst>
        </pc:grpChg>
        <pc:grpChg chg="add 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8445" creationId="{16BAEF9A-94A1-2763-4E1C-54F97526BCB0}"/>
          </ac:grpSpMkLst>
        </pc:grpChg>
        <pc:grpChg chg="add del mod">
          <ac:chgData name="Alberto Cantele" userId="6dcfd606-3c49-4e1e-8222-9e63454d6285" providerId="ADAL" clId="{CE8A2EED-A8C1-EC45-BD15-640610C96E3C}" dt="2024-06-02T20:12:32.231" v="586" actId="478"/>
          <ac:grpSpMkLst>
            <pc:docMk/>
            <pc:sldMk cId="2468887406" sldId="440"/>
            <ac:grpSpMk id="18446" creationId="{029DDD1C-77FD-3E41-927F-4DB5F36477D4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47" creationId="{31EA85D5-F103-5F08-0E70-55094174B05B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58" creationId="{79A827B9-159E-2321-A2C7-F29344250CA9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59" creationId="{1D910A1F-47A0-6998-86C4-C832E1B507D4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68" creationId="{A3E25D03-15CF-0851-668F-FB1D5A2F0BC6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70" creationId="{C8ABD612-F157-3326-EEE1-973E7FAA7574}"/>
          </ac:grpSpMkLst>
        </pc:grpChg>
        <pc:grpChg chg="mod">
          <ac:chgData name="Alberto Cantele" userId="6dcfd606-3c49-4e1e-8222-9e63454d6285" providerId="ADAL" clId="{CE8A2EED-A8C1-EC45-BD15-640610C96E3C}" dt="2024-06-02T20:11:43.276" v="564" actId="1076"/>
          <ac:grpSpMkLst>
            <pc:docMk/>
            <pc:sldMk cId="2468887406" sldId="440"/>
            <ac:grpSpMk id="18473" creationId="{A2FC615B-08A4-BD91-BE77-5491F388AE4D}"/>
          </ac:grpSpMkLst>
        </pc:grpChg>
        <pc:grpChg chg="add del mod">
          <ac:chgData name="Alberto Cantele" userId="6dcfd606-3c49-4e1e-8222-9e63454d6285" providerId="ADAL" clId="{CE8A2EED-A8C1-EC45-BD15-640610C96E3C}" dt="2024-07-21T14:00:12.929" v="2874" actId="478"/>
          <ac:grpSpMkLst>
            <pc:docMk/>
            <pc:sldMk cId="2468887406" sldId="440"/>
            <ac:grpSpMk id="18487" creationId="{73A3D677-8D64-0D14-9AE8-1D0C9D462999}"/>
          </ac:grpSpMkLst>
        </pc:grpChg>
        <pc:grpChg chg="add del mod">
          <ac:chgData name="Alberto Cantele" userId="6dcfd606-3c49-4e1e-8222-9e63454d6285" providerId="ADAL" clId="{CE8A2EED-A8C1-EC45-BD15-640610C96E3C}" dt="2024-07-21T14:00:38.961" v="2880" actId="478"/>
          <ac:grpSpMkLst>
            <pc:docMk/>
            <pc:sldMk cId="2468887406" sldId="440"/>
            <ac:grpSpMk id="18488" creationId="{AF638430-CD35-ABF6-A5BB-EDB5520C0566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8489" creationId="{67A1C91E-F5AE-D726-1009-7360372E2113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8492" creationId="{39E10A0B-0F6E-6B9B-3A27-D1BF82F2535C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30056" creationId="{C037A59D-6284-3AA1-5ADB-E856C3C792C9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30057" creationId="{3E421423-334D-7D67-83F2-E542171FE7A1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30066" creationId="{BD631B17-29DE-33E9-A192-EF0A686E63B3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30068" creationId="{AB7E3750-DF3A-46C3-454C-6EED31320890}"/>
          </ac:grpSpMkLst>
        </pc:grpChg>
        <pc:grpChg chg="mod">
          <ac:chgData name="Alberto Cantele" userId="6dcfd606-3c49-4e1e-8222-9e63454d6285" providerId="ADAL" clId="{CE8A2EED-A8C1-EC45-BD15-640610C96E3C}" dt="2024-07-21T14:01:16.044" v="2888" actId="1076"/>
          <ac:grpSpMkLst>
            <pc:docMk/>
            <pc:sldMk cId="2468887406" sldId="440"/>
            <ac:grpSpMk id="130071" creationId="{2BDD8ACA-D536-ABE4-3088-2E3CF24C58B8}"/>
          </ac:grpSpMkLst>
        </pc:grpChg>
        <pc:grpChg chg="del">
          <ac:chgData name="Alberto Cantele" userId="6dcfd606-3c49-4e1e-8222-9e63454d6285" providerId="ADAL" clId="{CE8A2EED-A8C1-EC45-BD15-640610C96E3C}" dt="2024-06-02T14:38:07.125" v="0" actId="478"/>
          <ac:grpSpMkLst>
            <pc:docMk/>
            <pc:sldMk cId="2468887406" sldId="440"/>
            <ac:grpSpMk id="130126" creationId="{310572EE-C1FA-8316-9D60-6A35DFB84B02}"/>
          </ac:grpSpMkLst>
        </pc:grp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0" creationId="{8984DD0B-24DA-598B-D361-9B2EE8CCA2B0}"/>
          </ac:cxnSpMkLst>
        </pc:cxnChg>
        <pc:cxnChg chg="del mod">
          <ac:chgData name="Alberto Cantele" userId="6dcfd606-3c49-4e1e-8222-9e63454d6285" providerId="ADAL" clId="{CE8A2EED-A8C1-EC45-BD15-640610C96E3C}" dt="2024-06-02T19:59:39.166" v="359" actId="478"/>
          <ac:cxnSpMkLst>
            <pc:docMk/>
            <pc:sldMk cId="2468887406" sldId="440"/>
            <ac:cxnSpMk id="12" creationId="{05247CE5-A331-D841-5859-0D988230BD14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6" creationId="{5D7E4422-B49E-E8CA-76CA-5AFBCC9C4A6E}"/>
          </ac:cxnSpMkLst>
        </pc:cxnChg>
        <pc:cxnChg chg="del mod">
          <ac:chgData name="Alberto Cantele" userId="6dcfd606-3c49-4e1e-8222-9e63454d6285" providerId="ADAL" clId="{CE8A2EED-A8C1-EC45-BD15-640610C96E3C}" dt="2024-06-02T19:59:41.987" v="360" actId="478"/>
          <ac:cxnSpMkLst>
            <pc:docMk/>
            <pc:sldMk cId="2468887406" sldId="440"/>
            <ac:cxnSpMk id="20" creationId="{F75994BA-F0F0-8135-CCA3-E99BDF6F3DA9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21" creationId="{FFF52B67-B284-8435-8B19-89E2EF94FB9D}"/>
          </ac:cxnSpMkLst>
        </pc:cxnChg>
        <pc:cxnChg chg="add 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36" creationId="{A47A0978-59B7-D169-A8A7-274F8092D233}"/>
          </ac:cxnSpMkLst>
        </pc:cxnChg>
        <pc:cxnChg chg="add 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39" creationId="{8F547063-EABF-5722-277D-3A6DF7AB511B}"/>
          </ac:cxnSpMkLst>
        </pc:cxnChg>
        <pc:cxnChg chg="add 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42" creationId="{E3CA1824-37A1-2456-3134-986CCF716E59}"/>
          </ac:cxnSpMkLst>
        </pc:cxnChg>
        <pc:cxnChg chg="add 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46" creationId="{72E4B91D-0D3E-D2EC-3208-E2B6FBD50705}"/>
          </ac:cxnSpMkLst>
        </pc:cxnChg>
        <pc:cxnChg chg="add 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56" creationId="{C79233DF-7674-A1FE-D889-83758DC39406}"/>
          </ac:cxnSpMkLst>
        </pc:cxnChg>
        <pc:cxnChg chg="add del mod">
          <ac:chgData name="Alberto Cantele" userId="6dcfd606-3c49-4e1e-8222-9e63454d6285" providerId="ADAL" clId="{CE8A2EED-A8C1-EC45-BD15-640610C96E3C}" dt="2024-07-21T14:00:17.955" v="2875" actId="478"/>
          <ac:cxnSpMkLst>
            <pc:docMk/>
            <pc:sldMk cId="2468887406" sldId="440"/>
            <ac:cxnSpMk id="18432" creationId="{12EF8CE1-49B9-DBA3-55CF-1EFDEB20A57A}"/>
          </ac:cxnSpMkLst>
        </pc:cxnChg>
        <pc:cxnChg chg="add del mod">
          <ac:chgData name="Alberto Cantele" userId="6dcfd606-3c49-4e1e-8222-9e63454d6285" providerId="ADAL" clId="{CE8A2EED-A8C1-EC45-BD15-640610C96E3C}" dt="2024-07-21T14:00:17.955" v="2875" actId="478"/>
          <ac:cxnSpMkLst>
            <pc:docMk/>
            <pc:sldMk cId="2468887406" sldId="440"/>
            <ac:cxnSpMk id="18435" creationId="{7FAE9434-1314-AF2F-D076-18F092AD59E9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48" creationId="{126BFD73-93C3-70D0-9E7C-6D4C4ADD865B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52" creationId="{2CE5B634-4498-D602-BCFB-A2938182DC8F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53" creationId="{119C8303-3CE8-249D-4B10-9E3885DA2D85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55" creationId="{F29BFE48-8C16-DB68-61F4-C5CA3B8D6CAC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56" creationId="{D67B9472-95B3-F195-1B8F-7089D3675DF3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57" creationId="{6CB78689-153C-CFFC-BAEB-42ED8809E6E2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62" creationId="{55E80AB3-41E6-57A5-BDF0-8516AE8611CF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75" creationId="{57B08AF8-7ECD-6D16-6400-9E0F087319FC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80" creationId="{C348B593-6BFC-148F-47F0-9729A369D759}"/>
          </ac:cxnSpMkLst>
        </pc:cxnChg>
        <pc:cxnChg chg="mod">
          <ac:chgData name="Alberto Cantele" userId="6dcfd606-3c49-4e1e-8222-9e63454d6285" providerId="ADAL" clId="{CE8A2EED-A8C1-EC45-BD15-640610C96E3C}" dt="2024-06-02T20:11:43.276" v="564" actId="1076"/>
          <ac:cxnSpMkLst>
            <pc:docMk/>
            <pc:sldMk cId="2468887406" sldId="440"/>
            <ac:cxnSpMk id="18484" creationId="{33ECB8DF-3670-DBD0-232B-2211181887CC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8493" creationId="{F853EC4C-C1AC-FF0B-FEAF-15A188E11AD9}"/>
          </ac:cxnSpMkLst>
        </pc:cxnChg>
        <pc:cxnChg chg="del mod">
          <ac:chgData name="Alberto Cantele" userId="6dcfd606-3c49-4e1e-8222-9e63454d6285" providerId="ADAL" clId="{CE8A2EED-A8C1-EC45-BD15-640610C96E3C}" dt="2024-07-21T14:00:42.589" v="2881" actId="478"/>
          <ac:cxnSpMkLst>
            <pc:docMk/>
            <pc:sldMk cId="2468887406" sldId="440"/>
            <ac:cxnSpMk id="130049" creationId="{BA361931-25EF-A346-FE2D-DB7E9D56A431}"/>
          </ac:cxnSpMkLst>
        </pc:cxnChg>
        <pc:cxnChg chg="del mod">
          <ac:chgData name="Alberto Cantele" userId="6dcfd606-3c49-4e1e-8222-9e63454d6285" providerId="ADAL" clId="{CE8A2EED-A8C1-EC45-BD15-640610C96E3C}" dt="2024-07-21T14:00:42.589" v="2881" actId="478"/>
          <ac:cxnSpMkLst>
            <pc:docMk/>
            <pc:sldMk cId="2468887406" sldId="440"/>
            <ac:cxnSpMk id="130051" creationId="{D2E593D4-78B1-D0A0-A2DC-A62697B07DBE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53" creationId="{84631636-F5CD-E4FF-3A6C-DAECCBEEB5DA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54" creationId="{D566FE2E-65E4-3415-2F43-CB0775658248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55" creationId="{F2C7C9BE-FE61-A661-F339-236F162E058C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60" creationId="{D585F665-10DB-B560-A973-34B760C6C73A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73" creationId="{E55E7B88-5780-2F99-25A1-1F0E2E2729F2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78" creationId="{CE0EC4A3-2CFD-384D-D2D1-54B8563E7496}"/>
          </ac:cxnSpMkLst>
        </pc:cxnChg>
        <pc:cxnChg chg="mod">
          <ac:chgData name="Alberto Cantele" userId="6dcfd606-3c49-4e1e-8222-9e63454d6285" providerId="ADAL" clId="{CE8A2EED-A8C1-EC45-BD15-640610C96E3C}" dt="2024-07-21T14:01:16.044" v="2888" actId="1076"/>
          <ac:cxnSpMkLst>
            <pc:docMk/>
            <pc:sldMk cId="2468887406" sldId="440"/>
            <ac:cxnSpMk id="130082" creationId="{38D7B5C7-1CA8-3D33-696E-2C242E39E78A}"/>
          </ac:cxnSpMkLst>
        </pc:cxnChg>
        <pc:cxnChg chg="del mod">
          <ac:chgData name="Alberto Cantele" userId="6dcfd606-3c49-4e1e-8222-9e63454d6285" providerId="ADAL" clId="{CE8A2EED-A8C1-EC45-BD15-640610C96E3C}" dt="2024-06-02T14:38:09.124" v="1" actId="478"/>
          <ac:cxnSpMkLst>
            <pc:docMk/>
            <pc:sldMk cId="2468887406" sldId="440"/>
            <ac:cxnSpMk id="130129" creationId="{9FECDF04-AD36-64B3-709E-6C2A0B30EFB2}"/>
          </ac:cxnSpMkLst>
        </pc:cxnChg>
        <pc:cxnChg chg="del mod">
          <ac:chgData name="Alberto Cantele" userId="6dcfd606-3c49-4e1e-8222-9e63454d6285" providerId="ADAL" clId="{CE8A2EED-A8C1-EC45-BD15-640610C96E3C}" dt="2024-06-02T14:38:10.731" v="2" actId="478"/>
          <ac:cxnSpMkLst>
            <pc:docMk/>
            <pc:sldMk cId="2468887406" sldId="440"/>
            <ac:cxnSpMk id="130134" creationId="{DAC32D93-AC7F-B689-557A-925CF2E0AD1D}"/>
          </ac:cxnSpMkLst>
        </pc:cxnChg>
      </pc:sldChg>
      <pc:sldChg chg="del">
        <pc:chgData name="Alberto Cantele" userId="6dcfd606-3c49-4e1e-8222-9e63454d6285" providerId="ADAL" clId="{CE8A2EED-A8C1-EC45-BD15-640610C96E3C}" dt="2024-06-02T20:15:47.216" v="636" actId="2696"/>
        <pc:sldMkLst>
          <pc:docMk/>
          <pc:sldMk cId="1513730918" sldId="447"/>
        </pc:sldMkLst>
      </pc:sldChg>
      <pc:sldChg chg="addSp delSp modSp mod">
        <pc:chgData name="Alberto Cantele" userId="6dcfd606-3c49-4e1e-8222-9e63454d6285" providerId="ADAL" clId="{CE8A2EED-A8C1-EC45-BD15-640610C96E3C}" dt="2024-07-23T13:50:58.623" v="3608" actId="20577"/>
        <pc:sldMkLst>
          <pc:docMk/>
          <pc:sldMk cId="2761513770" sldId="448"/>
        </pc:sldMkLst>
        <pc:spChg chg="add mod">
          <ac:chgData name="Alberto Cantele" userId="6dcfd606-3c49-4e1e-8222-9e63454d6285" providerId="ADAL" clId="{CE8A2EED-A8C1-EC45-BD15-640610C96E3C}" dt="2024-07-23T07:38:32.550" v="3550" actId="20577"/>
          <ac:spMkLst>
            <pc:docMk/>
            <pc:sldMk cId="2761513770" sldId="448"/>
            <ac:spMk id="2" creationId="{F10CAF1B-42B7-11AB-85FF-B2498B60613A}"/>
          </ac:spMkLst>
        </pc:spChg>
        <pc:spChg chg="add 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3" creationId="{478A0EF9-B289-0957-C119-37F05D896883}"/>
          </ac:spMkLst>
        </pc:spChg>
        <pc:spChg chg="add 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4" creationId="{DB6C5DAC-C956-171F-D76E-A05E4829EDCE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5" creationId="{ADF1D8CC-A80B-C4ED-F693-E29628F3B901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6" creationId="{5C9F5050-6FC7-62EE-62B2-4F6125526A16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8" creationId="{65FCCBAA-6D1F-2CE0-1FA2-DE9C387FE602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9" creationId="{556C5705-90F3-9F0E-D90A-D3C698DB3FD1}"/>
          </ac:spMkLst>
        </pc:spChg>
        <pc:spChg chg="add 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1" creationId="{09E0DD74-CAD0-4A0E-B3AC-D2BBB342E2F3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2" creationId="{00DD18D4-21B3-4CCE-32CC-F8146FDB5C24}"/>
          </ac:spMkLst>
        </pc:spChg>
        <pc:spChg chg="add 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3" creationId="{3C1056CD-CFAC-C71B-5245-7781624C87D1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9" creationId="{7EB88114-864F-E579-A2BF-FC91D4B282E5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22" creationId="{8ED79A09-E2D8-1333-4D78-B55EC6F7961A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26" creationId="{CC12FF66-13C1-A0D6-6566-49E13A4066A4}"/>
          </ac:spMkLst>
        </pc:spChg>
        <pc:spChg chg="add del mod">
          <ac:chgData name="Alberto Cantele" userId="6dcfd606-3c49-4e1e-8222-9e63454d6285" providerId="ADAL" clId="{CE8A2EED-A8C1-EC45-BD15-640610C96E3C}" dt="2024-07-23T07:38:17.479" v="3547" actId="478"/>
          <ac:spMkLst>
            <pc:docMk/>
            <pc:sldMk cId="2761513770" sldId="448"/>
            <ac:spMk id="35" creationId="{7B826AF5-190E-0173-D262-08FC5D7E661D}"/>
          </ac:spMkLst>
        </pc:spChg>
        <pc:spChg chg="add del mod">
          <ac:chgData name="Alberto Cantele" userId="6dcfd606-3c49-4e1e-8222-9e63454d6285" providerId="ADAL" clId="{CE8A2EED-A8C1-EC45-BD15-640610C96E3C}" dt="2024-07-23T07:38:17.479" v="3547" actId="478"/>
          <ac:spMkLst>
            <pc:docMk/>
            <pc:sldMk cId="2761513770" sldId="448"/>
            <ac:spMk id="36" creationId="{BDFD10CB-938B-9810-03FF-FEC656D8824A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38" creationId="{4E124D23-53B8-052D-64A8-DAEE56295932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39" creationId="{FB25CB7A-F18C-29AF-F1EE-AF4D4ECD9FC1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42" creationId="{3EB8CE09-BA60-C89A-EA15-16D4CB583BC6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47" creationId="{60C95693-6B40-2D70-2CA5-A28E69AEFF37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48" creationId="{E0C3BFB6-65A0-A29C-F95B-7C77366AA142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51" creationId="{D53A9138-2011-3BB5-197F-1F394A58EC87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55" creationId="{748738E6-9C29-DB09-4EAD-EFA3729D238B}"/>
          </ac:spMkLst>
        </pc:spChg>
        <pc:spChg chg="mod">
          <ac:chgData name="Alberto Cantele" userId="6dcfd606-3c49-4e1e-8222-9e63454d6285" providerId="ADAL" clId="{CE8A2EED-A8C1-EC45-BD15-640610C96E3C}" dt="2024-07-23T13:50:22.512" v="3604" actId="20577"/>
          <ac:spMkLst>
            <pc:docMk/>
            <pc:sldMk cId="2761513770" sldId="448"/>
            <ac:spMk id="56" creationId="{0D939AE8-D947-3B96-FFC6-852781C48BB0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59" creationId="{BE4ECA73-C1DA-679F-FD88-BAB3C60409B6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62" creationId="{52FA05A8-C0A7-04BC-3969-FDA7D81CF5F6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63" creationId="{71A85716-C686-B196-DA03-E59BDFD4CBD7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33" creationId="{F5BFB15D-CA5D-599C-6755-3F75D018C513}"/>
          </ac:spMkLst>
        </pc:spChg>
        <pc:spChg chg="mod">
          <ac:chgData name="Alberto Cantele" userId="6dcfd606-3c49-4e1e-8222-9e63454d6285" providerId="ADAL" clId="{CE8A2EED-A8C1-EC45-BD15-640610C96E3C}" dt="2024-07-23T07:03:52.849" v="3495" actId="1076"/>
          <ac:spMkLst>
            <pc:docMk/>
            <pc:sldMk cId="2761513770" sldId="448"/>
            <ac:spMk id="1843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37" creationId="{778EB758-EC77-B21C-26A9-1DE36B1E7B78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38" creationId="{52C01BE0-1218-24EC-8914-A250D50DCA87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40" creationId="{3E56E2A3-0D2F-504E-991C-9865782F1B9B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41" creationId="{A3174D1C-ECD9-51DF-5C36-7ECAD86F9DA9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42" creationId="{B95BCF4E-C03A-EAF1-5EB6-19004334ED60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59" creationId="{789006C4-5DB6-7DB1-D190-9BD04B6E8557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0" creationId="{2001993A-ACD5-D8E8-4725-66C4E186018E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1" creationId="{AE451519-A093-3CF2-BB99-C1010A2B9B8F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2" creationId="{0C1559BC-F1A1-86B1-8836-76304E9980A3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3" creationId="{818C624C-A457-ACCE-A45B-DFB23C9C7451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5" creationId="{156ADB44-60E4-4F04-5904-20564E0D4908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69" creationId="{E59E8FBB-8CEF-72C7-A54B-941482D65AA9}"/>
          </ac:spMkLst>
        </pc:spChg>
        <pc:spChg chg="mod">
          <ac:chgData name="Alberto Cantele" userId="6dcfd606-3c49-4e1e-8222-9e63454d6285" providerId="ADAL" clId="{CE8A2EED-A8C1-EC45-BD15-640610C96E3C}" dt="2024-07-23T13:50:58.623" v="3608" actId="20577"/>
          <ac:spMkLst>
            <pc:docMk/>
            <pc:sldMk cId="2761513770" sldId="448"/>
            <ac:spMk id="18470" creationId="{95CDB818-1D03-5C75-DCC5-677EE48AC8A2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81" creationId="{215A609E-6F16-7D4A-966E-3FBCE82B128D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82" creationId="{34245A22-5B51-3C42-110F-A97EAA488A38}"/>
          </ac:spMkLst>
        </pc:spChg>
        <pc:spChg chg="mod">
          <ac:chgData name="Alberto Cantele" userId="6dcfd606-3c49-4e1e-8222-9e63454d6285" providerId="ADAL" clId="{CE8A2EED-A8C1-EC45-BD15-640610C96E3C}" dt="2024-07-23T13:46:26.409" v="3593" actId="1076"/>
          <ac:spMkLst>
            <pc:docMk/>
            <pc:sldMk cId="2761513770" sldId="448"/>
            <ac:spMk id="18483" creationId="{7685244B-C725-EC92-1D57-1FCD85109C16}"/>
          </ac:spMkLst>
        </pc:spChg>
        <pc:spChg chg="mod">
          <ac:chgData name="Alberto Cantele" userId="6dcfd606-3c49-4e1e-8222-9e63454d6285" providerId="ADAL" clId="{CE8A2EED-A8C1-EC45-BD15-640610C96E3C}" dt="2024-07-21T14:11:27.094" v="3122" actId="20577"/>
          <ac:spMkLst>
            <pc:docMk/>
            <pc:sldMk cId="2761513770" sldId="448"/>
            <ac:spMk id="130050" creationId="{00000000-0000-0000-0000-000000000000}"/>
          </ac:spMkLst>
        </pc:spChg>
        <pc:grpChg chg="add mod topLvl">
          <ac:chgData name="Alberto Cantele" userId="6dcfd606-3c49-4e1e-8222-9e63454d6285" providerId="ADAL" clId="{CE8A2EED-A8C1-EC45-BD15-640610C96E3C}" dt="2024-07-23T13:46:26.409" v="3593" actId="1076"/>
          <ac:grpSpMkLst>
            <pc:docMk/>
            <pc:sldMk cId="2761513770" sldId="448"/>
            <ac:grpSpMk id="34" creationId="{BCAF80EB-F69F-8004-6731-50755EEF6EB5}"/>
          </ac:grpSpMkLst>
        </pc:grpChg>
        <pc:grpChg chg="mod">
          <ac:chgData name="Alberto Cantele" userId="6dcfd606-3c49-4e1e-8222-9e63454d6285" providerId="ADAL" clId="{CE8A2EED-A8C1-EC45-BD15-640610C96E3C}" dt="2024-07-23T13:46:26.409" v="3593" actId="1076"/>
          <ac:grpSpMkLst>
            <pc:docMk/>
            <pc:sldMk cId="2761513770" sldId="448"/>
            <ac:grpSpMk id="94" creationId="{94297602-4DBF-1B38-1E65-159E807D69CD}"/>
          </ac:grpSpMkLst>
        </pc:grpChg>
        <pc:grpChg chg="add del mod">
          <ac:chgData name="Alberto Cantele" userId="6dcfd606-3c49-4e1e-8222-9e63454d6285" providerId="ADAL" clId="{CE8A2EED-A8C1-EC45-BD15-640610C96E3C}" dt="2024-07-23T07:38:21.084" v="3548" actId="478"/>
          <ac:grpSpMkLst>
            <pc:docMk/>
            <pc:sldMk cId="2761513770" sldId="448"/>
            <ac:grpSpMk id="18435" creationId="{B1E736D0-BB3B-02DD-9729-D04BCC28A421}"/>
          </ac:grpSpMkLst>
        </pc:grp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0" creationId="{EC9871AA-7F02-FF68-57A3-CC3D8082469B}"/>
          </ac:cxnSpMkLst>
        </pc:cxnChg>
        <pc:cxnChg chg="add 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7" creationId="{0C590941-A61C-7686-92E7-88F04C84AD3E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23" creationId="{A053F065-F8C0-D8AB-9A5B-84808F6C3C46}"/>
          </ac:cxnSpMkLst>
        </pc:cxnChg>
        <pc:cxnChg chg="add 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27" creationId="{C7140555-3FEB-BBF2-D1ED-51F7BFAEC73D}"/>
          </ac:cxnSpMkLst>
        </pc:cxnChg>
        <pc:cxnChg chg="add del mod">
          <ac:chgData name="Alberto Cantele" userId="6dcfd606-3c49-4e1e-8222-9e63454d6285" providerId="ADAL" clId="{CE8A2EED-A8C1-EC45-BD15-640610C96E3C}" dt="2024-07-23T07:38:21.084" v="3548" actId="478"/>
          <ac:cxnSpMkLst>
            <pc:docMk/>
            <pc:sldMk cId="2761513770" sldId="448"/>
            <ac:cxnSpMk id="37" creationId="{C150448A-5292-1326-49A9-EC48812CC241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41" creationId="{275B6A75-521A-1534-644F-BEA6416D66E2}"/>
          </ac:cxnSpMkLst>
        </pc:cxnChg>
        <pc:cxnChg chg="add del mod topLvl">
          <ac:chgData name="Alberto Cantele" userId="6dcfd606-3c49-4e1e-8222-9e63454d6285" providerId="ADAL" clId="{CE8A2EED-A8C1-EC45-BD15-640610C96E3C}" dt="2024-07-23T07:38:21.084" v="3548" actId="478"/>
          <ac:cxnSpMkLst>
            <pc:docMk/>
            <pc:sldMk cId="2761513770" sldId="448"/>
            <ac:cxnSpMk id="45" creationId="{B9EE3D4B-7331-8910-8145-1477430752D1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50" creationId="{BB48CF88-22C8-C884-0726-660F9D396288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58" creationId="{C5EFD8A3-CEF0-937A-16EC-4A5844D7DB93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88" creationId="{4C49AD41-ED7B-B0D4-89C3-4E961363BA9A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32" creationId="{72EFA4D4-4BAD-82CE-D9AD-AB9ADB841921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39" creationId="{373894F7-B67E-41AC-9CB4-BC3C62422F99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44" creationId="{E3AE3A86-4DB5-CD57-E442-385EE8784517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50" creationId="{AFA3ABD6-8FA7-C67F-5184-78F133FAEF50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55" creationId="{DAFB7863-0578-845F-3C35-28D957AE862C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64" creationId="{FE4CF7A2-C7E4-9A54-7A43-62D1CDDF7B48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71" creationId="{4AF8EA3F-0103-8DF2-3AC2-86EC6BB5EA00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75" creationId="{DC3CDB83-8C34-49EB-AD8A-FE21D8F261C5}"/>
          </ac:cxnSpMkLst>
        </pc:cxnChg>
        <pc:cxnChg chg="mod">
          <ac:chgData name="Alberto Cantele" userId="6dcfd606-3c49-4e1e-8222-9e63454d6285" providerId="ADAL" clId="{CE8A2EED-A8C1-EC45-BD15-640610C96E3C}" dt="2024-07-23T13:46:26.409" v="3593" actId="1076"/>
          <ac:cxnSpMkLst>
            <pc:docMk/>
            <pc:sldMk cId="2761513770" sldId="448"/>
            <ac:cxnSpMk id="18478" creationId="{DC3AD1E5-5D55-C253-26BF-29D733256AE6}"/>
          </ac:cxnSpMkLst>
        </pc:cxnChg>
      </pc:sldChg>
      <pc:sldChg chg="modSp mod">
        <pc:chgData name="Alberto Cantele" userId="6dcfd606-3c49-4e1e-8222-9e63454d6285" providerId="ADAL" clId="{CE8A2EED-A8C1-EC45-BD15-640610C96E3C}" dt="2024-07-23T07:04:53.399" v="3511" actId="20577"/>
        <pc:sldMkLst>
          <pc:docMk/>
          <pc:sldMk cId="4054350526" sldId="449"/>
        </pc:sldMkLst>
        <pc:spChg chg="mod">
          <ac:chgData name="Alberto Cantele" userId="6dcfd606-3c49-4e1e-8222-9e63454d6285" providerId="ADAL" clId="{CE8A2EED-A8C1-EC45-BD15-640610C96E3C}" dt="2024-07-21T17:00:58.036" v="3155" actId="20577"/>
          <ac:spMkLst>
            <pc:docMk/>
            <pc:sldMk cId="4054350526" sldId="449"/>
            <ac:spMk id="2355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3T07:04:53.399" v="3511" actId="20577"/>
          <ac:spMkLst>
            <pc:docMk/>
            <pc:sldMk cId="4054350526" sldId="449"/>
            <ac:spMk id="130050" creationId="{00000000-0000-0000-0000-000000000000}"/>
          </ac:spMkLst>
        </pc:spChg>
      </pc:sldChg>
      <pc:sldChg chg="del">
        <pc:chgData name="Alberto Cantele" userId="6dcfd606-3c49-4e1e-8222-9e63454d6285" providerId="ADAL" clId="{CE8A2EED-A8C1-EC45-BD15-640610C96E3C}" dt="2024-06-02T20:24:21.520" v="1043" actId="2696"/>
        <pc:sldMkLst>
          <pc:docMk/>
          <pc:sldMk cId="1370114349" sldId="450"/>
        </pc:sldMkLst>
      </pc:sldChg>
      <pc:sldChg chg="addSp delSp modSp add mod">
        <pc:chgData name="Alberto Cantele" userId="6dcfd606-3c49-4e1e-8222-9e63454d6285" providerId="ADAL" clId="{CE8A2EED-A8C1-EC45-BD15-640610C96E3C}" dt="2024-07-23T07:04:48.984" v="3509" actId="20577"/>
        <pc:sldMkLst>
          <pc:docMk/>
          <pc:sldMk cId="1873111558" sldId="450"/>
        </pc:sldMkLst>
        <pc:spChg chg="del">
          <ac:chgData name="Alberto Cantele" userId="6dcfd606-3c49-4e1e-8222-9e63454d6285" providerId="ADAL" clId="{CE8A2EED-A8C1-EC45-BD15-640610C96E3C}" dt="2024-06-03T07:30:14.788" v="1551" actId="478"/>
          <ac:spMkLst>
            <pc:docMk/>
            <pc:sldMk cId="1873111558" sldId="450"/>
            <ac:spMk id="2" creationId="{01E8C87C-A366-7139-4A73-ABDCFB865C55}"/>
          </ac:spMkLst>
        </pc:spChg>
        <pc:spChg chg="del mod">
          <ac:chgData name="Alberto Cantele" userId="6dcfd606-3c49-4e1e-8222-9e63454d6285" providerId="ADAL" clId="{CE8A2EED-A8C1-EC45-BD15-640610C96E3C}" dt="2024-07-21T14:04:50.717" v="3058" actId="478"/>
          <ac:spMkLst>
            <pc:docMk/>
            <pc:sldMk cId="1873111558" sldId="450"/>
            <ac:spMk id="6" creationId="{2DE4E9DD-3E81-39DE-D77C-6474D6FFEBD2}"/>
          </ac:spMkLst>
        </pc:spChg>
        <pc:spChg chg="del mod">
          <ac:chgData name="Alberto Cantele" userId="6dcfd606-3c49-4e1e-8222-9e63454d6285" providerId="ADAL" clId="{CE8A2EED-A8C1-EC45-BD15-640610C96E3C}" dt="2024-07-21T14:04:50.717" v="3058" actId="478"/>
          <ac:spMkLst>
            <pc:docMk/>
            <pc:sldMk cId="1873111558" sldId="450"/>
            <ac:spMk id="7" creationId="{0C18847A-28E8-9051-F031-5096C3B6E171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0" creationId="{3C179C92-D0A6-0A09-90CC-95729043E119}"/>
          </ac:spMkLst>
        </pc:spChg>
        <pc:spChg chg="del mod">
          <ac:chgData name="Alberto Cantele" userId="6dcfd606-3c49-4e1e-8222-9e63454d6285" providerId="ADAL" clId="{CE8A2EED-A8C1-EC45-BD15-640610C96E3C}" dt="2024-07-21T14:04:50.717" v="3058" actId="478"/>
          <ac:spMkLst>
            <pc:docMk/>
            <pc:sldMk cId="1873111558" sldId="450"/>
            <ac:spMk id="11" creationId="{62E1F333-22BA-66E8-A8E4-A3808FFB9FAD}"/>
          </ac:spMkLst>
        </pc:spChg>
        <pc:spChg chg="del mod">
          <ac:chgData name="Alberto Cantele" userId="6dcfd606-3c49-4e1e-8222-9e63454d6285" providerId="ADAL" clId="{CE8A2EED-A8C1-EC45-BD15-640610C96E3C}" dt="2024-07-21T14:04:41.375" v="3056" actId="478"/>
          <ac:spMkLst>
            <pc:docMk/>
            <pc:sldMk cId="1873111558" sldId="450"/>
            <ac:spMk id="12" creationId="{BC1A68E8-1B71-0A24-F324-A8C4C6D7EF43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5" creationId="{9D24377E-CB15-31FA-77FA-01C9A4CB8DB6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1" creationId="{254547B0-6326-B698-9355-A532AB0DAD11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2" creationId="{C287891D-32FD-9B1B-2CCC-736F0644C158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4" creationId="{D71FEF38-52F0-A421-5ED7-0FA97A922B06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5" creationId="{50390BA8-132C-7944-F151-DD74C8A32886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6" creationId="{40B98862-0DA0-B8B2-3F96-15AB72A8FEF8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7" creationId="{3B335804-61DE-3FC2-6935-9662B081800B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8" creationId="{A412820B-F470-0CAF-CFD6-3013488E1A35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0" creationId="{504E79B0-C63C-8175-912B-051060064E84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2" creationId="{D0A3D0E9-0C07-688A-DBCA-3E7B36AAA0D0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3" creationId="{310825E0-E766-AB6A-71C3-3BB6557B0469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5" creationId="{77298AD9-8CB2-B7B6-5E0F-C8F300DBFD07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7" creationId="{E580CF91-460F-CD49-4AC4-9FA5C240535D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8" creationId="{2EB54770-571C-F82F-3DAE-8CCC66564F44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39" creationId="{32587629-33E1-F63D-1954-5F476896AD90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40" creationId="{5C274B9E-BD58-9765-FCDA-B51D8935D478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42" creationId="{79425BB8-EF14-3D91-36BC-357499CD253B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43" creationId="{677CF1EA-E067-2BB9-E06B-999A9804BB8E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44" creationId="{741EB21C-E905-EDD9-739A-553723DC31D0}"/>
          </ac:spMkLst>
        </pc:spChg>
        <pc:spChg chg="del mod">
          <ac:chgData name="Alberto Cantele" userId="6dcfd606-3c49-4e1e-8222-9e63454d6285" providerId="ADAL" clId="{CE8A2EED-A8C1-EC45-BD15-640610C96E3C}" dt="2024-07-21T14:05:07.638" v="3062" actId="478"/>
          <ac:spMkLst>
            <pc:docMk/>
            <pc:sldMk cId="1873111558" sldId="450"/>
            <ac:spMk id="48" creationId="{91D7E63B-F395-EC2F-8628-404E222BED9C}"/>
          </ac:spMkLst>
        </pc:spChg>
        <pc:spChg chg="del mod">
          <ac:chgData name="Alberto Cantele" userId="6dcfd606-3c49-4e1e-8222-9e63454d6285" providerId="ADAL" clId="{CE8A2EED-A8C1-EC45-BD15-640610C96E3C}" dt="2024-07-21T14:05:07.638" v="3062" actId="478"/>
          <ac:spMkLst>
            <pc:docMk/>
            <pc:sldMk cId="1873111558" sldId="450"/>
            <ac:spMk id="49" creationId="{1BF17234-B20B-FFCD-24AD-C403052C3E72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52" creationId="{62614A99-1213-0F5F-3F91-C512D742F0EC}"/>
          </ac:spMkLst>
        </pc:spChg>
        <pc:spChg chg="del mod">
          <ac:chgData name="Alberto Cantele" userId="6dcfd606-3c49-4e1e-8222-9e63454d6285" providerId="ADAL" clId="{CE8A2EED-A8C1-EC45-BD15-640610C96E3C}" dt="2024-07-21T14:05:07.638" v="3062" actId="478"/>
          <ac:spMkLst>
            <pc:docMk/>
            <pc:sldMk cId="1873111558" sldId="450"/>
            <ac:spMk id="53" creationId="{10BB8E79-02D5-DE99-D300-6B308E3FF55A}"/>
          </ac:spMkLst>
        </pc:spChg>
        <pc:spChg chg="del mod">
          <ac:chgData name="Alberto Cantele" userId="6dcfd606-3c49-4e1e-8222-9e63454d6285" providerId="ADAL" clId="{CE8A2EED-A8C1-EC45-BD15-640610C96E3C}" dt="2024-07-21T14:05:12.901" v="3063" actId="478"/>
          <ac:spMkLst>
            <pc:docMk/>
            <pc:sldMk cId="1873111558" sldId="450"/>
            <ac:spMk id="54" creationId="{EF79E37C-4C6A-51AF-5DE0-86042C5B7655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57" creationId="{FAD0DE35-A501-6A75-EBB6-E1178DBA92CC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63" creationId="{EFB67284-F348-87BE-D3FC-E665DF11C857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3553" creationId="{42404616-7142-AC6B-4DA1-D7157E96B075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3555" creationId="{DB37D30B-1FA5-A54F-9558-6D6F957482B3}"/>
          </ac:spMkLst>
        </pc:spChg>
        <pc:spChg chg="mod">
          <ac:chgData name="Alberto Cantele" userId="6dcfd606-3c49-4e1e-8222-9e63454d6285" providerId="ADAL" clId="{CE8A2EED-A8C1-EC45-BD15-640610C96E3C}" dt="2024-07-21T17:00:17.747" v="3135" actId="20577"/>
          <ac:spMkLst>
            <pc:docMk/>
            <pc:sldMk cId="1873111558" sldId="450"/>
            <ac:spMk id="23556" creationId="{00000000-0000-0000-0000-000000000000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3558" creationId="{315DB97F-AE78-D208-8D66-C24A693128DA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23560" creationId="{32DA5F1F-C382-EB72-6678-7694C2A0D586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48" creationId="{980E2A46-646E-C3A3-1165-05929DBF5A8E}"/>
          </ac:spMkLst>
        </pc:spChg>
        <pc:spChg chg="mod">
          <ac:chgData name="Alberto Cantele" userId="6dcfd606-3c49-4e1e-8222-9e63454d6285" providerId="ADAL" clId="{CE8A2EED-A8C1-EC45-BD15-640610C96E3C}" dt="2024-07-23T07:04:48.984" v="3509" actId="20577"/>
          <ac:spMkLst>
            <pc:docMk/>
            <pc:sldMk cId="1873111558" sldId="450"/>
            <ac:spMk id="130050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1" creationId="{C6355BF7-EBAD-7F1E-A879-BB128D58D12F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2" creationId="{F51604BA-C6A8-8095-53CD-362A03C1D9D2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3" creationId="{98618F5C-FFE7-4137-23AC-5054FA6AEDEE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4" creationId="{8DCDFEDF-0340-464A-08E2-DD7D3A883ABB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5" creationId="{0F914EFF-B55B-FF24-39E3-3B2D8AAA9667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7" creationId="{B762165D-EF28-9B77-C81C-9018C0D35413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59" creationId="{8A599FAF-B2E6-1472-999F-9487B33F409A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0" creationId="{F6EC3D1A-1502-2047-F829-B372F2AA711C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2" creationId="{5A26EEC1-CFFD-1DCE-2932-B82D27E0A978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4" creationId="{BB4D194B-16A4-13B9-C409-516AAFA1C5DC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5" creationId="{8CF48FB2-FA86-3A56-4CDC-104490D40D36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6" creationId="{40C81CCF-0E7C-C7DB-B842-B16A27597EC4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7" creationId="{0917EAB6-07CE-25EC-C15A-F5FDC68777AC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69" creationId="{53B6D347-68E3-B16A-0FBA-8FE0951CD880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70" creationId="{F0C3D81B-3067-0850-AA7B-939957CDE651}"/>
          </ac:spMkLst>
        </pc:spChg>
        <pc:spChg chg="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71" creationId="{BCD9C64A-E504-ACD1-C458-8B21E61B201B}"/>
          </ac:spMkLst>
        </pc:spChg>
        <pc:spChg chg="add del mod">
          <ac:chgData name="Alberto Cantele" userId="6dcfd606-3c49-4e1e-8222-9e63454d6285" providerId="ADAL" clId="{CE8A2EED-A8C1-EC45-BD15-640610C96E3C}" dt="2024-06-03T07:30:43.369" v="1572"/>
          <ac:spMkLst>
            <pc:docMk/>
            <pc:sldMk cId="1873111558" sldId="450"/>
            <ac:spMk id="130073" creationId="{3F719992-942F-90A1-4257-E364AA8338C1}"/>
          </ac:spMkLst>
        </pc:spChg>
        <pc:spChg chg="add del mod">
          <ac:chgData name="Alberto Cantele" userId="6dcfd606-3c49-4e1e-8222-9e63454d6285" providerId="ADAL" clId="{CE8A2EED-A8C1-EC45-BD15-640610C96E3C}" dt="2024-07-21T14:04:57.223" v="3061" actId="478"/>
          <ac:spMkLst>
            <pc:docMk/>
            <pc:sldMk cId="1873111558" sldId="450"/>
            <ac:spMk id="130077" creationId="{7FA499F6-1DE0-CD36-1438-D33CDCE7A9D0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82" creationId="{B73B22D4-8115-F04B-C6D8-E44F4D719481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84" creationId="{20EF7171-E886-BC2B-10B8-5F35680144D3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88" creationId="{E96B1F70-52FB-E8F5-43D5-C85F9AD6076E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93" creationId="{5998438B-5F34-CDE8-B4E4-68F9C1278448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097" creationId="{772DC61D-A9E1-6A84-F717-3940281E66E7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103" creationId="{D3EEB203-B97A-DB1E-FCE2-97C4B6B9986D}"/>
          </ac:spMkLst>
        </pc:spChg>
        <pc:spChg chg="add del mod">
          <ac:chgData name="Alberto Cantele" userId="6dcfd606-3c49-4e1e-8222-9e63454d6285" providerId="ADAL" clId="{CE8A2EED-A8C1-EC45-BD15-640610C96E3C}" dt="2024-07-21T14:05:18.435" v="3065" actId="478"/>
          <ac:spMkLst>
            <pc:docMk/>
            <pc:sldMk cId="1873111558" sldId="450"/>
            <ac:spMk id="130107" creationId="{4C189A37-1E37-22A9-4895-526A67E0F84A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109" creationId="{5B6662A0-DC54-0B0A-506B-70A4EEC4C376}"/>
          </ac:spMkLst>
        </pc:spChg>
        <pc:spChg chg="add mod">
          <ac:chgData name="Alberto Cantele" userId="6dcfd606-3c49-4e1e-8222-9e63454d6285" providerId="ADAL" clId="{CE8A2EED-A8C1-EC45-BD15-640610C96E3C}" dt="2024-07-21T14:10:44.025" v="3106" actId="1035"/>
          <ac:spMkLst>
            <pc:docMk/>
            <pc:sldMk cId="1873111558" sldId="450"/>
            <ac:spMk id="130111" creationId="{55F4261B-5CB5-4B7E-643A-8DCE47EE39D7}"/>
          </ac:spMkLst>
        </pc:spChg>
        <pc:grpChg chg="add del mod">
          <ac:chgData name="Alberto Cantele" userId="6dcfd606-3c49-4e1e-8222-9e63454d6285" providerId="ADAL" clId="{CE8A2EED-A8C1-EC45-BD15-640610C96E3C}" dt="2024-07-21T14:04:50.717" v="3058" actId="478"/>
          <ac:grpSpMkLst>
            <pc:docMk/>
            <pc:sldMk cId="1873111558" sldId="450"/>
            <ac:grpSpMk id="4" creationId="{952AEEA4-6880-7FF1-B806-0E899C0C0B25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5" creationId="{15C90D28-9D3C-3DBF-D8BE-B806B9F6A4B0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8" creationId="{C0B14CC1-B07F-B6B6-923A-59F44E7920C9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9" creationId="{3C3E4092-2683-15BD-7712-1E0C78CD418D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20" creationId="{E33A51B3-194F-3E74-11AF-85CF293645FF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29" creationId="{6BEE1890-2AAF-DCE0-12D1-54FA8DF0F399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31" creationId="{B3D0C1BA-6567-39A0-32BC-172652151E55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34" creationId="{EC2DFB36-DF32-1095-2E07-BD8FBB5EA5B7}"/>
          </ac:grpSpMkLst>
        </pc:grpChg>
        <pc:grpChg chg="add del mod">
          <ac:chgData name="Alberto Cantele" userId="6dcfd606-3c49-4e1e-8222-9e63454d6285" providerId="ADAL" clId="{CE8A2EED-A8C1-EC45-BD15-640610C96E3C}" dt="2024-07-21T14:05:07.638" v="3062" actId="478"/>
          <ac:grpSpMkLst>
            <pc:docMk/>
            <pc:sldMk cId="1873111558" sldId="450"/>
            <ac:grpSpMk id="46" creationId="{99E4C6D9-ED6B-60DE-CE61-99341B8B9641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47" creationId="{7F1FE4EE-A8E7-2DEB-8B38-D6B0709D3E70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50" creationId="{980BB91A-2C04-F64C-1CBE-0F8406CB155F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61" creationId="{27DD7196-D14F-8F43-FB05-7677D6651F43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62" creationId="{62BBE6A4-FA60-BF0F-9EA8-4AC084D17AB5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30056" creationId="{C126057E-CA11-5B60-A69F-19E8ABDC5615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30058" creationId="{26A0B539-4802-A5B7-EBAB-A9EAA15E56EF}"/>
          </ac:grpSpMkLst>
        </pc:grpChg>
        <pc:grpChg chg="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30061" creationId="{FAFDE1D1-3498-23DB-59BA-1B198B7DBC2F}"/>
          </ac:grpSpMkLst>
        </pc:grpChg>
        <pc:grpChg chg="add 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30080" creationId="{14A94C49-ED92-5885-5BA7-55A64A7ED41A}"/>
          </ac:grpSpMkLst>
        </pc:grpChg>
        <pc:grpChg chg="add mod">
          <ac:chgData name="Alberto Cantele" userId="6dcfd606-3c49-4e1e-8222-9e63454d6285" providerId="ADAL" clId="{CE8A2EED-A8C1-EC45-BD15-640610C96E3C}" dt="2024-07-21T14:10:44.025" v="3106" actId="1035"/>
          <ac:grpSpMkLst>
            <pc:docMk/>
            <pc:sldMk cId="1873111558" sldId="450"/>
            <ac:grpSpMk id="130081" creationId="{7C49AAF3-D87C-8D2A-BC54-357E9534D51C}"/>
          </ac:grpSpMkLst>
        </pc:grp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9" creationId="{2C4468D8-C071-1734-52D6-89D38B88DEA7}"/>
          </ac:cxnSpMkLst>
        </pc:cxnChg>
        <pc:cxnChg chg="del mod">
          <ac:chgData name="Alberto Cantele" userId="6dcfd606-3c49-4e1e-8222-9e63454d6285" providerId="ADAL" clId="{CE8A2EED-A8C1-EC45-BD15-640610C96E3C}" dt="2024-07-21T14:04:54.285" v="3059" actId="478"/>
          <ac:cxnSpMkLst>
            <pc:docMk/>
            <pc:sldMk cId="1873111558" sldId="450"/>
            <ac:cxnSpMk id="13" creationId="{2BFD692B-24F1-753E-3F70-CCB7F14D0FD2}"/>
          </ac:cxnSpMkLst>
        </pc:cxnChg>
        <pc:cxnChg chg="del mod">
          <ac:chgData name="Alberto Cantele" userId="6dcfd606-3c49-4e1e-8222-9e63454d6285" providerId="ADAL" clId="{CE8A2EED-A8C1-EC45-BD15-640610C96E3C}" dt="2024-07-21T14:04:54.285" v="3059" actId="478"/>
          <ac:cxnSpMkLst>
            <pc:docMk/>
            <pc:sldMk cId="1873111558" sldId="450"/>
            <ac:cxnSpMk id="14" creationId="{E0CDDB8E-EF53-9AE3-DBDF-C6958702160B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6" creationId="{395F04CC-BC4A-B550-E111-E7DAA7FA40B5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7" creationId="{FE48B3D9-A388-98DA-412D-4F2459B6B35A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8" creationId="{99259A80-FA26-2A08-ABA9-3333DB1920CF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23" creationId="{E73F8AF5-792A-214C-5A71-A66F639739C6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36" creationId="{DF3FBE2E-42CE-082A-AD83-BC110941E0B5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41" creationId="{1CEC6C32-29E6-6286-87BF-D04DB00D5161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45" creationId="{12889597-A9C6-3D8D-B3BB-4F977370059D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51" creationId="{ADCB1012-9F5E-4E69-9F92-F426B218014A}"/>
          </ac:cxnSpMkLst>
        </pc:cxnChg>
        <pc:cxnChg chg="del mod">
          <ac:chgData name="Alberto Cantele" userId="6dcfd606-3c49-4e1e-8222-9e63454d6285" providerId="ADAL" clId="{CE8A2EED-A8C1-EC45-BD15-640610C96E3C}" dt="2024-07-21T14:05:12.901" v="3063" actId="478"/>
          <ac:cxnSpMkLst>
            <pc:docMk/>
            <pc:sldMk cId="1873111558" sldId="450"/>
            <ac:cxnSpMk id="55" creationId="{6DD58A7E-D0A2-DCCD-0EF6-6BE0E10C2724}"/>
          </ac:cxnSpMkLst>
        </pc:cxnChg>
        <pc:cxnChg chg="del mod">
          <ac:chgData name="Alberto Cantele" userId="6dcfd606-3c49-4e1e-8222-9e63454d6285" providerId="ADAL" clId="{CE8A2EED-A8C1-EC45-BD15-640610C96E3C}" dt="2024-07-21T14:05:12.901" v="3063" actId="478"/>
          <ac:cxnSpMkLst>
            <pc:docMk/>
            <pc:sldMk cId="1873111558" sldId="450"/>
            <ac:cxnSpMk id="56" creationId="{400CC336-4A9D-37E2-02F1-9191F042357B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58" creationId="{8C1A7031-B20C-4BE8-A724-6A6A94023046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59" creationId="{0758BE0F-3917-6E4D-0CE7-B0FDBCA3B31C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60" creationId="{9A5314C6-826B-FFFD-1FC8-9A641B7FA961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23552" creationId="{537A094A-0D66-B449-B449-CC9A22F6A7F9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23554" creationId="{1902CA38-5A20-CD14-B54C-5D955D8D9E91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23557" creationId="{73E49D3F-DD3A-32FB-14E1-A703155E3657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23559" creationId="{28AE72AF-2E63-4ADF-BFCF-2912EEBC371D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49" creationId="{D1DD1F09-EFFB-D876-CC86-274C8A1DB2FA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63" creationId="{7D5974C0-900C-F070-2B71-3AC99B95C488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68" creationId="{7FDDA3CB-894D-D089-23EF-55B6B173FA76}"/>
          </ac:cxnSpMkLst>
        </pc:cxnChg>
        <pc:cxnChg chg="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72" creationId="{8657C823-A133-0AA1-0262-80BA43ED2A3B}"/>
          </ac:cxnSpMkLst>
        </pc:cxnChg>
        <pc:cxnChg chg="add del mod">
          <ac:chgData name="Alberto Cantele" userId="6dcfd606-3c49-4e1e-8222-9e63454d6285" providerId="ADAL" clId="{CE8A2EED-A8C1-EC45-BD15-640610C96E3C}" dt="2024-07-21T14:04:46.252" v="3057" actId="478"/>
          <ac:cxnSpMkLst>
            <pc:docMk/>
            <pc:sldMk cId="1873111558" sldId="450"/>
            <ac:cxnSpMk id="130074" creationId="{614816D0-5446-8AC8-7EDF-6C4DFE26D30D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78" creationId="{1858E3B3-1BD8-90D8-B62C-BF28A7A3F686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83" creationId="{988EC8C7-7F79-8F1A-062D-BA9FF84919A4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87" creationId="{B995C4DD-8AE8-C779-32BC-D6E2D5403F22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92" creationId="{4A8DECDC-F90C-1F00-6F4A-4F4BE799AE49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096" creationId="{851B4447-C405-E39C-99AF-266FA696675D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102" creationId="{6025EB74-CE2A-400B-649F-9012821AF293}"/>
          </ac:cxnSpMkLst>
        </pc:cxnChg>
        <pc:cxnChg chg="add del mod">
          <ac:chgData name="Alberto Cantele" userId="6dcfd606-3c49-4e1e-8222-9e63454d6285" providerId="ADAL" clId="{CE8A2EED-A8C1-EC45-BD15-640610C96E3C}" dt="2024-07-21T14:05:14.701" v="3064" actId="478"/>
          <ac:cxnSpMkLst>
            <pc:docMk/>
            <pc:sldMk cId="1873111558" sldId="450"/>
            <ac:cxnSpMk id="130106" creationId="{37D69E17-8321-B1E9-FF3E-E2F08BB7BD5C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108" creationId="{C899ADC5-56DF-99BC-6567-0D51AA8DB4FD}"/>
          </ac:cxnSpMkLst>
        </pc:cxnChg>
        <pc:cxnChg chg="add mod">
          <ac:chgData name="Alberto Cantele" userId="6dcfd606-3c49-4e1e-8222-9e63454d6285" providerId="ADAL" clId="{CE8A2EED-A8C1-EC45-BD15-640610C96E3C}" dt="2024-07-21T14:10:44.025" v="3106" actId="1035"/>
          <ac:cxnSpMkLst>
            <pc:docMk/>
            <pc:sldMk cId="1873111558" sldId="450"/>
            <ac:cxnSpMk id="130110" creationId="{E5798911-62B0-B5CA-6A1A-B653C6EB3A53}"/>
          </ac:cxnSpMkLst>
        </pc:cxnChg>
      </pc:sldChg>
      <pc:sldChg chg="addSp delSp modSp add mod">
        <pc:chgData name="Alberto Cantele" userId="6dcfd606-3c49-4e1e-8222-9e63454d6285" providerId="ADAL" clId="{CE8A2EED-A8C1-EC45-BD15-640610C96E3C}" dt="2024-07-21T14:11:00.387" v="3108" actId="20577"/>
        <pc:sldMkLst>
          <pc:docMk/>
          <pc:sldMk cId="4264513340" sldId="451"/>
        </pc:sldMkLst>
        <pc:spChg chg="add mod">
          <ac:chgData name="Alberto Cantele" userId="6dcfd606-3c49-4e1e-8222-9e63454d6285" providerId="ADAL" clId="{CE8A2EED-A8C1-EC45-BD15-640610C96E3C}" dt="2024-07-20T08:34:57.797" v="2207" actId="1076"/>
          <ac:spMkLst>
            <pc:docMk/>
            <pc:sldMk cId="4264513340" sldId="451"/>
            <ac:spMk id="2" creationId="{95D35278-B8BE-FF3C-86FA-068BDE46B224}"/>
          </ac:spMkLst>
        </pc:spChg>
        <pc:spChg chg="del">
          <ac:chgData name="Alberto Cantele" userId="6dcfd606-3c49-4e1e-8222-9e63454d6285" providerId="ADAL" clId="{CE8A2EED-A8C1-EC45-BD15-640610C96E3C}" dt="2024-07-20T08:34:48.829" v="2204" actId="478"/>
          <ac:spMkLst>
            <pc:docMk/>
            <pc:sldMk cId="4264513340" sldId="451"/>
            <ac:spMk id="3" creationId="{19479270-5AA8-1C1F-874D-C9F236F2976E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2" creationId="{CC88212A-2024-168A-C758-C15E7F5E7830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5" creationId="{A95F92AF-24A1-2C3A-261B-6B200EA64DC0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" creationId="{A63A4BBE-C365-B2CD-B90D-DBF46E466CF2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20" creationId="{9A341C63-E1AE-3A85-9037-482BDBC0DCA8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22" creationId="{287F1C0B-F701-0A3A-34D7-2E15942AE805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27" creationId="{56FE6B4E-90CC-A78E-2011-52F98AB2640A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30" creationId="{5F5AB6BD-9EFD-F3A4-DEE7-47D88A867EA2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35" creationId="{B76D8DE4-77E4-CF7E-6BC5-0EEB94A1552B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37" creationId="{A5459F6D-94CF-DF07-FD82-CDA1CAFD1A85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38" creationId="{5D89625C-15A9-DD79-CFFD-2C443C3D8E3E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39" creationId="{53A6AEA8-645B-7998-B805-6D2F29C9235C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44" creationId="{BE6CA511-BFF0-8B0D-4101-6CB273DB31B9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46" creationId="{C5798F71-9DB6-6DE5-D730-039F3A5D6A82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48" creationId="{7502F4B6-940B-D8E0-10FA-458770C37849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49" creationId="{50275795-27BB-111F-70E2-C88956E40176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51" creationId="{BB74E8E0-AC9D-E0F1-3296-820375A670DC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55" creationId="{112CA936-23AF-F056-62CD-0F0A92DE0424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58" creationId="{E77DF6F5-E0BA-B018-B2E3-31CC47D17E11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59" creationId="{83B45151-312D-E82B-ACA9-587AD3C5D56D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60" creationId="{2A43996A-BD87-E620-9046-0961D3B9920F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62" creationId="{349CCDA3-110F-6337-C6BA-9278A6DFD83A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63" creationId="{9185FD80-7A16-18F4-46EC-609654FA5E98}"/>
          </ac:spMkLst>
        </pc:spChg>
        <pc:spChg chg="del">
          <ac:chgData name="Alberto Cantele" userId="6dcfd606-3c49-4e1e-8222-9e63454d6285" providerId="ADAL" clId="{CE8A2EED-A8C1-EC45-BD15-640610C96E3C}" dt="2024-07-20T08:34:50.434" v="2205" actId="478"/>
          <ac:spMkLst>
            <pc:docMk/>
            <pc:sldMk cId="4264513340" sldId="451"/>
            <ac:spMk id="1843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37" creationId="{120681B6-2CD9-E773-20B3-FA8785A2CAAC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39" creationId="{8C466F19-931B-C873-D8D6-0FC05BBC750F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1" creationId="{49E2DFF8-ED2C-34AD-EEBC-06A0B4D7ACF4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2" creationId="{06704423-1F8F-5B48-C0C9-DFDB2F5BDCBB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4" creationId="{E340D515-1614-94D0-9886-E232699B9572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6" creationId="{1F0BA458-EC77-6510-1054-4AA696654387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8" creationId="{618CE836-97DE-B7D6-68A7-DB36AA8334F4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49" creationId="{50B7A170-56B6-F2E9-6022-F6153CEFD6E6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50" creationId="{6161BA50-CF72-2457-29DA-DD746960D5BF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52" creationId="{58D3204A-3116-A9A6-32D9-5511A9A5615A}"/>
          </ac:spMkLst>
        </pc:spChg>
        <pc:spChg chg="mod">
          <ac:chgData name="Alberto Cantele" userId="6dcfd606-3c49-4e1e-8222-9e63454d6285" providerId="ADAL" clId="{CE8A2EED-A8C1-EC45-BD15-640610C96E3C}" dt="2024-07-20T08:35:06.674" v="2215" actId="1036"/>
          <ac:spMkLst>
            <pc:docMk/>
            <pc:sldMk cId="4264513340" sldId="451"/>
            <ac:spMk id="18453" creationId="{AD98F463-36B0-3064-643A-B054FAC75A47}"/>
          </ac:spMkLst>
        </pc:spChg>
        <pc:spChg chg="mod">
          <ac:chgData name="Alberto Cantele" userId="6dcfd606-3c49-4e1e-8222-9e63454d6285" providerId="ADAL" clId="{CE8A2EED-A8C1-EC45-BD15-640610C96E3C}" dt="2024-07-21T14:11:00.387" v="3108" actId="20577"/>
          <ac:spMkLst>
            <pc:docMk/>
            <pc:sldMk cId="4264513340" sldId="451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4" creationId="{EC49546E-6EAA-7278-9213-1B5989D57A4A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1" creationId="{6B23F557-24CB-8F09-BCB5-9A4E02248397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4" creationId="{1D5C3416-F66B-4132-3A0B-776B5E3B4817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9" creationId="{31F009A8-C8F9-6FAA-9791-9DB17F2B84F4}"/>
          </ac:grpSpMkLst>
        </pc:grpChg>
        <pc:grpChg chg="add 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42" creationId="{1DD132CD-7681-CE6C-6FC2-D6FB6D57CDF9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43" creationId="{2CFEEFB8-C6E5-B576-AD53-DDCA9855231A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45" creationId="{F1A436E8-3757-6229-67DF-645EC9EF9E4C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47" creationId="{23ED3E25-2A79-7870-417C-2ADE274B77CC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50" creationId="{AFF91CED-00BF-B893-6E58-4BB59170A02A}"/>
          </ac:grpSpMkLst>
        </pc:grpChg>
        <pc:grpChg chg="del">
          <ac:chgData name="Alberto Cantele" userId="6dcfd606-3c49-4e1e-8222-9e63454d6285" providerId="ADAL" clId="{CE8A2EED-A8C1-EC45-BD15-640610C96E3C}" dt="2024-07-20T08:34:48.829" v="2204" actId="478"/>
          <ac:grpSpMkLst>
            <pc:docMk/>
            <pc:sldMk cId="4264513340" sldId="451"/>
            <ac:grpSpMk id="54" creationId="{95F8E912-89B7-3390-4667-09AF95759363}"/>
          </ac:grpSpMkLst>
        </pc:grpChg>
        <pc:grpChg chg="add 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8434" creationId="{32FE93DF-14C6-3C7B-FF3D-953091C30232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8435" creationId="{8AB2A3B6-8C6A-A237-85BE-21380A3AEA32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8438" creationId="{014F5C4D-A8AF-76A1-F5DF-C6AF80BE5FEF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8440" creationId="{620618AE-E6D3-6639-E490-E7F0A4F83B59}"/>
          </ac:grpSpMkLst>
        </pc:grpChg>
        <pc:grpChg chg="mod">
          <ac:chgData name="Alberto Cantele" userId="6dcfd606-3c49-4e1e-8222-9e63454d6285" providerId="ADAL" clId="{CE8A2EED-A8C1-EC45-BD15-640610C96E3C}" dt="2024-07-20T08:35:06.674" v="2215" actId="1036"/>
          <ac:grpSpMkLst>
            <pc:docMk/>
            <pc:sldMk cId="4264513340" sldId="451"/>
            <ac:grpSpMk id="18443" creationId="{F741AC9C-3EB0-36B8-C7FB-8B93BAD10626}"/>
          </ac:grpSpMkLst>
        </pc:grp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21" creationId="{CC1322A1-B6D6-8BDD-6F57-66B110103BD0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23" creationId="{7E129B64-6254-37EB-1085-BF4E4159D2D5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36" creationId="{8AA45D6A-1222-D1C5-B7CA-D5DCE4A7A356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40" creationId="{22DF0F30-599E-887D-7D03-81D3C01E2BF7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41" creationId="{98A991A7-9522-1F54-A42C-696B9B8A823D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52" creationId="{FE54FF71-544D-08CF-665C-757AB4AE688C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57" creationId="{ED610221-0772-40C2-D0BD-C4B8EAEE295E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61" creationId="{34C3BB4C-6D33-9B9E-534D-F1EE644812D9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32" creationId="{FA3321D5-06AC-59CB-430A-20879F4CEDE4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33" creationId="{00858579-C436-5E5A-8304-0AE8C8E6CA3C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45" creationId="{95A6E72B-AC66-F18F-ACD6-07404B3E530F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47" creationId="{88AE65E9-9E79-288F-5F21-2253BF2880A1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51" creationId="{C134C9E3-ED24-71E0-7B91-8BD6BF50C797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54" creationId="{B40841EE-D939-3A81-B965-759A05049A67}"/>
          </ac:cxnSpMkLst>
        </pc:cxnChg>
        <pc:cxnChg chg="mod">
          <ac:chgData name="Alberto Cantele" userId="6dcfd606-3c49-4e1e-8222-9e63454d6285" providerId="ADAL" clId="{CE8A2EED-A8C1-EC45-BD15-640610C96E3C}" dt="2024-07-20T08:35:06.674" v="2215" actId="1036"/>
          <ac:cxnSpMkLst>
            <pc:docMk/>
            <pc:sldMk cId="4264513340" sldId="451"/>
            <ac:cxnSpMk id="18455" creationId="{95031032-7EAB-BCAB-E182-93C621EB3018}"/>
          </ac:cxnSpMkLst>
        </pc:cxnChg>
      </pc:sldChg>
      <pc:sldChg chg="addSp delSp modSp add mod">
        <pc:chgData name="Alberto Cantele" userId="6dcfd606-3c49-4e1e-8222-9e63454d6285" providerId="ADAL" clId="{CE8A2EED-A8C1-EC45-BD15-640610C96E3C}" dt="2024-07-21T14:11:04.397" v="3110" actId="20577"/>
        <pc:sldMkLst>
          <pc:docMk/>
          <pc:sldMk cId="43945471" sldId="452"/>
        </pc:sldMkLst>
        <pc:spChg chg="del">
          <ac:chgData name="Alberto Cantele" userId="6dcfd606-3c49-4e1e-8222-9e63454d6285" providerId="ADAL" clId="{CE8A2EED-A8C1-EC45-BD15-640610C96E3C}" dt="2024-07-21T08:40:39.747" v="2217" actId="478"/>
          <ac:spMkLst>
            <pc:docMk/>
            <pc:sldMk cId="43945471" sldId="452"/>
            <ac:spMk id="2" creationId="{95D35278-B8BE-FF3C-86FA-068BDE46B224}"/>
          </ac:spMkLst>
        </pc:spChg>
        <pc:spChg chg="add mod">
          <ac:chgData name="Alberto Cantele" userId="6dcfd606-3c49-4e1e-8222-9e63454d6285" providerId="ADAL" clId="{CE8A2EED-A8C1-EC45-BD15-640610C96E3C}" dt="2024-07-21T14:08:13.943" v="3087" actId="20577"/>
          <ac:spMkLst>
            <pc:docMk/>
            <pc:sldMk cId="43945471" sldId="452"/>
            <ac:spMk id="3" creationId="{391D2EA6-3218-CF81-4C2D-3B7C9E8213EA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7" creationId="{5B8A1E98-07E9-B9A2-A552-59F7A698053D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8" creationId="{2891CC7F-386D-30A5-7515-C3852E280216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" creationId="{18AEB384-772C-AFB0-D906-20BD898F1955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6" creationId="{36A5C101-622D-A675-CA51-CF7CF63907EC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7" creationId="{942CDE58-E9BA-D51E-DB67-26B76BA2B626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26" creationId="{A657730A-8F97-3E24-4E87-6DB729035158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34" creationId="{B2D04049-9F8B-E905-C28C-5A50E7CCD40A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53" creationId="{52C4E596-DCB5-4D9F-EDBB-985CAF88EDF0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36" creationId="{FE2754D9-36C5-4C7B-83EC-6132D006F27F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56" creationId="{F41F835D-137D-B091-0F2F-31A59A3E606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57" creationId="{FF875459-2D74-9C96-A79C-F3F9011A8CA2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58" creationId="{25480152-4A70-CCDC-D0E7-B6E946911329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59" creationId="{8A1AF1BB-D250-FB6B-604E-C6507F1BD9A1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1" creationId="{58713CC5-DF78-22D7-FF6C-3EDA3F453A42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3" creationId="{DCE91E8C-97AC-9A85-649A-F99E4AC2387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4" creationId="{D137CD16-33E8-5AE1-39DD-F880397FFE58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6" creationId="{D803B426-494B-9715-5BC9-9D624BB0CD42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8" creationId="{5D08BCCC-56A4-3CD7-FA4E-D1B406ED79F7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69" creationId="{B9FB497C-DC6E-F76A-1A1A-AA6504540BD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0" creationId="{0B493BA8-2997-32CB-5E3D-4000C6FA80CD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1" creationId="{65FC2047-9A9A-DBFB-AE1B-F3EC3721118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3" creationId="{2422BA6D-EE07-BFD4-3B47-97229D28E063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4" creationId="{47B109B9-9565-E59D-E354-FAACB1B1A95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5" creationId="{DAF4E5C6-F094-26DB-01FE-62933999E32C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79" creationId="{9B070922-33EE-5522-7431-11885BFC0E46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80" creationId="{B4EBD176-B4A8-3D1A-45A6-D6E273EA5C65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83" creationId="{93E7190A-819E-CB6A-6A87-F8C0E0BFF669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84" creationId="{2A752200-60D2-CCE8-ABC8-0FA644486EE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85" creationId="{28B99C25-2BD4-E9AF-1B69-B8134962C252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88" creationId="{50AC3467-BFE7-82D9-A7CA-2513247E205C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94" creationId="{8FFC84F5-1971-F3DB-09BE-DF8E300A6275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8495" creationId="{AA9897C7-6061-40C2-4725-3DFC9C8CCB1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49" creationId="{8DE39E49-20A4-5EE5-A531-4D209F613906}"/>
          </ac:spMkLst>
        </pc:spChg>
        <pc:spChg chg="mod">
          <ac:chgData name="Alberto Cantele" userId="6dcfd606-3c49-4e1e-8222-9e63454d6285" providerId="ADAL" clId="{CE8A2EED-A8C1-EC45-BD15-640610C96E3C}" dt="2024-07-21T14:11:04.397" v="3110" actId="20577"/>
          <ac:spMkLst>
            <pc:docMk/>
            <pc:sldMk cId="43945471" sldId="452"/>
            <ac:spMk id="130050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1" creationId="{C5E0C87F-B4CA-E821-6675-A0A6FDD60D8A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2" creationId="{A4B3C346-8CE2-E9DB-99A6-ECDFE48A4CB6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3" creationId="{F0EE017A-D311-EE2B-DE89-FCDD18502881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4" creationId="{B0CB8871-E87A-8EC4-7AC5-2489739D9ED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6" creationId="{E56C2356-1621-4A90-C487-1D5AFE276B44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8" creationId="{E99F82AB-0E11-B41C-76B3-B36A58C6529D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59" creationId="{CE0D5322-E96B-D0B6-B70A-3727E61203B3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1" creationId="{DB99BB7C-3B1A-113D-0432-2CF19EB3EFAD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3" creationId="{715A589D-C413-0E89-7523-1DDA78567D0D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4" creationId="{8EC5804B-B131-B019-72C9-8BDF2440AABF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5" creationId="{51FB4424-5F59-A48E-843E-B0649F92D510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6" creationId="{B569BA20-A89D-800E-ADBD-059283E391DE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8" creationId="{325FA2FF-7B41-515D-E009-8BD5DFADD260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69" creationId="{734EACB0-4F06-91AE-C64E-3D97249D34C6}"/>
          </ac:spMkLst>
        </pc:spChg>
        <pc:spChg chg="mod">
          <ac:chgData name="Alberto Cantele" userId="6dcfd606-3c49-4e1e-8222-9e63454d6285" providerId="ADAL" clId="{CE8A2EED-A8C1-EC45-BD15-640610C96E3C}" dt="2024-07-21T08:40:59.488" v="2219"/>
          <ac:spMkLst>
            <pc:docMk/>
            <pc:sldMk cId="43945471" sldId="452"/>
            <ac:spMk id="130070" creationId="{D5A51498-9971-CE48-9D4B-7C0A47A24B9E}"/>
          </ac:spMkLst>
        </pc:spChg>
        <pc:grpChg chg="del">
          <ac:chgData name="Alberto Cantele" userId="6dcfd606-3c49-4e1e-8222-9e63454d6285" providerId="ADAL" clId="{CE8A2EED-A8C1-EC45-BD15-640610C96E3C}" dt="2024-07-21T08:40:39.747" v="2217" actId="478"/>
          <ac:grpSpMkLst>
            <pc:docMk/>
            <pc:sldMk cId="43945471" sldId="452"/>
            <ac:grpSpMk id="4" creationId="{EC49546E-6EAA-7278-9213-1B5989D57A4A}"/>
          </ac:grpSpMkLst>
        </pc:grpChg>
        <pc:grpChg chg="add del mod">
          <ac:chgData name="Alberto Cantele" userId="6dcfd606-3c49-4e1e-8222-9e63454d6285" providerId="ADAL" clId="{CE8A2EED-A8C1-EC45-BD15-640610C96E3C}" dt="2024-07-21T08:57:28.374" v="2221" actId="478"/>
          <ac:grpSpMkLst>
            <pc:docMk/>
            <pc:sldMk cId="43945471" sldId="452"/>
            <ac:grpSpMk id="5" creationId="{0BD4F25C-211A-A21F-7880-925C8A7F2010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6" creationId="{D38850B2-28EE-D88D-2EB6-BBB2E96C7573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9" creationId="{7FD32821-DA9B-6B89-9E8D-7CF27AE31EC0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32" creationId="{CA31D6C5-DF54-44B4-8C22-503A574AD74B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33" creationId="{E3EA0EA9-5BD6-CA7D-E502-CED8DF128B5E}"/>
          </ac:grpSpMkLst>
        </pc:grpChg>
        <pc:grpChg chg="del">
          <ac:chgData name="Alberto Cantele" userId="6dcfd606-3c49-4e1e-8222-9e63454d6285" providerId="ADAL" clId="{CE8A2EED-A8C1-EC45-BD15-640610C96E3C}" dt="2024-07-21T08:40:39.747" v="2217" actId="478"/>
          <ac:grpSpMkLst>
            <pc:docMk/>
            <pc:sldMk cId="43945471" sldId="452"/>
            <ac:grpSpMk id="42" creationId="{1DD132CD-7681-CE6C-6FC2-D6FB6D57CDF9}"/>
          </ac:grpSpMkLst>
        </pc:grpChg>
        <pc:grpChg chg="del">
          <ac:chgData name="Alberto Cantele" userId="6dcfd606-3c49-4e1e-8222-9e63454d6285" providerId="ADAL" clId="{CE8A2EED-A8C1-EC45-BD15-640610C96E3C}" dt="2024-07-21T08:40:39.747" v="2217" actId="478"/>
          <ac:grpSpMkLst>
            <pc:docMk/>
            <pc:sldMk cId="43945471" sldId="452"/>
            <ac:grpSpMk id="18434" creationId="{32FE93DF-14C6-3C7B-FF3D-953091C30232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60" creationId="{16384E16-DE2C-906E-2420-E8B8CAE769CD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62" creationId="{76217981-81EB-CD43-5226-E6895A4F2F54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65" creationId="{8A26F0C8-C059-7083-A204-66F9D4D586AE}"/>
          </ac:grpSpMkLst>
        </pc:grpChg>
        <pc:grpChg chg="add del mod">
          <ac:chgData name="Alberto Cantele" userId="6dcfd606-3c49-4e1e-8222-9e63454d6285" providerId="ADAL" clId="{CE8A2EED-A8C1-EC45-BD15-640610C96E3C}" dt="2024-07-21T08:57:31.961" v="2222" actId="478"/>
          <ac:grpSpMkLst>
            <pc:docMk/>
            <pc:sldMk cId="43945471" sldId="452"/>
            <ac:grpSpMk id="18477" creationId="{B2AD758F-BF6B-F194-4E1D-CB5265EC9A19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78" creationId="{DED77BBA-5757-69F5-94A3-A80B5827DB87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81" creationId="{35D9E739-861B-FE0E-767C-121F8CE1D47B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92" creationId="{468C2864-0CBC-6E2C-F873-0D16BB274DDF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8493" creationId="{E3992A76-BDE7-4280-1078-E6DEEC7084BA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30055" creationId="{A0169036-199D-8363-4F0F-585880EB78B4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30057" creationId="{8C3D68B6-073A-0D52-C949-E75639D6F679}"/>
          </ac:grpSpMkLst>
        </pc:grpChg>
        <pc:grpChg chg="mod">
          <ac:chgData name="Alberto Cantele" userId="6dcfd606-3c49-4e1e-8222-9e63454d6285" providerId="ADAL" clId="{CE8A2EED-A8C1-EC45-BD15-640610C96E3C}" dt="2024-07-21T08:40:59.488" v="2219"/>
          <ac:grpSpMkLst>
            <pc:docMk/>
            <pc:sldMk cId="43945471" sldId="452"/>
            <ac:grpSpMk id="130060" creationId="{0536B309-A254-04E0-7707-20EB7BD3F7B6}"/>
          </ac:grpSpMkLst>
        </pc:grp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0" creationId="{F0F34E8B-F36B-7125-63A7-13D5FD18A7C9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24" creationId="{3FD3B415-7713-1342-7A4E-2E7346FACC81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25" creationId="{30ED579F-0D7C-2E45-0242-608CA480D9A0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28" creationId="{D72C409A-4C2F-9F0C-3CE5-15832F7A12FB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29" creationId="{6C71C393-DF5E-1FC1-F9FD-D9E41486F829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31" creationId="{9597DE2B-B46D-52A6-8371-CA05D2CFCD77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54" creationId="{D5CB5160-65BF-6FE1-10DB-377B59A89BD9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67" creationId="{75887B30-3C79-7944-39F7-0F88B6EF300F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72" creationId="{594216A6-3916-6B26-4F01-B401F8756486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76" creationId="{6A7563B9-9CF9-9C19-086E-5FB4BC08DE89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82" creationId="{1EF427FD-3CD5-8BB5-9ED5-07BE4270AFD5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86" creationId="{31515CF0-0E47-BEC8-FD11-436D9FBD864B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87" creationId="{9AD72A91-5E47-B76B-0F3E-1AF4F3C94FFF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89" creationId="{86D1AC5D-5422-0889-2705-DAEACCCFC7F9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90" creationId="{273A7059-26EF-AE0A-E0C1-6DC94CB1EAEE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8491" creationId="{8DD0A2E4-FD73-FE50-AC7E-4796871429E4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30048" creationId="{D5A572A2-9F76-BC83-A660-9EBA070147FE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30062" creationId="{8952041E-12A7-EDD2-7F9C-C86D2F58C4FE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30067" creationId="{9978C573-50A5-40EF-DB9C-EDD10C6994A6}"/>
          </ac:cxnSpMkLst>
        </pc:cxnChg>
        <pc:cxnChg chg="mod">
          <ac:chgData name="Alberto Cantele" userId="6dcfd606-3c49-4e1e-8222-9e63454d6285" providerId="ADAL" clId="{CE8A2EED-A8C1-EC45-BD15-640610C96E3C}" dt="2024-07-21T08:40:59.488" v="2219"/>
          <ac:cxnSpMkLst>
            <pc:docMk/>
            <pc:sldMk cId="43945471" sldId="452"/>
            <ac:cxnSpMk id="130071" creationId="{7685F620-1492-B229-D906-32640A8C0E29}"/>
          </ac:cxnSpMkLst>
        </pc:cxnChg>
      </pc:sldChg>
      <pc:sldChg chg="addSp delSp modSp add mod">
        <pc:chgData name="Alberto Cantele" userId="6dcfd606-3c49-4e1e-8222-9e63454d6285" providerId="ADAL" clId="{CE8A2EED-A8C1-EC45-BD15-640610C96E3C}" dt="2024-07-23T07:03:14.696" v="3488" actId="14100"/>
        <pc:sldMkLst>
          <pc:docMk/>
          <pc:sldMk cId="1598786789" sldId="453"/>
        </pc:sldMkLst>
        <pc:spChg chg="del">
          <ac:chgData name="Alberto Cantele" userId="6dcfd606-3c49-4e1e-8222-9e63454d6285" providerId="ADAL" clId="{CE8A2EED-A8C1-EC45-BD15-640610C96E3C}" dt="2024-07-21T08:59:38.351" v="2466" actId="478"/>
          <ac:spMkLst>
            <pc:docMk/>
            <pc:sldMk cId="1598786789" sldId="453"/>
            <ac:spMk id="3" creationId="{391D2EA6-3218-CF81-4C2D-3B7C9E8213EA}"/>
          </ac:spMkLst>
        </pc:spChg>
        <pc:spChg chg="del mod">
          <ac:chgData name="Alberto Cantele" userId="6dcfd606-3c49-4e1e-8222-9e63454d6285" providerId="ADAL" clId="{CE8A2EED-A8C1-EC45-BD15-640610C96E3C}" dt="2024-07-21T09:08:27.070" v="2544" actId="478"/>
          <ac:spMkLst>
            <pc:docMk/>
            <pc:sldMk cId="1598786789" sldId="453"/>
            <ac:spMk id="7" creationId="{5B8A1E98-07E9-B9A2-A552-59F7A698053D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8" creationId="{2891CC7F-386D-30A5-7515-C3852E280216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3" creationId="{18AEB384-772C-AFB0-D906-20BD898F1955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5" creationId="{CEC09EF8-A66C-66A4-0CC3-7011F2C8F2C2}"/>
          </ac:spMkLst>
        </pc:spChg>
        <pc:spChg chg="del mod">
          <ac:chgData name="Alberto Cantele" userId="6dcfd606-3c49-4e1e-8222-9e63454d6285" providerId="ADAL" clId="{CE8A2EED-A8C1-EC45-BD15-640610C96E3C}" dt="2024-07-21T09:08:44.157" v="2545" actId="478"/>
          <ac:spMkLst>
            <pc:docMk/>
            <pc:sldMk cId="1598786789" sldId="453"/>
            <ac:spMk id="16" creationId="{36A5C101-622D-A675-CA51-CF7CF63907EC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7" creationId="{942CDE58-E9BA-D51E-DB67-26B76BA2B626}"/>
          </ac:spMkLst>
        </pc:spChg>
        <pc:spChg chg="add mod">
          <ac:chgData name="Alberto Cantele" userId="6dcfd606-3c49-4e1e-8222-9e63454d6285" providerId="ADAL" clId="{CE8A2EED-A8C1-EC45-BD15-640610C96E3C}" dt="2024-07-23T06:45:01.520" v="3195" actId="1076"/>
          <ac:spMkLst>
            <pc:docMk/>
            <pc:sldMk cId="1598786789" sldId="453"/>
            <ac:spMk id="19" creationId="{B156AECE-FB74-0340-09AF-663499DF3E08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21" creationId="{9FE6EBD8-0A98-D829-14C9-07027EF4361E}"/>
          </ac:spMkLst>
        </pc:spChg>
        <pc:spChg chg="del mod">
          <ac:chgData name="Alberto Cantele" userId="6dcfd606-3c49-4e1e-8222-9e63454d6285" providerId="ADAL" clId="{CE8A2EED-A8C1-EC45-BD15-640610C96E3C}" dt="2024-07-21T09:02:04.258" v="2489" actId="478"/>
          <ac:spMkLst>
            <pc:docMk/>
            <pc:sldMk cId="1598786789" sldId="453"/>
            <ac:spMk id="26" creationId="{A657730A-8F97-3E24-4E87-6DB729035158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27" creationId="{186E7181-3AA6-E617-A43B-FC706861B73D}"/>
          </ac:spMkLst>
        </pc:spChg>
        <pc:spChg chg="del mod">
          <ac:chgData name="Alberto Cantele" userId="6dcfd606-3c49-4e1e-8222-9e63454d6285" providerId="ADAL" clId="{CE8A2EED-A8C1-EC45-BD15-640610C96E3C}" dt="2024-07-21T09:04:42.652" v="2514" actId="478"/>
          <ac:spMkLst>
            <pc:docMk/>
            <pc:sldMk cId="1598786789" sldId="453"/>
            <ac:spMk id="34" creationId="{B2D04049-9F8B-E905-C28C-5A50E7CCD40A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39" creationId="{E9E5AA3F-BBAC-F5DB-694C-A791D7E027DE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52" creationId="{E1F1B9E9-7027-ED6D-6D95-7A60AF9F6A50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53" creationId="{52C4E596-DCB5-4D9F-EDBB-985CAF88EDF0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59" creationId="{10D6B365-2FDC-30EC-580E-EA0DED3AF5FF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62" creationId="{B067F268-FC5B-E7FD-CD15-4F6720C4918F}"/>
          </ac:spMkLst>
        </pc:spChg>
        <pc:spChg chg="add 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63" creationId="{565AB82E-B2A1-C214-37B4-63E06783A933}"/>
          </ac:spMkLst>
        </pc:spChg>
        <pc:spChg chg="add del mod">
          <ac:chgData name="Alberto Cantele" userId="6dcfd606-3c49-4e1e-8222-9e63454d6285" providerId="ADAL" clId="{CE8A2EED-A8C1-EC45-BD15-640610C96E3C}" dt="2024-07-21T14:07:34.338" v="3076" actId="478"/>
          <ac:spMkLst>
            <pc:docMk/>
            <pc:sldMk cId="1598786789" sldId="453"/>
            <ac:spMk id="18433" creationId="{01CFBD17-842E-E50B-A3E3-2D10E1ED38C3}"/>
          </ac:spMkLst>
        </pc:spChg>
        <pc:spChg chg="add mod">
          <ac:chgData name="Alberto Cantele" userId="6dcfd606-3c49-4e1e-8222-9e63454d6285" providerId="ADAL" clId="{CE8A2EED-A8C1-EC45-BD15-640610C96E3C}" dt="2024-07-21T14:07:31.169" v="3075"/>
          <ac:spMkLst>
            <pc:docMk/>
            <pc:sldMk cId="1598786789" sldId="453"/>
            <ac:spMk id="18434" creationId="{B0DA950F-9021-3316-EA72-BD6A5BB0E601}"/>
          </ac:spMkLst>
        </pc:spChg>
        <pc:spChg chg="add mod">
          <ac:chgData name="Alberto Cantele" userId="6dcfd606-3c49-4e1e-8222-9e63454d6285" providerId="ADAL" clId="{CE8A2EED-A8C1-EC45-BD15-640610C96E3C}" dt="2024-07-23T06:45:51.561" v="3239" actId="20577"/>
          <ac:spMkLst>
            <pc:docMk/>
            <pc:sldMk cId="1598786789" sldId="453"/>
            <ac:spMk id="18435" creationId="{9560C1C9-E89B-498C-4620-53E07FDD3E59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36" creationId="{FE2754D9-36C5-4C7B-83EC-6132D006F27F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56" creationId="{F41F835D-137D-B091-0F2F-31A59A3E6064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57" creationId="{FF875459-2D74-9C96-A79C-F3F9011A8CA2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58" creationId="{25480152-4A70-CCDC-D0E7-B6E946911329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59" creationId="{8A1AF1BB-D250-FB6B-604E-C6507F1BD9A1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1" creationId="{58713CC5-DF78-22D7-FF6C-3EDA3F453A42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3" creationId="{DCE91E8C-97AC-9A85-649A-F99E4AC23874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4" creationId="{D137CD16-33E8-5AE1-39DD-F880397FFE58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6" creationId="{D803B426-494B-9715-5BC9-9D624BB0CD42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8" creationId="{5D08BCCC-56A4-3CD7-FA4E-D1B406ED79F7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69" creationId="{B9FB497C-DC6E-F76A-1A1A-AA6504540BD4}"/>
          </ac:spMkLst>
        </pc:spChg>
        <pc:spChg chg="del mod">
          <ac:chgData name="Alberto Cantele" userId="6dcfd606-3c49-4e1e-8222-9e63454d6285" providerId="ADAL" clId="{CE8A2EED-A8C1-EC45-BD15-640610C96E3C}" dt="2024-07-21T09:00:46.655" v="2476" actId="478"/>
          <ac:spMkLst>
            <pc:docMk/>
            <pc:sldMk cId="1598786789" sldId="453"/>
            <ac:spMk id="18470" creationId="{0B493BA8-2997-32CB-5E3D-4000C6FA80CD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71" creationId="{65FC2047-9A9A-DBFB-AE1B-F3EC37211184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73" creationId="{2422BA6D-EE07-BFD4-3B47-97229D28E063}"/>
          </ac:spMkLst>
        </pc:spChg>
        <pc:spChg chg="del mod">
          <ac:chgData name="Alberto Cantele" userId="6dcfd606-3c49-4e1e-8222-9e63454d6285" providerId="ADAL" clId="{CE8A2EED-A8C1-EC45-BD15-640610C96E3C}" dt="2024-07-21T09:04:39.112" v="2513" actId="478"/>
          <ac:spMkLst>
            <pc:docMk/>
            <pc:sldMk cId="1598786789" sldId="453"/>
            <ac:spMk id="18474" creationId="{47B109B9-9565-E59D-E354-FAACB1B1A954}"/>
          </ac:spMkLst>
        </pc:spChg>
        <pc:spChg chg="mod">
          <ac:chgData name="Alberto Cantele" userId="6dcfd606-3c49-4e1e-8222-9e63454d6285" providerId="ADAL" clId="{CE8A2EED-A8C1-EC45-BD15-640610C96E3C}" dt="2024-07-23T07:03:14.696" v="3488" actId="14100"/>
          <ac:spMkLst>
            <pc:docMk/>
            <pc:sldMk cId="1598786789" sldId="453"/>
            <ac:spMk id="18475" creationId="{DAF4E5C6-F094-26DB-01FE-62933999E32C}"/>
          </ac:spMkLst>
        </pc:spChg>
        <pc:spChg chg="mod">
          <ac:chgData name="Alberto Cantele" userId="6dcfd606-3c49-4e1e-8222-9e63454d6285" providerId="ADAL" clId="{CE8A2EED-A8C1-EC45-BD15-640610C96E3C}" dt="2024-07-21T14:11:10.719" v="3112" actId="20577"/>
          <ac:spMkLst>
            <pc:docMk/>
            <pc:sldMk cId="1598786789" sldId="453"/>
            <ac:spMk id="130050" creationId="{00000000-0000-0000-0000-000000000000}"/>
          </ac:spMkLst>
        </pc:s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5" creationId="{0BD4F25C-211A-A21F-7880-925C8A7F2010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6" creationId="{D38850B2-28EE-D88D-2EB6-BBB2E96C7573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9" creationId="{7FD32821-DA9B-6B89-9E8D-7CF27AE31EC0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32" creationId="{CA31D6C5-DF54-44B4-8C22-503A574AD74B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33" creationId="{E3EA0EA9-5BD6-CA7D-E502-CED8DF128B5E}"/>
          </ac:grpSpMkLst>
        </pc:grpChg>
        <pc:grpChg chg="add 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51" creationId="{BB246CB2-EFBE-4D7B-5B04-165B6CE036EE}"/>
          </ac:grpSpMkLst>
        </pc:grpChg>
        <pc:grpChg chg="add 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18432" creationId="{832BFB99-BD97-21AB-8BCD-20280476BF7E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18460" creationId="{16384E16-DE2C-906E-2420-E8B8CAE769CD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18462" creationId="{76217981-81EB-CD43-5226-E6895A4F2F54}"/>
          </ac:grpSpMkLst>
        </pc:grpChg>
        <pc:grpChg chg="mod">
          <ac:chgData name="Alberto Cantele" userId="6dcfd606-3c49-4e1e-8222-9e63454d6285" providerId="ADAL" clId="{CE8A2EED-A8C1-EC45-BD15-640610C96E3C}" dt="2024-07-23T07:03:14.696" v="3488" actId="14100"/>
          <ac:grpSpMkLst>
            <pc:docMk/>
            <pc:sldMk cId="1598786789" sldId="453"/>
            <ac:grpSpMk id="18465" creationId="{8A26F0C8-C059-7083-A204-66F9D4D586AE}"/>
          </ac:grpSpMkLst>
        </pc:grpChg>
        <pc:grpChg chg="del">
          <ac:chgData name="Alberto Cantele" userId="6dcfd606-3c49-4e1e-8222-9e63454d6285" providerId="ADAL" clId="{CE8A2EED-A8C1-EC45-BD15-640610C96E3C}" dt="2024-07-21T08:59:41.505" v="2467" actId="478"/>
          <ac:grpSpMkLst>
            <pc:docMk/>
            <pc:sldMk cId="1598786789" sldId="453"/>
            <ac:grpSpMk id="18477" creationId="{B2AD758F-BF6B-F194-4E1D-CB5265EC9A19}"/>
          </ac:grpSpMkLst>
        </pc:grp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10" creationId="{F0F34E8B-F36B-7125-63A7-13D5FD18A7C9}"/>
          </ac:cxnSpMkLst>
        </pc:cxnChg>
        <pc:cxnChg chg="add mod">
          <ac:chgData name="Alberto Cantele" userId="6dcfd606-3c49-4e1e-8222-9e63454d6285" providerId="ADAL" clId="{CE8A2EED-A8C1-EC45-BD15-640610C96E3C}" dt="2024-07-23T06:44:52.222" v="3193" actId="14100"/>
          <ac:cxnSpMkLst>
            <pc:docMk/>
            <pc:sldMk cId="1598786789" sldId="453"/>
            <ac:cxnSpMk id="18" creationId="{9BB18B4B-A5B4-E722-863F-895CF9D63BDF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24" creationId="{3FD3B415-7713-1342-7A4E-2E7346FACC81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25" creationId="{30ED579F-0D7C-2E45-0242-608CA480D9A0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28" creationId="{D72C409A-4C2F-9F0C-3CE5-15832F7A12FB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29" creationId="{6C71C393-DF5E-1FC1-F9FD-D9E41486F829}"/>
          </ac:cxnSpMkLst>
        </pc:cxnChg>
        <pc:cxnChg chg="add 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30" creationId="{825404B2-75C2-212C-D2B0-CDEE9E17A1C7}"/>
          </ac:cxnSpMkLst>
        </pc:cxnChg>
        <pc:cxnChg chg="del mod">
          <ac:chgData name="Alberto Cantele" userId="6dcfd606-3c49-4e1e-8222-9e63454d6285" providerId="ADAL" clId="{CE8A2EED-A8C1-EC45-BD15-640610C96E3C}" dt="2024-07-21T09:03:58.328" v="2507" actId="478"/>
          <ac:cxnSpMkLst>
            <pc:docMk/>
            <pc:sldMk cId="1598786789" sldId="453"/>
            <ac:cxnSpMk id="31" creationId="{9597DE2B-B46D-52A6-8371-CA05D2CFCD77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54" creationId="{D5CB5160-65BF-6FE1-10DB-377B59A89BD9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18467" creationId="{75887B30-3C79-7944-39F7-0F88B6EF300F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18472" creationId="{594216A6-3916-6B26-4F01-B401F8756486}"/>
          </ac:cxnSpMkLst>
        </pc:cxnChg>
        <pc:cxnChg chg="mod">
          <ac:chgData name="Alberto Cantele" userId="6dcfd606-3c49-4e1e-8222-9e63454d6285" providerId="ADAL" clId="{CE8A2EED-A8C1-EC45-BD15-640610C96E3C}" dt="2024-07-23T07:03:14.696" v="3488" actId="14100"/>
          <ac:cxnSpMkLst>
            <pc:docMk/>
            <pc:sldMk cId="1598786789" sldId="453"/>
            <ac:cxnSpMk id="18476" creationId="{6A7563B9-9CF9-9C19-086E-5FB4BC08DE89}"/>
          </ac:cxnSpMkLst>
        </pc:cxnChg>
      </pc:sldChg>
      <pc:sldChg chg="addSp modSp add mod">
        <pc:chgData name="Alberto Cantele" userId="6dcfd606-3c49-4e1e-8222-9e63454d6285" providerId="ADAL" clId="{CE8A2EED-A8C1-EC45-BD15-640610C96E3C}" dt="2024-07-23T07:03:23.620" v="3494" actId="20577"/>
        <pc:sldMkLst>
          <pc:docMk/>
          <pc:sldMk cId="2734174372" sldId="454"/>
        </pc:sldMkLst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8" creationId="{2891CC7F-386D-30A5-7515-C3852E280216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3" creationId="{18AEB384-772C-AFB0-D906-20BD898F1955}"/>
          </ac:spMkLst>
        </pc:spChg>
        <pc:spChg chg="add mod">
          <ac:chgData name="Alberto Cantele" userId="6dcfd606-3c49-4e1e-8222-9e63454d6285" providerId="ADAL" clId="{CE8A2EED-A8C1-EC45-BD15-640610C96E3C}" dt="2024-07-23T06:51:00.977" v="3253" actId="1037"/>
          <ac:spMkLst>
            <pc:docMk/>
            <pc:sldMk cId="2734174372" sldId="454"/>
            <ac:spMk id="14" creationId="{C6853009-FDF8-0498-A0B7-9C0A81EAEEAF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5" creationId="{CEC09EF8-A66C-66A4-0CC3-7011F2C8F2C2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7" creationId="{942CDE58-E9BA-D51E-DB67-26B76BA2B626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21" creationId="{9FE6EBD8-0A98-D829-14C9-07027EF4361E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27" creationId="{186E7181-3AA6-E617-A43B-FC706861B73D}"/>
          </ac:spMkLst>
        </pc:spChg>
        <pc:spChg chg="add mod">
          <ac:chgData name="Alberto Cantele" userId="6dcfd606-3c49-4e1e-8222-9e63454d6285" providerId="ADAL" clId="{CE8A2EED-A8C1-EC45-BD15-640610C96E3C}" dt="2024-07-23T06:56:34.398" v="3334" actId="20577"/>
          <ac:spMkLst>
            <pc:docMk/>
            <pc:sldMk cId="2734174372" sldId="454"/>
            <ac:spMk id="38" creationId="{F3DFB2C2-721D-CB0E-0B3F-86784C8EFDB8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39" creationId="{E9E5AA3F-BBAC-F5DB-694C-A791D7E027DE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52" creationId="{E1F1B9E9-7027-ED6D-6D95-7A60AF9F6A50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53" creationId="{52C4E596-DCB5-4D9F-EDBB-985CAF88EDF0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59" creationId="{10D6B365-2FDC-30EC-580E-EA0DED3AF5FF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62" creationId="{B067F268-FC5B-E7FD-CD15-4F6720C4918F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63" creationId="{565AB82E-B2A1-C214-37B4-63E06783A933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36" creationId="{FE2754D9-36C5-4C7B-83EC-6132D006F27F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56" creationId="{F41F835D-137D-B091-0F2F-31A59A3E6064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57" creationId="{FF875459-2D74-9C96-A79C-F3F9011A8CA2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58" creationId="{25480152-4A70-CCDC-D0E7-B6E946911329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59" creationId="{8A1AF1BB-D250-FB6B-604E-C6507F1BD9A1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1" creationId="{58713CC5-DF78-22D7-FF6C-3EDA3F453A42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3" creationId="{DCE91E8C-97AC-9A85-649A-F99E4AC23874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4" creationId="{D137CD16-33E8-5AE1-39DD-F880397FFE58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6" creationId="{D803B426-494B-9715-5BC9-9D624BB0CD42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8" creationId="{5D08BCCC-56A4-3CD7-FA4E-D1B406ED79F7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69" creationId="{B9FB497C-DC6E-F76A-1A1A-AA6504540BD4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71" creationId="{65FC2047-9A9A-DBFB-AE1B-F3EC37211184}"/>
          </ac:spMkLst>
        </pc:spChg>
        <pc:spChg chg="mod">
          <ac:chgData name="Alberto Cantele" userId="6dcfd606-3c49-4e1e-8222-9e63454d6285" providerId="ADAL" clId="{CE8A2EED-A8C1-EC45-BD15-640610C96E3C}" dt="2024-07-23T07:03:23.620" v="3494" actId="20577"/>
          <ac:spMkLst>
            <pc:docMk/>
            <pc:sldMk cId="2734174372" sldId="454"/>
            <ac:spMk id="18473" creationId="{2422BA6D-EE07-BFD4-3B47-97229D28E063}"/>
          </ac:spMkLst>
        </pc:spChg>
        <pc:spChg chg="mod">
          <ac:chgData name="Alberto Cantele" userId="6dcfd606-3c49-4e1e-8222-9e63454d6285" providerId="ADAL" clId="{CE8A2EED-A8C1-EC45-BD15-640610C96E3C}" dt="2024-07-23T07:03:20.121" v="3489" actId="14100"/>
          <ac:spMkLst>
            <pc:docMk/>
            <pc:sldMk cId="2734174372" sldId="454"/>
            <ac:spMk id="18475" creationId="{DAF4E5C6-F094-26DB-01FE-62933999E32C}"/>
          </ac:spMkLst>
        </pc:spChg>
        <pc:spChg chg="mod">
          <ac:chgData name="Alberto Cantele" userId="6dcfd606-3c49-4e1e-8222-9e63454d6285" providerId="ADAL" clId="{CE8A2EED-A8C1-EC45-BD15-640610C96E3C}" dt="2024-07-21T14:11:14.929" v="3114" actId="20577"/>
          <ac:spMkLst>
            <pc:docMk/>
            <pc:sldMk cId="2734174372" sldId="454"/>
            <ac:spMk id="130050" creationId="{00000000-0000-0000-0000-000000000000}"/>
          </ac:spMkLst>
        </pc:s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5" creationId="{0BD4F25C-211A-A21F-7880-925C8A7F2010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6" creationId="{D38850B2-28EE-D88D-2EB6-BBB2E96C7573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9" creationId="{7FD32821-DA9B-6B89-9E8D-7CF27AE31EC0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32" creationId="{CA31D6C5-DF54-44B4-8C22-503A574AD74B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33" creationId="{E3EA0EA9-5BD6-CA7D-E502-CED8DF128B5E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51" creationId="{BB246CB2-EFBE-4D7B-5B04-165B6CE036EE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18432" creationId="{832BFB99-BD97-21AB-8BCD-20280476BF7E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18460" creationId="{16384E16-DE2C-906E-2420-E8B8CAE769CD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18462" creationId="{76217981-81EB-CD43-5226-E6895A4F2F54}"/>
          </ac:grpSpMkLst>
        </pc:grpChg>
        <pc:grpChg chg="mod">
          <ac:chgData name="Alberto Cantele" userId="6dcfd606-3c49-4e1e-8222-9e63454d6285" providerId="ADAL" clId="{CE8A2EED-A8C1-EC45-BD15-640610C96E3C}" dt="2024-07-23T07:03:20.121" v="3489" actId="14100"/>
          <ac:grpSpMkLst>
            <pc:docMk/>
            <pc:sldMk cId="2734174372" sldId="454"/>
            <ac:grpSpMk id="18465" creationId="{8A26F0C8-C059-7083-A204-66F9D4D586AE}"/>
          </ac:grpSpMkLst>
        </pc:grpChg>
        <pc:cxnChg chg="add mod">
          <ac:chgData name="Alberto Cantele" userId="6dcfd606-3c49-4e1e-8222-9e63454d6285" providerId="ADAL" clId="{CE8A2EED-A8C1-EC45-BD15-640610C96E3C}" dt="2024-07-23T06:50:36.719" v="3246" actId="1076"/>
          <ac:cxnSpMkLst>
            <pc:docMk/>
            <pc:sldMk cId="2734174372" sldId="454"/>
            <ac:cxnSpMk id="2" creationId="{EBAEC53F-3EF7-D928-DBE0-A271327322FA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10" creationId="{F0F34E8B-F36B-7125-63A7-13D5FD18A7C9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24" creationId="{3FD3B415-7713-1342-7A4E-2E7346FACC81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25" creationId="{30ED579F-0D7C-2E45-0242-608CA480D9A0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28" creationId="{D72C409A-4C2F-9F0C-3CE5-15832F7A12FB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29" creationId="{6C71C393-DF5E-1FC1-F9FD-D9E41486F829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30" creationId="{825404B2-75C2-212C-D2B0-CDEE9E17A1C7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54" creationId="{D5CB5160-65BF-6FE1-10DB-377B59A89BD9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18467" creationId="{75887B30-3C79-7944-39F7-0F88B6EF300F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18472" creationId="{594216A6-3916-6B26-4F01-B401F8756486}"/>
          </ac:cxnSpMkLst>
        </pc:cxnChg>
        <pc:cxnChg chg="mod">
          <ac:chgData name="Alberto Cantele" userId="6dcfd606-3c49-4e1e-8222-9e63454d6285" providerId="ADAL" clId="{CE8A2EED-A8C1-EC45-BD15-640610C96E3C}" dt="2024-07-23T07:03:20.121" v="3489" actId="14100"/>
          <ac:cxnSpMkLst>
            <pc:docMk/>
            <pc:sldMk cId="2734174372" sldId="454"/>
            <ac:cxnSpMk id="18476" creationId="{6A7563B9-9CF9-9C19-086E-5FB4BC08DE89}"/>
          </ac:cxnSpMkLst>
        </pc:cxnChg>
      </pc:sldChg>
      <pc:sldChg chg="delSp modSp add mod">
        <pc:chgData name="Alberto Cantele" userId="6dcfd606-3c49-4e1e-8222-9e63454d6285" providerId="ADAL" clId="{CE8A2EED-A8C1-EC45-BD15-640610C96E3C}" dt="2024-07-23T13:52:34.473" v="3624" actId="1076"/>
        <pc:sldMkLst>
          <pc:docMk/>
          <pc:sldMk cId="22199462" sldId="455"/>
        </pc:sldMkLst>
        <pc:spChg chg="del mod">
          <ac:chgData name="Alberto Cantele" userId="6dcfd606-3c49-4e1e-8222-9e63454d6285" providerId="ADAL" clId="{CE8A2EED-A8C1-EC45-BD15-640610C96E3C}" dt="2024-07-23T07:04:05.341" v="3499" actId="478"/>
          <ac:spMkLst>
            <pc:docMk/>
            <pc:sldMk cId="22199462" sldId="455"/>
            <ac:spMk id="3" creationId="{478A0EF9-B289-0957-C119-37F05D896883}"/>
          </ac:spMkLst>
        </pc:spChg>
        <pc:spChg chg="del">
          <ac:chgData name="Alberto Cantele" userId="6dcfd606-3c49-4e1e-8222-9e63454d6285" providerId="ADAL" clId="{CE8A2EED-A8C1-EC45-BD15-640610C96E3C}" dt="2024-07-23T07:04:01.287" v="3496" actId="478"/>
          <ac:spMkLst>
            <pc:docMk/>
            <pc:sldMk cId="22199462" sldId="455"/>
            <ac:spMk id="4" creationId="{DB6C5DAC-C956-171F-D76E-A05E4829EDCE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5" creationId="{ADF1D8CC-A80B-C4ED-F693-E29628F3B901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6" creationId="{5C9F5050-6FC7-62EE-62B2-4F6125526A16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8" creationId="{65FCCBAA-6D1F-2CE0-1FA2-DE9C387FE602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9" creationId="{556C5705-90F3-9F0E-D90A-D3C698DB3FD1}"/>
          </ac:spMkLst>
        </pc:spChg>
        <pc:spChg chg="del mod">
          <ac:chgData name="Alberto Cantele" userId="6dcfd606-3c49-4e1e-8222-9e63454d6285" providerId="ADAL" clId="{CE8A2EED-A8C1-EC45-BD15-640610C96E3C}" dt="2024-07-23T07:04:10.625" v="3500" actId="478"/>
          <ac:spMkLst>
            <pc:docMk/>
            <pc:sldMk cId="22199462" sldId="455"/>
            <ac:spMk id="11" creationId="{09E0DD74-CAD0-4A0E-B3AC-D2BBB342E2F3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2" creationId="{00DD18D4-21B3-4CCE-32CC-F8146FDB5C24}"/>
          </ac:spMkLst>
        </pc:spChg>
        <pc:spChg chg="del mod">
          <ac:chgData name="Alberto Cantele" userId="6dcfd606-3c49-4e1e-8222-9e63454d6285" providerId="ADAL" clId="{CE8A2EED-A8C1-EC45-BD15-640610C96E3C}" dt="2024-07-23T07:04:10.625" v="3500" actId="478"/>
          <ac:spMkLst>
            <pc:docMk/>
            <pc:sldMk cId="22199462" sldId="455"/>
            <ac:spMk id="13" creationId="{3C1056CD-CFAC-C71B-5245-7781624C87D1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9" creationId="{7EB88114-864F-E579-A2BF-FC91D4B282E5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22" creationId="{8ED79A09-E2D8-1333-4D78-B55EC6F7961A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26" creationId="{CC12FF66-13C1-A0D6-6566-49E13A4066A4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38" creationId="{4E124D23-53B8-052D-64A8-DAEE56295932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39" creationId="{FB25CB7A-F18C-29AF-F1EE-AF4D4ECD9FC1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42" creationId="{3EB8CE09-BA60-C89A-EA15-16D4CB583BC6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47" creationId="{60C95693-6B40-2D70-2CA5-A28E69AEFF37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48" creationId="{E0C3BFB6-65A0-A29C-F95B-7C77366AA142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51" creationId="{D53A9138-2011-3BB5-197F-1F394A58EC87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55" creationId="{748738E6-9C29-DB09-4EAD-EFA3729D238B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56" creationId="{0D939AE8-D947-3B96-FFC6-852781C48BB0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59" creationId="{BE4ECA73-C1DA-679F-FD88-BAB3C60409B6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62" creationId="{52FA05A8-C0A7-04BC-3969-FDA7D81CF5F6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63" creationId="{71A85716-C686-B196-DA03-E59BDFD4CBD7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33" creationId="{F5BFB15D-CA5D-599C-6755-3F75D018C513}"/>
          </ac:spMkLst>
        </pc:spChg>
        <pc:spChg chg="mod">
          <ac:chgData name="Alberto Cantele" userId="6dcfd606-3c49-4e1e-8222-9e63454d6285" providerId="ADAL" clId="{CE8A2EED-A8C1-EC45-BD15-640610C96E3C}" dt="2024-07-23T07:04:27.320" v="3503" actId="1076"/>
          <ac:spMkLst>
            <pc:docMk/>
            <pc:sldMk cId="22199462" sldId="455"/>
            <ac:spMk id="18436" creationId="{00000000-0000-0000-0000-000000000000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37" creationId="{778EB758-EC77-B21C-26A9-1DE36B1E7B78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38" creationId="{52C01BE0-1218-24EC-8914-A250D50DCA87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40" creationId="{3E56E2A3-0D2F-504E-991C-9865782F1B9B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41" creationId="{A3174D1C-ECD9-51DF-5C36-7ECAD86F9DA9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42" creationId="{B95BCF4E-C03A-EAF1-5EB6-19004334ED60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59" creationId="{789006C4-5DB6-7DB1-D190-9BD04B6E8557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0" creationId="{2001993A-ACD5-D8E8-4725-66C4E186018E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1" creationId="{AE451519-A093-3CF2-BB99-C1010A2B9B8F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2" creationId="{0C1559BC-F1A1-86B1-8836-76304E9980A3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3" creationId="{818C624C-A457-ACCE-A45B-DFB23C9C7451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5" creationId="{156ADB44-60E4-4F04-5904-20564E0D4908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69" creationId="{E59E8FBB-8CEF-72C7-A54B-941482D65AA9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70" creationId="{95CDB818-1D03-5C75-DCC5-677EE48AC8A2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81" creationId="{215A609E-6F16-7D4A-966E-3FBCE82B128D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82" creationId="{34245A22-5B51-3C42-110F-A97EAA488A38}"/>
          </ac:spMkLst>
        </pc:spChg>
        <pc:spChg chg="mod">
          <ac:chgData name="Alberto Cantele" userId="6dcfd606-3c49-4e1e-8222-9e63454d6285" providerId="ADAL" clId="{CE8A2EED-A8C1-EC45-BD15-640610C96E3C}" dt="2024-07-23T13:52:34.473" v="3624" actId="1076"/>
          <ac:spMkLst>
            <pc:docMk/>
            <pc:sldMk cId="22199462" sldId="455"/>
            <ac:spMk id="18483" creationId="{7685244B-C725-EC92-1D57-1FCD85109C16}"/>
          </ac:spMkLst>
        </pc:spChg>
        <pc:spChg chg="mod">
          <ac:chgData name="Alberto Cantele" userId="6dcfd606-3c49-4e1e-8222-9e63454d6285" providerId="ADAL" clId="{CE8A2EED-A8C1-EC45-BD15-640610C96E3C}" dt="2024-07-23T07:04:39.100" v="3505" actId="20577"/>
          <ac:spMkLst>
            <pc:docMk/>
            <pc:sldMk cId="22199462" sldId="455"/>
            <ac:spMk id="130050" creationId="{00000000-0000-0000-0000-000000000000}"/>
          </ac:spMkLst>
        </pc:spChg>
        <pc:grpChg chg="del mod">
          <ac:chgData name="Alberto Cantele" userId="6dcfd606-3c49-4e1e-8222-9e63454d6285" providerId="ADAL" clId="{CE8A2EED-A8C1-EC45-BD15-640610C96E3C}" dt="2024-07-23T07:04:10.625" v="3500" actId="478"/>
          <ac:grpSpMkLst>
            <pc:docMk/>
            <pc:sldMk cId="22199462" sldId="455"/>
            <ac:grpSpMk id="34" creationId="{BCAF80EB-F69F-8004-6731-50755EEF6EB5}"/>
          </ac:grpSpMkLst>
        </pc:grpChg>
        <pc:grpChg chg="mod">
          <ac:chgData name="Alberto Cantele" userId="6dcfd606-3c49-4e1e-8222-9e63454d6285" providerId="ADAL" clId="{CE8A2EED-A8C1-EC45-BD15-640610C96E3C}" dt="2024-07-23T13:52:34.473" v="3624" actId="1076"/>
          <ac:grpSpMkLst>
            <pc:docMk/>
            <pc:sldMk cId="22199462" sldId="455"/>
            <ac:grpSpMk id="94" creationId="{94297602-4DBF-1B38-1E65-159E807D69CD}"/>
          </ac:grpSpMkLst>
        </pc:grp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0" creationId="{EC9871AA-7F02-FF68-57A3-CC3D8082469B}"/>
          </ac:cxnSpMkLst>
        </pc:cxnChg>
        <pc:cxnChg chg="del mod">
          <ac:chgData name="Alberto Cantele" userId="6dcfd606-3c49-4e1e-8222-9e63454d6285" providerId="ADAL" clId="{CE8A2EED-A8C1-EC45-BD15-640610C96E3C}" dt="2024-07-23T07:04:10.625" v="3500" actId="478"/>
          <ac:cxnSpMkLst>
            <pc:docMk/>
            <pc:sldMk cId="22199462" sldId="455"/>
            <ac:cxnSpMk id="17" creationId="{0C590941-A61C-7686-92E7-88F04C84AD3E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23" creationId="{A053F065-F8C0-D8AB-9A5B-84808F6C3C46}"/>
          </ac:cxnSpMkLst>
        </pc:cxnChg>
        <pc:cxnChg chg="del mod">
          <ac:chgData name="Alberto Cantele" userId="6dcfd606-3c49-4e1e-8222-9e63454d6285" providerId="ADAL" clId="{CE8A2EED-A8C1-EC45-BD15-640610C96E3C}" dt="2024-07-23T07:04:10.625" v="3500" actId="478"/>
          <ac:cxnSpMkLst>
            <pc:docMk/>
            <pc:sldMk cId="22199462" sldId="455"/>
            <ac:cxnSpMk id="27" creationId="{C7140555-3FEB-BBF2-D1ED-51F7BFAEC73D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41" creationId="{275B6A75-521A-1534-644F-BEA6416D66E2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50" creationId="{BB48CF88-22C8-C884-0726-660F9D396288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58" creationId="{C5EFD8A3-CEF0-937A-16EC-4A5844D7DB93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88" creationId="{4C49AD41-ED7B-B0D4-89C3-4E961363BA9A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32" creationId="{72EFA4D4-4BAD-82CE-D9AD-AB9ADB841921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39" creationId="{373894F7-B67E-41AC-9CB4-BC3C62422F99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44" creationId="{E3AE3A86-4DB5-CD57-E442-385EE8784517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50" creationId="{AFA3ABD6-8FA7-C67F-5184-78F133FAEF50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55" creationId="{DAFB7863-0578-845F-3C35-28D957AE862C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64" creationId="{FE4CF7A2-C7E4-9A54-7A43-62D1CDDF7B48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71" creationId="{4AF8EA3F-0103-8DF2-3AC2-86EC6BB5EA00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75" creationId="{DC3CDB83-8C34-49EB-AD8A-FE21D8F261C5}"/>
          </ac:cxnSpMkLst>
        </pc:cxnChg>
        <pc:cxnChg chg="mod">
          <ac:chgData name="Alberto Cantele" userId="6dcfd606-3c49-4e1e-8222-9e63454d6285" providerId="ADAL" clId="{CE8A2EED-A8C1-EC45-BD15-640610C96E3C}" dt="2024-07-23T13:52:34.473" v="3624" actId="1076"/>
          <ac:cxnSpMkLst>
            <pc:docMk/>
            <pc:sldMk cId="22199462" sldId="455"/>
            <ac:cxnSpMk id="18478" creationId="{DC3AD1E5-5D55-C253-26BF-29D733256AE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972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972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053A3C5-35CB-450D-B4E1-06BEC58E63E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8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22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21000" cy="522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46125"/>
            <a:ext cx="4872037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624388"/>
            <a:ext cx="4997450" cy="43989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7188"/>
            <a:ext cx="2998788" cy="447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9247188"/>
            <a:ext cx="2921000" cy="447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C4C092-B2CF-405B-B2CF-B165F5EFE57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7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2593ACE8-7F79-4ABE-8B0A-775318A16E88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3489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EF1C1432-3469-4B64-AD54-C360C7C33409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1656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38900" y="-63500"/>
            <a:ext cx="1866900" cy="56261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-63500"/>
            <a:ext cx="5448300" cy="56261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D4F2D56-CC98-43A3-87CB-70B5D8F3FCA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141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9455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329D2BD-245B-48A4-ABE2-6DC9EEBDBEE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9373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7A4B0227-D8F0-4C90-9716-B94AC237538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525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595DA9F-8F4F-4D3F-AA0E-261E3C6F2E2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8630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6104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58381F65-4851-4E78-BC82-57329C2D7E9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487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2BAA117-3B4E-4AF1-8F15-4D7450894B6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80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1DF8A6E-B5C8-4B20-9870-88B089515E9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9663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:\logoPoliBlu[1].gif"/>
          <p:cNvPicPr>
            <a:picLocks noChangeAspect="1" noChangeArrowheads="1"/>
          </p:cNvPicPr>
          <p:nvPr userDrawn="1"/>
        </p:nvPicPr>
        <p:blipFill>
          <a:blip r:embed="rId13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7188"/>
            <a:ext cx="838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63500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   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Prof. Luca Ferrarini, Alberto Cantele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 flipV="1">
            <a:off x="609600" y="1066800"/>
            <a:ext cx="74676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C4ED7EB-AAFC-4228-B1CC-694EBBAC335B}" type="slidenum">
              <a:rPr lang="it-IT">
                <a:cs typeface="+mn-cs"/>
              </a:rPr>
              <a:pPr/>
              <a:t>‹#›</a:t>
            </a:fld>
            <a:endParaRPr lang="it-IT"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10400" cy="4648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endParaRPr lang="it-IT" dirty="0">
              <a:ea typeface="+mn-ea"/>
              <a:cs typeface="+mn-cs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it-IT" sz="3600" b="1" dirty="0">
                <a:solidFill>
                  <a:srgbClr val="000099"/>
                </a:solidFill>
                <a:ea typeface="+mn-ea"/>
                <a:cs typeface="+mn-cs"/>
              </a:rPr>
              <a:t>Production Systems Control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3600" b="1" dirty="0">
                <a:solidFill>
                  <a:srgbClr val="000099"/>
                </a:solidFill>
                <a:ea typeface="+mn-ea"/>
                <a:cs typeface="+mn-cs"/>
              </a:rPr>
              <a:t>Project</a:t>
            </a:r>
            <a:endParaRPr lang="it-IT" sz="2800" b="1" dirty="0">
              <a:solidFill>
                <a:srgbClr val="000099"/>
              </a:solidFill>
              <a:ea typeface="+mn-ea"/>
              <a:cs typeface="+mn-cs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it-IT" sz="1600" dirty="0" err="1">
                <a:ea typeface="+mn-ea"/>
                <a:cs typeface="+mn-cs"/>
              </a:rPr>
              <a:t>a.y</a:t>
            </a:r>
            <a:r>
              <a:rPr lang="it-IT" sz="1600" dirty="0">
                <a:ea typeface="+mn-ea"/>
                <a:cs typeface="+mn-cs"/>
              </a:rPr>
              <a:t>. 2023 – 2024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2400" dirty="0">
                <a:ea typeface="+mn-ea"/>
                <a:cs typeface="+mn-cs"/>
              </a:rPr>
              <a:t>Alberto Cantele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2400" dirty="0">
                <a:ea typeface="+mn-ea"/>
                <a:cs typeface="+mn-cs"/>
              </a:rPr>
              <a:t>Prof. Luca Ferrarini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48E8D-77B4-7B18-656B-B41D98F2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Prof. Luca Ferrarini, Alberto Cantele                                                                                                                                </a:t>
            </a:r>
            <a:fld id="{9921C5E8-4DFC-4333-802B-B776FD12D320}" type="slidenum">
              <a:rPr lang="it-IT" smtClean="0"/>
              <a:pPr/>
              <a:t>1</a:t>
            </a:fld>
            <a:endParaRPr lang="it-IT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(9) </a:t>
            </a:r>
          </a:p>
        </p:txBody>
      </p:sp>
      <p:sp>
        <p:nvSpPr>
          <p:cNvPr id="130138" name="Segnaposto numero diapositiva 4">
            <a:extLst>
              <a:ext uri="{FF2B5EF4-FFF2-40B4-BE49-F238E27FC236}">
                <a16:creationId xmlns:a16="http://schemas.microsoft.com/office/drawing/2014/main" id="{9ACC74A8-140F-F31E-ADCC-21A02BD3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200" dirty="0"/>
          </a:p>
        </p:txBody>
      </p:sp>
      <p:sp>
        <p:nvSpPr>
          <p:cNvPr id="24" name="CasellaDiTesto 5">
            <a:extLst>
              <a:ext uri="{FF2B5EF4-FFF2-40B4-BE49-F238E27FC236}">
                <a16:creationId xmlns:a16="http://schemas.microsoft.com/office/drawing/2014/main" id="{885A063A-A3D2-1E90-0505-C772D894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85803"/>
            <a:ext cx="8135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Once trimmed, the two supervisors must be composed with synchronous composition to define the Supremal Non-Blocking Supervisor.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EB3343-44FD-C52F-9AC2-20506168E3A5}"/>
              </a:ext>
            </a:extLst>
          </p:cNvPr>
          <p:cNvGrpSpPr/>
          <p:nvPr/>
        </p:nvGrpSpPr>
        <p:grpSpPr>
          <a:xfrm>
            <a:off x="607334" y="1237600"/>
            <a:ext cx="3786360" cy="3393022"/>
            <a:chOff x="4198976" y="835624"/>
            <a:chExt cx="3786360" cy="33930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B19281-3A34-389D-AE70-45113F1EF737}"/>
                </a:ext>
              </a:extLst>
            </p:cNvPr>
            <p:cNvGrpSpPr/>
            <p:nvPr/>
          </p:nvGrpSpPr>
          <p:grpSpPr>
            <a:xfrm>
              <a:off x="4198976" y="835624"/>
              <a:ext cx="3786360" cy="3393022"/>
              <a:chOff x="2099612" y="1109058"/>
              <a:chExt cx="3786360" cy="339302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1E697E9-BDD0-3F3D-7C36-83E6E8D71383}"/>
                  </a:ext>
                </a:extLst>
              </p:cNvPr>
              <p:cNvGrpSpPr/>
              <p:nvPr/>
            </p:nvGrpSpPr>
            <p:grpSpPr>
              <a:xfrm>
                <a:off x="2099612" y="1109058"/>
                <a:ext cx="3786360" cy="3322586"/>
                <a:chOff x="2014933" y="2414111"/>
                <a:chExt cx="3786360" cy="3322586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CB48050A-158A-92DC-D509-4BE06BA810EF}"/>
                    </a:ext>
                  </a:extLst>
                </p:cNvPr>
                <p:cNvGrpSpPr/>
                <p:nvPr/>
              </p:nvGrpSpPr>
              <p:grpSpPr>
                <a:xfrm>
                  <a:off x="2014933" y="2414111"/>
                  <a:ext cx="3786360" cy="3322586"/>
                  <a:chOff x="2014933" y="2414111"/>
                  <a:chExt cx="3786360" cy="3322586"/>
                </a:xfrm>
              </p:grpSpPr>
              <p:cxnSp>
                <p:nvCxnSpPr>
                  <p:cNvPr id="61" name="Connettore 2 33">
                    <a:extLst>
                      <a:ext uri="{FF2B5EF4-FFF2-40B4-BE49-F238E27FC236}">
                        <a16:creationId xmlns:a16="http://schemas.microsoft.com/office/drawing/2014/main" id="{D365E7BE-52AD-6036-81B0-3ED9B865E4DA}"/>
                      </a:ext>
                    </a:extLst>
                  </p:cNvPr>
                  <p:cNvCxnSpPr>
                    <a:cxnSpLocks/>
                    <a:stCxn id="32" idx="4"/>
                    <a:endCxn id="37" idx="0"/>
                  </p:cNvCxnSpPr>
                  <p:nvPr/>
                </p:nvCxnSpPr>
                <p:spPr bwMode="auto">
                  <a:xfrm flipH="1">
                    <a:off x="5233567" y="4201566"/>
                    <a:ext cx="3267" cy="10694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1AFBE735-018A-14BB-EF58-E6851FF51533}"/>
                      </a:ext>
                    </a:extLst>
                  </p:cNvPr>
                  <p:cNvGrpSpPr/>
                  <p:nvPr/>
                </p:nvGrpSpPr>
                <p:grpSpPr>
                  <a:xfrm>
                    <a:off x="2014933" y="2414111"/>
                    <a:ext cx="3786360" cy="3322586"/>
                    <a:chOff x="2014933" y="2414111"/>
                    <a:chExt cx="3786360" cy="3322586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139B31E5-2898-71C5-3E64-BA609BB50E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4933" y="2414111"/>
                      <a:ext cx="3786360" cy="2851064"/>
                      <a:chOff x="2395933" y="2618578"/>
                      <a:chExt cx="3786360" cy="2851064"/>
                    </a:xfrm>
                  </p:grpSpPr>
                  <p:grpSp>
                    <p:nvGrpSpPr>
                      <p:cNvPr id="18437" name="Group 18436">
                        <a:extLst>
                          <a:ext uri="{FF2B5EF4-FFF2-40B4-BE49-F238E27FC236}">
                            <a16:creationId xmlns:a16="http://schemas.microsoft.com/office/drawing/2014/main" id="{51CA9700-D263-3CAF-3F71-D14C814958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5933" y="2618578"/>
                        <a:ext cx="3786360" cy="2851064"/>
                        <a:chOff x="320833" y="2935772"/>
                        <a:chExt cx="3786360" cy="2851064"/>
                      </a:xfrm>
                    </p:grpSpPr>
                    <p:grpSp>
                      <p:nvGrpSpPr>
                        <p:cNvPr id="18439" name="Group 18438">
                          <a:extLst>
                            <a:ext uri="{FF2B5EF4-FFF2-40B4-BE49-F238E27FC236}">
                              <a16:creationId xmlns:a16="http://schemas.microsoft.com/office/drawing/2014/main" id="{956D4A7B-1823-8BFD-72C1-F448CEA403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0833" y="2935772"/>
                          <a:ext cx="3753498" cy="2851064"/>
                          <a:chOff x="354161" y="2881445"/>
                          <a:chExt cx="4213054" cy="3064775"/>
                        </a:xfrm>
                      </p:grpSpPr>
                      <p:grpSp>
                        <p:nvGrpSpPr>
                          <p:cNvPr id="18441" name="Gruppo 19">
                            <a:extLst>
                              <a:ext uri="{FF2B5EF4-FFF2-40B4-BE49-F238E27FC236}">
                                <a16:creationId xmlns:a16="http://schemas.microsoft.com/office/drawing/2014/main" id="{0816A9B3-1FED-19B5-0930-49ED4B55166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4161" y="2881445"/>
                            <a:ext cx="4213054" cy="3064775"/>
                            <a:chOff x="2718329" y="2721924"/>
                            <a:chExt cx="4231087" cy="3063797"/>
                          </a:xfrm>
                        </p:grpSpPr>
                        <p:sp>
                          <p:nvSpPr>
                            <p:cNvPr id="18446" name="Ovale 23">
                              <a:extLst>
                                <a:ext uri="{FF2B5EF4-FFF2-40B4-BE49-F238E27FC236}">
                                  <a16:creationId xmlns:a16="http://schemas.microsoft.com/office/drawing/2014/main" id="{60BC9F4B-21EF-EAE2-92EE-04DD10A5B8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72040" y="4078690"/>
                              <a:ext cx="1054267" cy="576079"/>
                            </a:xfrm>
                            <a:prstGeom prst="ellipse">
                              <a:avLst/>
                            </a:prstGeom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 b="1" dirty="0"/>
                            </a:p>
                          </p:txBody>
                        </p:sp>
                        <p:sp>
                          <p:nvSpPr>
                            <p:cNvPr id="18448" name="CasellaDiTesto 13">
                              <a:extLst>
                                <a:ext uri="{FF2B5EF4-FFF2-40B4-BE49-F238E27FC236}">
                                  <a16:creationId xmlns:a16="http://schemas.microsoft.com/office/drawing/2014/main" id="{89973E5C-1DEA-B029-E352-67BA8DFE666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8329" y="2721924"/>
                              <a:ext cx="813788" cy="4299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2000" b="1" dirty="0">
                                  <a:cs typeface="Arial" panose="020B0604020202020204" pitchFamily="34" charset="0"/>
                                </a:rPr>
                                <a:t>S1:</a:t>
                              </a:r>
                              <a:endParaRPr lang="en-US" altLang="it-IT" sz="2000" baseline="-25000" dirty="0"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449" name="CasellaDiTesto 7">
                              <a:extLst>
                                <a:ext uri="{FF2B5EF4-FFF2-40B4-BE49-F238E27FC236}">
                                  <a16:creationId xmlns:a16="http://schemas.microsoft.com/office/drawing/2014/main" id="{3EE882BE-C0D3-2B00-A381-3D591EDA5E05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791926" y="4172801"/>
                              <a:ext cx="1157490" cy="3638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GB" altLang="it-IT" sz="1600" b="1" i="1" dirty="0">
                                  <a:latin typeface="Times New Roman" panose="02020603050405020304" pitchFamily="18" charset="0"/>
                                </a:rPr>
                                <a:t>R1_T1S1</a:t>
                              </a:r>
                            </a:p>
                          </p:txBody>
                        </p:sp>
                        <p:cxnSp>
                          <p:nvCxnSpPr>
                            <p:cNvPr id="18450" name="Connettore 2 33">
                              <a:extLst>
                                <a:ext uri="{FF2B5EF4-FFF2-40B4-BE49-F238E27FC236}">
                                  <a16:creationId xmlns:a16="http://schemas.microsoft.com/office/drawing/2014/main" id="{C324D797-91A6-5711-3591-59C3313EAAE9}"/>
                                </a:ext>
                              </a:extLst>
                            </p:cNvPr>
                            <p:cNvCxnSpPr>
                              <a:cxnSpLocks/>
                              <a:stCxn id="18446" idx="4"/>
                              <a:endCxn id="41" idx="0"/>
                            </p:cNvCxnSpPr>
                            <p:nvPr/>
                          </p:nvCxnSpPr>
                          <p:spPr>
                            <a:xfrm flipH="1">
                              <a:off x="3497058" y="4654768"/>
                              <a:ext cx="2116" cy="1130953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442" name="CasellaDiTesto 7">
                            <a:extLst>
                              <a:ext uri="{FF2B5EF4-FFF2-40B4-BE49-F238E27FC236}">
                                <a16:creationId xmlns:a16="http://schemas.microsoft.com/office/drawing/2014/main" id="{77342CAF-0EB0-CB87-30E2-6A373E77E44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6140" y="4341266"/>
                            <a:ext cx="513070" cy="3639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GB" altLang="it-IT" sz="1600" b="1" i="1" dirty="0">
                                <a:latin typeface="Times New Roman" panose="02020603050405020304" pitchFamily="18" charset="0"/>
                              </a:rPr>
                              <a:t>I_I</a:t>
                            </a:r>
                          </a:p>
                        </p:txBody>
                      </p:sp>
                      <p:cxnSp>
                        <p:nvCxnSpPr>
                          <p:cNvPr id="18443" name="Connettore 2 32">
                            <a:extLst>
                              <a:ext uri="{FF2B5EF4-FFF2-40B4-BE49-F238E27FC236}">
                                <a16:creationId xmlns:a16="http://schemas.microsoft.com/office/drawing/2014/main" id="{ACBC8516-41AC-4C9B-7057-464E61E71A42}"/>
                              </a:ext>
                            </a:extLst>
                          </p:cNvPr>
                          <p:cNvCxnSpPr>
                            <a:cxnSpLocks/>
                            <a:stCxn id="18446" idx="6"/>
                            <a:endCxn id="32" idx="2"/>
                          </p:cNvCxnSpPr>
                          <p:nvPr/>
                        </p:nvCxnSpPr>
                        <p:spPr bwMode="auto">
                          <a:xfrm flipV="1">
                            <a:off x="1656564" y="4514750"/>
                            <a:ext cx="1789081" cy="1202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444" name="CasellaDiTesto 34">
                            <a:extLst>
                              <a:ext uri="{FF2B5EF4-FFF2-40B4-BE49-F238E27FC236}">
                                <a16:creationId xmlns:a16="http://schemas.microsoft.com/office/drawing/2014/main" id="{BC5DD9C0-0E9A-29A5-76F4-0C4A4C46BCA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06207" y="5551510"/>
                            <a:ext cx="521573" cy="3639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it-IT" sz="1600" b="1" dirty="0">
                                <a:cs typeface="Arial" panose="020B0604020202020204" pitchFamily="34" charset="0"/>
                              </a:rPr>
                              <a:t>A1</a:t>
                            </a:r>
                          </a:p>
                        </p:txBody>
                      </p:sp>
                    </p:grpSp>
                    <p:sp>
                      <p:nvSpPr>
                        <p:cNvPr id="18440" name="CasellaDiTesto 34">
                          <a:extLst>
                            <a:ext uri="{FF2B5EF4-FFF2-40B4-BE49-F238E27FC236}">
                              <a16:creationId xmlns:a16="http://schemas.microsoft.com/office/drawing/2014/main" id="{1524C291-4094-915D-9A89-C27F7D10835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15547" y="5100255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R12</a:t>
                          </a:r>
                        </a:p>
                      </p:txBody>
                    </p:sp>
                  </p:grpSp>
                  <p:sp>
                    <p:nvSpPr>
                      <p:cNvPr id="18438" name="CasellaDiTesto 34">
                        <a:extLst>
                          <a:ext uri="{FF2B5EF4-FFF2-40B4-BE49-F238E27FC236}">
                            <a16:creationId xmlns:a16="http://schemas.microsoft.com/office/drawing/2014/main" id="{A5B66B7E-FDAC-CA20-BA53-E48CC960101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79867" y="3840728"/>
                        <a:ext cx="59164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it-IT" sz="1600" b="1" dirty="0">
                            <a:cs typeface="Arial" panose="020B0604020202020204" pitchFamily="34" charset="0"/>
                          </a:rPr>
                          <a:t>R11</a:t>
                        </a:r>
                      </a:p>
                    </p:txBody>
                  </p:sp>
                </p:grpSp>
                <p:sp>
                  <p:nvSpPr>
                    <p:cNvPr id="18432" name="CasellaDiTesto 7">
                      <a:extLst>
                        <a:ext uri="{FF2B5EF4-FFF2-40B4-BE49-F238E27FC236}">
                          <a16:creationId xmlns:a16="http://schemas.microsoft.com/office/drawing/2014/main" id="{A2F30F92-26CF-5093-2162-EB2FB5F8EE0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74456" y="5398143"/>
                      <a:ext cx="1026837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R3_T1S1</a:t>
                      </a:r>
                    </a:p>
                  </p:txBody>
                </p:sp>
                <p:sp>
                  <p:nvSpPr>
                    <p:cNvPr id="18433" name="CasellaDiTesto 7">
                      <a:extLst>
                        <a:ext uri="{FF2B5EF4-FFF2-40B4-BE49-F238E27FC236}">
                          <a16:creationId xmlns:a16="http://schemas.microsoft.com/office/drawing/2014/main" id="{2E1ED932-9015-D1B2-9666-1FCB5CA3BEE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1915" y="4574157"/>
                      <a:ext cx="925639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U_T1S1</a:t>
                      </a:r>
                    </a:p>
                  </p:txBody>
                </p:sp>
                <p:sp>
                  <p:nvSpPr>
                    <p:cNvPr id="18434" name="CasellaDiTesto 34">
                      <a:extLst>
                        <a:ext uri="{FF2B5EF4-FFF2-40B4-BE49-F238E27FC236}">
                          <a16:creationId xmlns:a16="http://schemas.microsoft.com/office/drawing/2014/main" id="{C26F04E9-D03B-EA78-10DB-4C5629FD487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83968" y="4549076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R12</a:t>
                      </a:r>
                    </a:p>
                  </p:txBody>
                </p:sp>
                <p:sp>
                  <p:nvSpPr>
                    <p:cNvPr id="18435" name="CasellaDiTesto 34">
                      <a:extLst>
                        <a:ext uri="{FF2B5EF4-FFF2-40B4-BE49-F238E27FC236}">
                          <a16:creationId xmlns:a16="http://schemas.microsoft.com/office/drawing/2014/main" id="{D397C61D-88FC-5A23-AEF5-6883C792992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5903" y="5250305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R11</a:t>
                      </a:r>
                    </a:p>
                  </p:txBody>
                </p:sp>
                <p:sp>
                  <p:nvSpPr>
                    <p:cNvPr id="18436" name="CasellaDiTesto 7">
                      <a:extLst>
                        <a:ext uri="{FF2B5EF4-FFF2-40B4-BE49-F238E27FC236}">
                          <a16:creationId xmlns:a16="http://schemas.microsoft.com/office/drawing/2014/main" id="{CB1AEA0D-5DEA-BAD4-CFF6-A96173D3630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0674" y="5380766"/>
                      <a:ext cx="658808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R2_I</a:t>
                      </a:r>
                    </a:p>
                  </p:txBody>
                </p:sp>
              </p:grpSp>
            </p:grpSp>
            <p:cxnSp>
              <p:nvCxnSpPr>
                <p:cNvPr id="47" name="Connettore 2 25">
                  <a:extLst>
                    <a:ext uri="{FF2B5EF4-FFF2-40B4-BE49-F238E27FC236}">
                      <a16:creationId xmlns:a16="http://schemas.microsoft.com/office/drawing/2014/main" id="{98DC709E-9F5B-E282-69A3-718332AE59A3}"/>
                    </a:ext>
                  </a:extLst>
                </p:cNvPr>
                <p:cNvCxnSpPr>
                  <a:cxnSpLocks/>
                  <a:stCxn id="38" idx="1"/>
                  <a:endCxn id="18446" idx="5"/>
                </p:cNvCxnSpPr>
                <p:nvPr/>
              </p:nvCxnSpPr>
              <p:spPr bwMode="auto">
                <a:xfrm flipH="1" flipV="1">
                  <a:off x="3038306" y="4134244"/>
                  <a:ext cx="580093" cy="4201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CasellaDiTesto 34">
                  <a:extLst>
                    <a:ext uri="{FF2B5EF4-FFF2-40B4-BE49-F238E27FC236}">
                      <a16:creationId xmlns:a16="http://schemas.microsoft.com/office/drawing/2014/main" id="{7FFA4692-1E17-8AE6-29E4-D019B9A324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9166" y="4100553"/>
                  <a:ext cx="59164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RE1</a:t>
                  </a:r>
                </a:p>
              </p:txBody>
            </p:sp>
            <p:cxnSp>
              <p:nvCxnSpPr>
                <p:cNvPr id="60" name="Connettore 2 25">
                  <a:extLst>
                    <a:ext uri="{FF2B5EF4-FFF2-40B4-BE49-F238E27FC236}">
                      <a16:creationId xmlns:a16="http://schemas.microsoft.com/office/drawing/2014/main" id="{0304DFBD-710A-256A-889D-DB1767E6A075}"/>
                    </a:ext>
                  </a:extLst>
                </p:cNvPr>
                <p:cNvCxnSpPr>
                  <a:cxnSpLocks/>
                  <a:endCxn id="18446" idx="0"/>
                </p:cNvCxnSpPr>
                <p:nvPr/>
              </p:nvCxnSpPr>
              <p:spPr bwMode="auto">
                <a:xfrm>
                  <a:off x="2705763" y="3234259"/>
                  <a:ext cx="1878" cy="4424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e 23">
                <a:extLst>
                  <a:ext uri="{FF2B5EF4-FFF2-40B4-BE49-F238E27FC236}">
                    <a16:creationId xmlns:a16="http://schemas.microsoft.com/office/drawing/2014/main" id="{A7AF4793-B7DE-0A06-D4BE-012FC97FE4F3}"/>
                  </a:ext>
                </a:extLst>
              </p:cNvPr>
              <p:cNvSpPr/>
              <p:nvPr/>
            </p:nvSpPr>
            <p:spPr bwMode="auto">
              <a:xfrm>
                <a:off x="4853880" y="2360434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37" name="Ovale 23">
                <a:extLst>
                  <a:ext uri="{FF2B5EF4-FFF2-40B4-BE49-F238E27FC236}">
                    <a16:creationId xmlns:a16="http://schemas.microsoft.com/office/drawing/2014/main" id="{15B968A3-8DC9-DC3F-D363-ED555E2E0C59}"/>
                  </a:ext>
                </a:extLst>
              </p:cNvPr>
              <p:cNvSpPr/>
              <p:nvPr/>
            </p:nvSpPr>
            <p:spPr bwMode="auto">
              <a:xfrm>
                <a:off x="4850613" y="3966001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38" name="Ovale 23">
                <a:extLst>
                  <a:ext uri="{FF2B5EF4-FFF2-40B4-BE49-F238E27FC236}">
                    <a16:creationId xmlns:a16="http://schemas.microsoft.com/office/drawing/2014/main" id="{E20D60E8-4816-49DD-2D4D-B07B91D76712}"/>
                  </a:ext>
                </a:extLst>
              </p:cNvPr>
              <p:cNvSpPr/>
              <p:nvPr/>
            </p:nvSpPr>
            <p:spPr bwMode="auto">
              <a:xfrm>
                <a:off x="3566112" y="3170877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cxnSp>
            <p:nvCxnSpPr>
              <p:cNvPr id="40" name="Connettore 2 33">
                <a:extLst>
                  <a:ext uri="{FF2B5EF4-FFF2-40B4-BE49-F238E27FC236}">
                    <a16:creationId xmlns:a16="http://schemas.microsoft.com/office/drawing/2014/main" id="{BF74041A-AA9D-2A08-8152-BDE9871DACD3}"/>
                  </a:ext>
                </a:extLst>
              </p:cNvPr>
              <p:cNvCxnSpPr>
                <a:cxnSpLocks/>
                <a:stCxn id="37" idx="1"/>
                <a:endCxn id="38" idx="5"/>
              </p:cNvCxnSpPr>
              <p:nvPr/>
            </p:nvCxnSpPr>
            <p:spPr bwMode="auto">
              <a:xfrm flipH="1" flipV="1">
                <a:off x="4364411" y="3628449"/>
                <a:ext cx="623168" cy="416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e 23">
                <a:extLst>
                  <a:ext uri="{FF2B5EF4-FFF2-40B4-BE49-F238E27FC236}">
                    <a16:creationId xmlns:a16="http://schemas.microsoft.com/office/drawing/2014/main" id="{10B1D847-9463-1889-125F-9295C3961AF6}"/>
                  </a:ext>
                </a:extLst>
              </p:cNvPr>
              <p:cNvSpPr/>
              <p:nvPr/>
            </p:nvSpPr>
            <p:spPr bwMode="auto">
              <a:xfrm>
                <a:off x="2322809" y="3960124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</p:grpSp>
        <p:cxnSp>
          <p:nvCxnSpPr>
            <p:cNvPr id="25" name="Connettore 2 33">
              <a:extLst>
                <a:ext uri="{FF2B5EF4-FFF2-40B4-BE49-F238E27FC236}">
                  <a16:creationId xmlns:a16="http://schemas.microsoft.com/office/drawing/2014/main" id="{1BD00808-AEF1-F6AA-B9C8-263DD2AD7373}"/>
                </a:ext>
              </a:extLst>
            </p:cNvPr>
            <p:cNvCxnSpPr>
              <a:cxnSpLocks/>
              <a:stCxn id="41" idx="6"/>
              <a:endCxn id="37" idx="2"/>
            </p:cNvCxnSpPr>
            <p:nvPr/>
          </p:nvCxnSpPr>
          <p:spPr bwMode="auto">
            <a:xfrm>
              <a:off x="5357438" y="3954730"/>
              <a:ext cx="1592539" cy="58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52" name="Group 18451">
            <a:extLst>
              <a:ext uri="{FF2B5EF4-FFF2-40B4-BE49-F238E27FC236}">
                <a16:creationId xmlns:a16="http://schemas.microsoft.com/office/drawing/2014/main" id="{CE2E21CA-74C9-BA9C-D0FE-219A1D8FB473}"/>
              </a:ext>
            </a:extLst>
          </p:cNvPr>
          <p:cNvGrpSpPr/>
          <p:nvPr/>
        </p:nvGrpSpPr>
        <p:grpSpPr>
          <a:xfrm>
            <a:off x="4876465" y="1237600"/>
            <a:ext cx="3583967" cy="3415536"/>
            <a:chOff x="-324014" y="1165596"/>
            <a:chExt cx="3583967" cy="3415536"/>
          </a:xfrm>
        </p:grpSpPr>
        <p:grpSp>
          <p:nvGrpSpPr>
            <p:cNvPr id="18455" name="Group 18454">
              <a:extLst>
                <a:ext uri="{FF2B5EF4-FFF2-40B4-BE49-F238E27FC236}">
                  <a16:creationId xmlns:a16="http://schemas.microsoft.com/office/drawing/2014/main" id="{EEADAC8A-D925-6870-1200-B80C345A4812}"/>
                </a:ext>
              </a:extLst>
            </p:cNvPr>
            <p:cNvGrpSpPr/>
            <p:nvPr/>
          </p:nvGrpSpPr>
          <p:grpSpPr>
            <a:xfrm>
              <a:off x="-324014" y="1165596"/>
              <a:ext cx="3583967" cy="3415536"/>
              <a:chOff x="-324014" y="1165596"/>
              <a:chExt cx="3583967" cy="3415536"/>
            </a:xfrm>
          </p:grpSpPr>
          <p:grpSp>
            <p:nvGrpSpPr>
              <p:cNvPr id="18466" name="Group 18465">
                <a:extLst>
                  <a:ext uri="{FF2B5EF4-FFF2-40B4-BE49-F238E27FC236}">
                    <a16:creationId xmlns:a16="http://schemas.microsoft.com/office/drawing/2014/main" id="{89EC216E-0ACC-1518-670A-6148DF78DDF8}"/>
                  </a:ext>
                </a:extLst>
              </p:cNvPr>
              <p:cNvGrpSpPr/>
              <p:nvPr/>
            </p:nvGrpSpPr>
            <p:grpSpPr>
              <a:xfrm>
                <a:off x="-324014" y="1165596"/>
                <a:ext cx="3583967" cy="3323258"/>
                <a:chOff x="-408693" y="2470649"/>
                <a:chExt cx="3583967" cy="3323258"/>
              </a:xfrm>
            </p:grpSpPr>
            <p:grpSp>
              <p:nvGrpSpPr>
                <p:cNvPr id="18468" name="Group 18467">
                  <a:extLst>
                    <a:ext uri="{FF2B5EF4-FFF2-40B4-BE49-F238E27FC236}">
                      <a16:creationId xmlns:a16="http://schemas.microsoft.com/office/drawing/2014/main" id="{88090621-FC2D-5114-7766-A94528305166}"/>
                    </a:ext>
                  </a:extLst>
                </p:cNvPr>
                <p:cNvGrpSpPr/>
                <p:nvPr/>
              </p:nvGrpSpPr>
              <p:grpSpPr>
                <a:xfrm>
                  <a:off x="-408693" y="2470649"/>
                  <a:ext cx="3583967" cy="3323258"/>
                  <a:chOff x="-408693" y="2470649"/>
                  <a:chExt cx="3583967" cy="3323258"/>
                </a:xfrm>
              </p:grpSpPr>
              <p:cxnSp>
                <p:nvCxnSpPr>
                  <p:cNvPr id="18474" name="Connettore 2 33">
                    <a:extLst>
                      <a:ext uri="{FF2B5EF4-FFF2-40B4-BE49-F238E27FC236}">
                        <a16:creationId xmlns:a16="http://schemas.microsoft.com/office/drawing/2014/main" id="{CF1DA87A-E2E3-AAED-95FE-4CA99D117C73}"/>
                      </a:ext>
                    </a:extLst>
                  </p:cNvPr>
                  <p:cNvCxnSpPr>
                    <a:cxnSpLocks/>
                    <a:stCxn id="18461" idx="4"/>
                    <a:endCxn id="18462" idx="0"/>
                  </p:cNvCxnSpPr>
                  <p:nvPr/>
                </p:nvCxnSpPr>
                <p:spPr bwMode="auto">
                  <a:xfrm flipH="1">
                    <a:off x="337489" y="4211094"/>
                    <a:ext cx="4330" cy="113047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475" name="Group 18474">
                    <a:extLst>
                      <a:ext uri="{FF2B5EF4-FFF2-40B4-BE49-F238E27FC236}">
                        <a16:creationId xmlns:a16="http://schemas.microsoft.com/office/drawing/2014/main" id="{33D65BB8-87D8-9018-0F09-6BFC6C8EE595}"/>
                      </a:ext>
                    </a:extLst>
                  </p:cNvPr>
                  <p:cNvGrpSpPr/>
                  <p:nvPr/>
                </p:nvGrpSpPr>
                <p:grpSpPr>
                  <a:xfrm>
                    <a:off x="-408693" y="2470649"/>
                    <a:ext cx="3583967" cy="3323258"/>
                    <a:chOff x="-408693" y="2470649"/>
                    <a:chExt cx="3583967" cy="3323258"/>
                  </a:xfrm>
                </p:grpSpPr>
                <p:grpSp>
                  <p:nvGrpSpPr>
                    <p:cNvPr id="18476" name="Group 18475">
                      <a:extLst>
                        <a:ext uri="{FF2B5EF4-FFF2-40B4-BE49-F238E27FC236}">
                          <a16:creationId xmlns:a16="http://schemas.microsoft.com/office/drawing/2014/main" id="{E75605FC-3103-B649-7E7B-E047F3959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08693" y="2470649"/>
                      <a:ext cx="3583967" cy="3323258"/>
                      <a:chOff x="-27693" y="2675116"/>
                      <a:chExt cx="3583967" cy="3323258"/>
                    </a:xfrm>
                  </p:grpSpPr>
                  <p:grpSp>
                    <p:nvGrpSpPr>
                      <p:cNvPr id="18482" name="Group 18481">
                        <a:extLst>
                          <a:ext uri="{FF2B5EF4-FFF2-40B4-BE49-F238E27FC236}">
                            <a16:creationId xmlns:a16="http://schemas.microsoft.com/office/drawing/2014/main" id="{CF1F4609-1303-E5E0-2301-3D1FC3995D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7693" y="2675116"/>
                        <a:ext cx="3583967" cy="3323258"/>
                        <a:chOff x="-2102793" y="2992310"/>
                        <a:chExt cx="3583967" cy="3323258"/>
                      </a:xfrm>
                    </p:grpSpPr>
                    <p:grpSp>
                      <p:nvGrpSpPr>
                        <p:cNvPr id="18484" name="Group 18483">
                          <a:extLst>
                            <a:ext uri="{FF2B5EF4-FFF2-40B4-BE49-F238E27FC236}">
                              <a16:creationId xmlns:a16="http://schemas.microsoft.com/office/drawing/2014/main" id="{0975AB0C-CA64-48D3-26A5-E0412BD21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2102793" y="2992310"/>
                          <a:ext cx="3583967" cy="3323258"/>
                          <a:chOff x="-2366201" y="2942218"/>
                          <a:chExt cx="4022767" cy="3572358"/>
                        </a:xfrm>
                      </p:grpSpPr>
                      <p:grpSp>
                        <p:nvGrpSpPr>
                          <p:cNvPr id="18487" name="Gruppo 19">
                            <a:extLst>
                              <a:ext uri="{FF2B5EF4-FFF2-40B4-BE49-F238E27FC236}">
                                <a16:creationId xmlns:a16="http://schemas.microsoft.com/office/drawing/2014/main" id="{F42F053A-B591-2236-7250-CB30B67C061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2366201" y="2942218"/>
                            <a:ext cx="4022767" cy="3572358"/>
                            <a:chOff x="-13677" y="2782680"/>
                            <a:chExt cx="4039984" cy="3571214"/>
                          </a:xfrm>
                        </p:grpSpPr>
                        <p:sp>
                          <p:nvSpPr>
                            <p:cNvPr id="18495" name="Ovale 23">
                              <a:extLst>
                                <a:ext uri="{FF2B5EF4-FFF2-40B4-BE49-F238E27FC236}">
                                  <a16:creationId xmlns:a16="http://schemas.microsoft.com/office/drawing/2014/main" id="{71E82EE7-41F2-A1BD-45B9-B56EDFB650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72040" y="4078690"/>
                              <a:ext cx="1054267" cy="576079"/>
                            </a:xfrm>
                            <a:prstGeom prst="ellipse">
                              <a:avLst/>
                            </a:prstGeom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en-GB" b="1" dirty="0"/>
                            </a:p>
                          </p:txBody>
                        </p:sp>
                        <p:sp>
                          <p:nvSpPr>
                            <p:cNvPr id="130049" name="CasellaDiTesto 13">
                              <a:extLst>
                                <a:ext uri="{FF2B5EF4-FFF2-40B4-BE49-F238E27FC236}">
                                  <a16:creationId xmlns:a16="http://schemas.microsoft.com/office/drawing/2014/main" id="{2E33C7D3-40E7-37F8-C473-E2A84BBF02D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13677" y="2782680"/>
                              <a:ext cx="821855" cy="4299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2000" b="1" dirty="0">
                                  <a:cs typeface="Arial" panose="020B0604020202020204" pitchFamily="34" charset="0"/>
                                </a:rPr>
                                <a:t>S2:</a:t>
                              </a:r>
                            </a:p>
                          </p:txBody>
                        </p:sp>
                        <p:sp>
                          <p:nvSpPr>
                            <p:cNvPr id="130051" name="CasellaDiTesto 7">
                              <a:extLst>
                                <a:ext uri="{FF2B5EF4-FFF2-40B4-BE49-F238E27FC236}">
                                  <a16:creationId xmlns:a16="http://schemas.microsoft.com/office/drawing/2014/main" id="{111B0926-FB7D-FAC6-17B6-4A2EE7B58FF0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8614" y="5990080"/>
                              <a:ext cx="690618" cy="3638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GB" altLang="it-IT" sz="1600" b="1" i="1" dirty="0">
                                  <a:latin typeface="Times New Roman" panose="02020603050405020304" pitchFamily="18" charset="0"/>
                                </a:rPr>
                                <a:t>R1_I</a:t>
                              </a:r>
                            </a:p>
                          </p:txBody>
                        </p:sp>
                        <p:cxnSp>
                          <p:nvCxnSpPr>
                            <p:cNvPr id="130083" name="Connettore 2 33">
                              <a:extLst>
                                <a:ext uri="{FF2B5EF4-FFF2-40B4-BE49-F238E27FC236}">
                                  <a16:creationId xmlns:a16="http://schemas.microsoft.com/office/drawing/2014/main" id="{E27B1927-4EB6-238F-7CF8-E162E342B1A4}"/>
                                </a:ext>
                              </a:extLst>
                            </p:cNvPr>
                            <p:cNvCxnSpPr>
                              <a:cxnSpLocks/>
                              <a:stCxn id="18495" idx="4"/>
                              <a:endCxn id="18465" idx="0"/>
                            </p:cNvCxnSpPr>
                            <p:nvPr/>
                          </p:nvCxnSpPr>
                          <p:spPr>
                            <a:xfrm flipH="1">
                              <a:off x="3495489" y="4654769"/>
                              <a:ext cx="3684" cy="122221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488" name="CasellaDiTesto 7">
                            <a:extLst>
                              <a:ext uri="{FF2B5EF4-FFF2-40B4-BE49-F238E27FC236}">
                                <a16:creationId xmlns:a16="http://schemas.microsoft.com/office/drawing/2014/main" id="{CFAA2B79-9F5A-7A93-8580-6D7F77EF1EE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6140" y="4341266"/>
                            <a:ext cx="513070" cy="3639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GB" altLang="it-IT" sz="1600" b="1" i="1" dirty="0">
                                <a:latin typeface="Times New Roman" panose="02020603050405020304" pitchFamily="18" charset="0"/>
                              </a:rPr>
                              <a:t>I_I</a:t>
                            </a:r>
                          </a:p>
                        </p:txBody>
                      </p:sp>
                      <p:cxnSp>
                        <p:nvCxnSpPr>
                          <p:cNvPr id="18490" name="Connettore 2 32">
                            <a:extLst>
                              <a:ext uri="{FF2B5EF4-FFF2-40B4-BE49-F238E27FC236}">
                                <a16:creationId xmlns:a16="http://schemas.microsoft.com/office/drawing/2014/main" id="{27CF325D-4855-5A23-3A07-2F1F1F317501}"/>
                              </a:ext>
                            </a:extLst>
                          </p:cNvPr>
                          <p:cNvCxnSpPr>
                            <a:cxnSpLocks/>
                            <a:stCxn id="18495" idx="2"/>
                            <a:endCxn id="18461" idx="6"/>
                          </p:cNvCxnSpPr>
                          <p:nvPr/>
                        </p:nvCxnSpPr>
                        <p:spPr bwMode="auto">
                          <a:xfrm flipH="1" flipV="1">
                            <a:off x="-998914" y="4524991"/>
                            <a:ext cx="1605706" cy="178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8491" name="CasellaDiTesto 7">
                            <a:extLst>
                              <a:ext uri="{FF2B5EF4-FFF2-40B4-BE49-F238E27FC236}">
                                <a16:creationId xmlns:a16="http://schemas.microsoft.com/office/drawing/2014/main" id="{6AB55004-893C-9813-3F2C-1E61E8AE4847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-2053548" y="6134500"/>
                            <a:ext cx="1152293" cy="3639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GB" altLang="it-IT" sz="1600" b="1" i="1" dirty="0">
                                <a:latin typeface="Times New Roman" panose="02020603050405020304" pitchFamily="18" charset="0"/>
                              </a:rPr>
                              <a:t>R3_T2S2</a:t>
                            </a:r>
                          </a:p>
                        </p:txBody>
                      </p:sp>
                    </p:grpSp>
                    <p:sp>
                      <p:nvSpPr>
                        <p:cNvPr id="18485" name="CasellaDiTesto 34">
                          <a:extLst>
                            <a:ext uri="{FF2B5EF4-FFF2-40B4-BE49-F238E27FC236}">
                              <a16:creationId xmlns:a16="http://schemas.microsoft.com/office/drawing/2014/main" id="{A2372833-B79B-5186-C39E-A596906AEAA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453184" y="5791220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R22</a:t>
                          </a:r>
                        </a:p>
                      </p:txBody>
                    </p:sp>
                    <p:sp>
                      <p:nvSpPr>
                        <p:cNvPr id="18486" name="CasellaDiTesto 34">
                          <a:extLst>
                            <a:ext uri="{FF2B5EF4-FFF2-40B4-BE49-F238E27FC236}">
                              <a16:creationId xmlns:a16="http://schemas.microsoft.com/office/drawing/2014/main" id="{EDC971B3-10DF-F4CF-DA9F-DC70F9240BC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108385" y="5447395"/>
                          <a:ext cx="452241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A2</a:t>
                          </a:r>
                        </a:p>
                      </p:txBody>
                    </p:sp>
                  </p:grpSp>
                  <p:sp>
                    <p:nvSpPr>
                      <p:cNvPr id="18483" name="CasellaDiTesto 34">
                        <a:extLst>
                          <a:ext uri="{FF2B5EF4-FFF2-40B4-BE49-F238E27FC236}">
                            <a16:creationId xmlns:a16="http://schemas.microsoft.com/office/drawing/2014/main" id="{B9A9B4E1-C389-71C1-DA51-D8DB48F2096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07121" y="4853308"/>
                        <a:ext cx="59164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it-IT" sz="1600" b="1" dirty="0">
                            <a:cs typeface="Arial" panose="020B0604020202020204" pitchFamily="34" charset="0"/>
                          </a:rPr>
                          <a:t>R21</a:t>
                        </a:r>
                      </a:p>
                    </p:txBody>
                  </p:sp>
                </p:grpSp>
                <p:cxnSp>
                  <p:nvCxnSpPr>
                    <p:cNvPr id="18477" name="Connettore 2 33">
                      <a:extLst>
                        <a:ext uri="{FF2B5EF4-FFF2-40B4-BE49-F238E27FC236}">
                          <a16:creationId xmlns:a16="http://schemas.microsoft.com/office/drawing/2014/main" id="{CC22AC9A-0784-3E3B-BDB4-BBFA8B5689DF}"/>
                        </a:ext>
                      </a:extLst>
                    </p:cNvPr>
                    <p:cNvCxnSpPr>
                      <a:cxnSpLocks/>
                      <a:stCxn id="18465" idx="2"/>
                      <a:endCxn id="18462" idx="6"/>
                    </p:cNvCxnSpPr>
                    <p:nvPr/>
                  </p:nvCxnSpPr>
                  <p:spPr bwMode="auto">
                    <a:xfrm flipH="1" flipV="1">
                      <a:off x="805121" y="5609607"/>
                      <a:ext cx="1431619" cy="853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78" name="CasellaDiTesto 7">
                      <a:extLst>
                        <a:ext uri="{FF2B5EF4-FFF2-40B4-BE49-F238E27FC236}">
                          <a16:creationId xmlns:a16="http://schemas.microsoft.com/office/drawing/2014/main" id="{531D9C95-4AE4-435A-0D51-54E3664E7F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15025" y="4655285"/>
                      <a:ext cx="925639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U_T2S2</a:t>
                      </a:r>
                    </a:p>
                  </p:txBody>
                </p:sp>
                <p:sp>
                  <p:nvSpPr>
                    <p:cNvPr id="18480" name="CasellaDiTesto 34">
                      <a:extLst>
                        <a:ext uri="{FF2B5EF4-FFF2-40B4-BE49-F238E27FC236}">
                          <a16:creationId xmlns:a16="http://schemas.microsoft.com/office/drawing/2014/main" id="{1C763449-DE51-7BE3-BFCC-F93FCC43763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0394" y="4600849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R21</a:t>
                      </a:r>
                    </a:p>
                  </p:txBody>
                </p:sp>
                <p:sp>
                  <p:nvSpPr>
                    <p:cNvPr id="18481" name="CasellaDiTesto 7">
                      <a:extLst>
                        <a:ext uri="{FF2B5EF4-FFF2-40B4-BE49-F238E27FC236}">
                          <a16:creationId xmlns:a16="http://schemas.microsoft.com/office/drawing/2014/main" id="{8D291B53-995D-7815-46B6-97D5967D204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30143" y="3794793"/>
                      <a:ext cx="1026601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R2_T2S2</a:t>
                      </a:r>
                    </a:p>
                  </p:txBody>
                </p:sp>
              </p:grpSp>
            </p:grpSp>
            <p:cxnSp>
              <p:nvCxnSpPr>
                <p:cNvPr id="18469" name="Connettore 2 25">
                  <a:extLst>
                    <a:ext uri="{FF2B5EF4-FFF2-40B4-BE49-F238E27FC236}">
                      <a16:creationId xmlns:a16="http://schemas.microsoft.com/office/drawing/2014/main" id="{59A9B379-0936-E110-64E0-A281D6A71F17}"/>
                    </a:ext>
                  </a:extLst>
                </p:cNvPr>
                <p:cNvCxnSpPr>
                  <a:cxnSpLocks/>
                  <a:stCxn id="18463" idx="7"/>
                  <a:endCxn id="18495" idx="3"/>
                </p:cNvCxnSpPr>
                <p:nvPr/>
              </p:nvCxnSpPr>
              <p:spPr bwMode="auto">
                <a:xfrm flipV="1">
                  <a:off x="1861323" y="4134246"/>
                  <a:ext cx="515651" cy="4943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70" name="CasellaDiTesto 34">
                  <a:extLst>
                    <a:ext uri="{FF2B5EF4-FFF2-40B4-BE49-F238E27FC236}">
                      <a16:creationId xmlns:a16="http://schemas.microsoft.com/office/drawing/2014/main" id="{F7756FD5-2E9E-EC73-4687-DB1C09F201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7778" y="4142927"/>
                  <a:ext cx="59164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RE2</a:t>
                  </a:r>
                </a:p>
              </p:txBody>
            </p:sp>
            <p:cxnSp>
              <p:nvCxnSpPr>
                <p:cNvPr id="18473" name="Connettore 2 25">
                  <a:extLst>
                    <a:ext uri="{FF2B5EF4-FFF2-40B4-BE49-F238E27FC236}">
                      <a16:creationId xmlns:a16="http://schemas.microsoft.com/office/drawing/2014/main" id="{DB91F873-52DD-4066-E29E-34DC8D7B6998}"/>
                    </a:ext>
                  </a:extLst>
                </p:cNvPr>
                <p:cNvCxnSpPr>
                  <a:cxnSpLocks/>
                  <a:endCxn id="18495" idx="0"/>
                </p:cNvCxnSpPr>
                <p:nvPr/>
              </p:nvCxnSpPr>
              <p:spPr bwMode="auto">
                <a:xfrm>
                  <a:off x="2705763" y="3234259"/>
                  <a:ext cx="1878" cy="4424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61" name="Ovale 23">
                <a:extLst>
                  <a:ext uri="{FF2B5EF4-FFF2-40B4-BE49-F238E27FC236}">
                    <a16:creationId xmlns:a16="http://schemas.microsoft.com/office/drawing/2014/main" id="{6DF33D59-E662-C1AA-6DB2-7864E1068AF2}"/>
                  </a:ext>
                </a:extLst>
              </p:cNvPr>
              <p:cNvSpPr/>
              <p:nvPr/>
            </p:nvSpPr>
            <p:spPr bwMode="auto">
              <a:xfrm>
                <a:off x="-41135" y="2369962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18462" name="Ovale 23">
                <a:extLst>
                  <a:ext uri="{FF2B5EF4-FFF2-40B4-BE49-F238E27FC236}">
                    <a16:creationId xmlns:a16="http://schemas.microsoft.com/office/drawing/2014/main" id="{BEA49B75-5213-4402-3297-BEB8EFB0DA23}"/>
                  </a:ext>
                </a:extLst>
              </p:cNvPr>
              <p:cNvSpPr/>
              <p:nvPr/>
            </p:nvSpPr>
            <p:spPr bwMode="auto">
              <a:xfrm>
                <a:off x="-45465" y="4036514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18463" name="Ovale 23">
                <a:extLst>
                  <a:ext uri="{FF2B5EF4-FFF2-40B4-BE49-F238E27FC236}">
                    <a16:creationId xmlns:a16="http://schemas.microsoft.com/office/drawing/2014/main" id="{F21F003E-47CB-C7FD-954D-F2493C75E3B4}"/>
                  </a:ext>
                </a:extLst>
              </p:cNvPr>
              <p:cNvSpPr/>
              <p:nvPr/>
            </p:nvSpPr>
            <p:spPr bwMode="auto">
              <a:xfrm>
                <a:off x="1147703" y="3245026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cxnSp>
            <p:nvCxnSpPr>
              <p:cNvPr id="18464" name="Connettore 2 33">
                <a:extLst>
                  <a:ext uri="{FF2B5EF4-FFF2-40B4-BE49-F238E27FC236}">
                    <a16:creationId xmlns:a16="http://schemas.microsoft.com/office/drawing/2014/main" id="{57663676-722E-AEC6-AC2E-5B375D6E5BA8}"/>
                  </a:ext>
                </a:extLst>
              </p:cNvPr>
              <p:cNvCxnSpPr>
                <a:cxnSpLocks/>
                <a:stCxn id="18462" idx="7"/>
                <a:endCxn id="18463" idx="3"/>
              </p:cNvCxnSpPr>
              <p:nvPr/>
            </p:nvCxnSpPr>
            <p:spPr bwMode="auto">
              <a:xfrm flipV="1">
                <a:off x="752834" y="3702598"/>
                <a:ext cx="531835" cy="4124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65" name="Ovale 23">
                <a:extLst>
                  <a:ext uri="{FF2B5EF4-FFF2-40B4-BE49-F238E27FC236}">
                    <a16:creationId xmlns:a16="http://schemas.microsoft.com/office/drawing/2014/main" id="{072A3719-B51E-D322-1773-F2653A9C8AE5}"/>
                  </a:ext>
                </a:extLst>
              </p:cNvPr>
              <p:cNvSpPr/>
              <p:nvPr/>
            </p:nvSpPr>
            <p:spPr bwMode="auto">
              <a:xfrm>
                <a:off x="2321419" y="4045053"/>
                <a:ext cx="935265" cy="53607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</p:grpSp>
        <p:sp>
          <p:nvSpPr>
            <p:cNvPr id="18458" name="CasellaDiTesto 34">
              <a:extLst>
                <a:ext uri="{FF2B5EF4-FFF2-40B4-BE49-F238E27FC236}">
                  <a16:creationId xmlns:a16="http://schemas.microsoft.com/office/drawing/2014/main" id="{9737B849-3BEA-E2CE-BB6E-90130F414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623" y="2330247"/>
              <a:ext cx="5916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R22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887406"/>
      </p:ext>
    </p:extLst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(10) </a:t>
            </a:r>
          </a:p>
        </p:txBody>
      </p:sp>
      <p:sp>
        <p:nvSpPr>
          <p:cNvPr id="34819" name="CasellaDiTesto 5"/>
          <p:cNvSpPr txBox="1">
            <a:spLocks noChangeArrowheads="1"/>
          </p:cNvSpPr>
          <p:nvPr/>
        </p:nvSpPr>
        <p:spPr bwMode="auto">
          <a:xfrm>
            <a:off x="504031" y="1196752"/>
            <a:ext cx="813593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cs typeface="Arial" panose="020B0604020202020204" pitchFamily="34" charset="0"/>
              </a:rPr>
              <a:t>SPECIFICATIONS: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000" b="1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Sp1: </a:t>
            </a:r>
            <a:r>
              <a:rPr lang="en-US" sz="2000" dirty="0">
                <a:cs typeface="Arial" panose="020B0604020202020204" pitchFamily="34" charset="0"/>
              </a:rPr>
              <a:t>the two users should not use the resource simultaneously and each user should always be able to repeat its request-use-release cycle;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Sp2: </a:t>
            </a:r>
            <a:r>
              <a:rPr lang="en-US" sz="2000" dirty="0">
                <a:cs typeface="Arial" panose="020B0604020202020204" pitchFamily="34" charset="0"/>
              </a:rPr>
              <a:t>the user that first requests the resource should also be first granted access to it;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cs typeface="Arial" panose="020B0604020202020204" pitchFamily="34" charset="0"/>
              </a:rPr>
              <a:t>All the specifications are in practice what teacher should do, so modelling the teacher correctly should guarantee a good starting.</a:t>
            </a: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cs typeface="Arial" panose="020B0604020202020204" pitchFamily="34" charset="0"/>
              </a:rPr>
              <a:t>As S1 and S2 already fulfill the specifications and there aren’t any deadlocks:</a:t>
            </a:r>
          </a:p>
          <a:p>
            <a:pPr marL="342900" indent="-342900">
              <a:spcBef>
                <a:spcPct val="0"/>
              </a:spcBef>
            </a:pPr>
            <a:r>
              <a:rPr lang="en-US" sz="2000" dirty="0">
                <a:cs typeface="Arial" panose="020B0604020202020204" pitchFamily="34" charset="0"/>
              </a:rPr>
              <a:t>S1=</a:t>
            </a:r>
            <a:r>
              <a:rPr lang="en-US" altLang="it-IT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S01=St1||T1</a:t>
            </a:r>
          </a:p>
          <a:p>
            <a:pPr marL="342900" indent="-342900">
              <a:spcBef>
                <a:spcPct val="0"/>
              </a:spcBef>
            </a:pPr>
            <a:r>
              <a:rPr lang="en-US" sz="2000" dirty="0">
                <a:cs typeface="Arial" panose="020B0604020202020204" pitchFamily="34" charset="0"/>
              </a:rPr>
              <a:t>S2=</a:t>
            </a:r>
            <a:r>
              <a:rPr lang="en-US" altLang="it-IT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S02=St2||T2</a:t>
            </a:r>
          </a:p>
          <a:p>
            <a:pPr>
              <a:spcBef>
                <a:spcPct val="0"/>
              </a:spcBef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cs typeface="Arial" panose="020B0604020202020204" pitchFamily="34" charset="0"/>
              </a:rPr>
              <a:t>Always using as notation </a:t>
            </a:r>
            <a:r>
              <a:rPr 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Q(St1)_Q(St2)_Q(T1)_Q(T2)</a:t>
            </a: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40288BC3-4C72-5310-4F50-2EED3C31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20213876"/>
      </p:ext>
    </p:extLst>
  </p:cSld>
  <p:clrMapOvr>
    <a:masterClrMapping/>
  </p:clrMapOvr>
  <p:transition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(11) 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509609" y="1043835"/>
            <a:ext cx="8135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Supremal supervisor: S=S1||S2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∑</a:t>
            </a:r>
            <a:r>
              <a:rPr lang="en-US" altLang="it-IT" sz="2000" baseline="-25000" dirty="0">
                <a:cs typeface="Arial" panose="020B0604020202020204" pitchFamily="34" charset="0"/>
              </a:rPr>
              <a:t>S</a:t>
            </a:r>
            <a:r>
              <a:rPr lang="en-US" altLang="it-IT" sz="2000" dirty="0">
                <a:cs typeface="Arial" panose="020B0604020202020204" pitchFamily="34" charset="0"/>
              </a:rPr>
              <a:t>={ R11, R12, R21, R22, A1, A2, RE1, RE2}</a:t>
            </a:r>
            <a:endParaRPr lang="en-US" altLang="it-IT" sz="2000" b="1" dirty="0">
              <a:cs typeface="Arial" panose="020B0604020202020204" pitchFamily="34" charset="0"/>
            </a:endParaRP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FF1A30E1-FE6D-B121-A204-FAE0167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200" dirty="0"/>
          </a:p>
        </p:txBody>
      </p:sp>
      <p:sp>
        <p:nvSpPr>
          <p:cNvPr id="2" name="CasellaDiTesto 5">
            <a:extLst>
              <a:ext uri="{FF2B5EF4-FFF2-40B4-BE49-F238E27FC236}">
                <a16:creationId xmlns:a16="http://schemas.microsoft.com/office/drawing/2014/main" id="{F10CAF1B-42B7-11AB-85FF-B2498B6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5909880"/>
            <a:ext cx="8135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solidFill>
                  <a:srgbClr val="FF0000"/>
                </a:solidFill>
                <a:cs typeface="Arial" panose="020B0604020202020204" pitchFamily="34" charset="0"/>
              </a:rPr>
              <a:t>Deadlocks</a:t>
            </a:r>
            <a:r>
              <a:rPr lang="en-US" altLang="it-IT" sz="1600" dirty="0">
                <a:cs typeface="Arial" panose="020B0604020202020204" pitchFamily="34" charset="0"/>
              </a:rPr>
              <a:t> occur, as before mark the initial state as Marked State and Trim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A6749-B896-D19B-C67D-8E1896EBCB8C}"/>
              </a:ext>
            </a:extLst>
          </p:cNvPr>
          <p:cNvGrpSpPr/>
          <p:nvPr/>
        </p:nvGrpSpPr>
        <p:grpSpPr>
          <a:xfrm>
            <a:off x="1317536" y="2122744"/>
            <a:ext cx="6508927" cy="3416112"/>
            <a:chOff x="1215611" y="1687022"/>
            <a:chExt cx="6508927" cy="34161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6FCCB4-D795-07BF-8487-A41AE964F515}"/>
                </a:ext>
              </a:extLst>
            </p:cNvPr>
            <p:cNvGrpSpPr/>
            <p:nvPr/>
          </p:nvGrpSpPr>
          <p:grpSpPr>
            <a:xfrm>
              <a:off x="1215611" y="1687022"/>
              <a:ext cx="6508927" cy="3416112"/>
              <a:chOff x="1215611" y="2653915"/>
              <a:chExt cx="6508927" cy="341611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CD808EB-1969-AAC5-0005-67A3F211BA4D}"/>
                  </a:ext>
                </a:extLst>
              </p:cNvPr>
              <p:cNvGrpSpPr/>
              <p:nvPr/>
            </p:nvGrpSpPr>
            <p:grpSpPr>
              <a:xfrm>
                <a:off x="1215611" y="2653915"/>
                <a:ext cx="6508927" cy="3416112"/>
                <a:chOff x="1131117" y="2518233"/>
                <a:chExt cx="6508927" cy="3416112"/>
              </a:xfrm>
            </p:grpSpPr>
            <p:sp>
              <p:nvSpPr>
                <p:cNvPr id="24" name="Ovale 30">
                  <a:extLst>
                    <a:ext uri="{FF2B5EF4-FFF2-40B4-BE49-F238E27FC236}">
                      <a16:creationId xmlns:a16="http://schemas.microsoft.com/office/drawing/2014/main" id="{8392D59A-BFF0-57BA-3794-40A4385D672A}"/>
                    </a:ext>
                  </a:extLst>
                </p:cNvPr>
                <p:cNvSpPr/>
                <p:nvPr/>
              </p:nvSpPr>
              <p:spPr bwMode="auto">
                <a:xfrm>
                  <a:off x="3994901" y="4040642"/>
                  <a:ext cx="841739" cy="46847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5" name="CasellaDiTesto 34">
                  <a:extLst>
                    <a:ext uri="{FF2B5EF4-FFF2-40B4-BE49-F238E27FC236}">
                      <a16:creationId xmlns:a16="http://schemas.microsoft.com/office/drawing/2014/main" id="{9FF4E72D-BCCA-BC98-6F3F-6801032C06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9589" y="4123037"/>
                  <a:ext cx="698435" cy="2420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I_I_I_I</a:t>
                  </a:r>
                </a:p>
              </p:txBody>
            </p:sp>
            <p:sp>
              <p:nvSpPr>
                <p:cNvPr id="28" name="Ovale 23">
                  <a:extLst>
                    <a:ext uri="{FF2B5EF4-FFF2-40B4-BE49-F238E27FC236}">
                      <a16:creationId xmlns:a16="http://schemas.microsoft.com/office/drawing/2014/main" id="{5C443086-BFC4-15F1-2019-1B6050913745}"/>
                    </a:ext>
                  </a:extLst>
                </p:cNvPr>
                <p:cNvSpPr/>
                <p:nvPr/>
              </p:nvSpPr>
              <p:spPr bwMode="auto">
                <a:xfrm>
                  <a:off x="3933049" y="2521650"/>
                  <a:ext cx="965443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9" name="CasellaDiTesto 7">
                  <a:extLst>
                    <a:ext uri="{FF2B5EF4-FFF2-40B4-BE49-F238E27FC236}">
                      <a16:creationId xmlns:a16="http://schemas.microsoft.com/office/drawing/2014/main" id="{11EE7CC0-B027-738D-D4D3-173D2DD9D3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6927" y="2641344"/>
                  <a:ext cx="93156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R1_I_T1S1_I</a:t>
                  </a:r>
                </a:p>
              </p:txBody>
            </p:sp>
            <p:cxnSp>
              <p:nvCxnSpPr>
                <p:cNvPr id="30" name="Connettore 2 32">
                  <a:extLst>
                    <a:ext uri="{FF2B5EF4-FFF2-40B4-BE49-F238E27FC236}">
                      <a16:creationId xmlns:a16="http://schemas.microsoft.com/office/drawing/2014/main" id="{4BC64B71-75BB-DEC7-93E8-D907B5D7F66E}"/>
                    </a:ext>
                  </a:extLst>
                </p:cNvPr>
                <p:cNvCxnSpPr>
                  <a:cxnSpLocks/>
                  <a:stCxn id="24" idx="0"/>
                  <a:endCxn id="28" idx="4"/>
                </p:cNvCxnSpPr>
                <p:nvPr/>
              </p:nvCxnSpPr>
              <p:spPr bwMode="auto">
                <a:xfrm flipV="1">
                  <a:off x="4415771" y="2985550"/>
                  <a:ext cx="0" cy="10550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CasellaDiTesto 35">
                  <a:extLst>
                    <a:ext uri="{FF2B5EF4-FFF2-40B4-BE49-F238E27FC236}">
                      <a16:creationId xmlns:a16="http://schemas.microsoft.com/office/drawing/2014/main" id="{7F38E675-90C3-C4D2-C8F1-91A3F530E5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3194" y="3403751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R11</a:t>
                  </a:r>
                </a:p>
              </p:txBody>
            </p:sp>
            <p:sp>
              <p:nvSpPr>
                <p:cNvPr id="32" name="Ovale 23">
                  <a:extLst>
                    <a:ext uri="{FF2B5EF4-FFF2-40B4-BE49-F238E27FC236}">
                      <a16:creationId xmlns:a16="http://schemas.microsoft.com/office/drawing/2014/main" id="{50FC6DDB-659E-982B-E2EE-A2DDAF3159AE}"/>
                    </a:ext>
                  </a:extLst>
                </p:cNvPr>
                <p:cNvSpPr/>
                <p:nvPr/>
              </p:nvSpPr>
              <p:spPr bwMode="auto">
                <a:xfrm>
                  <a:off x="6470158" y="4047962"/>
                  <a:ext cx="965443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3" name="CasellaDiTesto 7">
                  <a:extLst>
                    <a:ext uri="{FF2B5EF4-FFF2-40B4-BE49-F238E27FC236}">
                      <a16:creationId xmlns:a16="http://schemas.microsoft.com/office/drawing/2014/main" id="{30D2885D-88F0-08A1-7B2F-316A88E55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4036" y="4167656"/>
                  <a:ext cx="93156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I_R2_I_T2S2</a:t>
                  </a:r>
                </a:p>
              </p:txBody>
            </p:sp>
            <p:cxnSp>
              <p:nvCxnSpPr>
                <p:cNvPr id="35" name="Connettore 2 32">
                  <a:extLst>
                    <a:ext uri="{FF2B5EF4-FFF2-40B4-BE49-F238E27FC236}">
                      <a16:creationId xmlns:a16="http://schemas.microsoft.com/office/drawing/2014/main" id="{0F8A5A52-901F-4DF8-02B1-D778544AF0E7}"/>
                    </a:ext>
                  </a:extLst>
                </p:cNvPr>
                <p:cNvCxnSpPr>
                  <a:cxnSpLocks/>
                  <a:stCxn id="24" idx="6"/>
                  <a:endCxn id="32" idx="2"/>
                </p:cNvCxnSpPr>
                <p:nvPr/>
              </p:nvCxnSpPr>
              <p:spPr bwMode="auto">
                <a:xfrm>
                  <a:off x="4836640" y="4274881"/>
                  <a:ext cx="1633518" cy="503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47982C0C-C5FF-E237-59CC-39AEF41954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3710" y="4037451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  <p:sp>
              <p:nvSpPr>
                <p:cNvPr id="37" name="Ovale 23">
                  <a:extLst>
                    <a:ext uri="{FF2B5EF4-FFF2-40B4-BE49-F238E27FC236}">
                      <a16:creationId xmlns:a16="http://schemas.microsoft.com/office/drawing/2014/main" id="{5EBF0476-C634-7B9C-23E1-9A9903E09057}"/>
                    </a:ext>
                  </a:extLst>
                </p:cNvPr>
                <p:cNvSpPr/>
                <p:nvPr/>
              </p:nvSpPr>
              <p:spPr bwMode="auto">
                <a:xfrm>
                  <a:off x="3917716" y="5470445"/>
                  <a:ext cx="965443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40" name="CasellaDiTesto 7">
                  <a:extLst>
                    <a:ext uri="{FF2B5EF4-FFF2-40B4-BE49-F238E27FC236}">
                      <a16:creationId xmlns:a16="http://schemas.microsoft.com/office/drawing/2014/main" id="{E54EA922-3E4E-9DCD-9E04-62CB41944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0068" y="5589552"/>
                  <a:ext cx="93156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I_R1 _T1S2_I</a:t>
                  </a:r>
                </a:p>
              </p:txBody>
            </p:sp>
            <p:cxnSp>
              <p:nvCxnSpPr>
                <p:cNvPr id="43" name="Connettore 2 32">
                  <a:extLst>
                    <a:ext uri="{FF2B5EF4-FFF2-40B4-BE49-F238E27FC236}">
                      <a16:creationId xmlns:a16="http://schemas.microsoft.com/office/drawing/2014/main" id="{6882BF91-0F07-EBA1-B13B-718C2C3D76EA}"/>
                    </a:ext>
                  </a:extLst>
                </p:cNvPr>
                <p:cNvCxnSpPr>
                  <a:cxnSpLocks/>
                  <a:stCxn id="24" idx="4"/>
                  <a:endCxn id="37" idx="0"/>
                </p:cNvCxnSpPr>
                <p:nvPr/>
              </p:nvCxnSpPr>
              <p:spPr bwMode="auto">
                <a:xfrm flipH="1">
                  <a:off x="4400438" y="4509120"/>
                  <a:ext cx="15333" cy="9613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CasellaDiTesto 35">
                  <a:extLst>
                    <a:ext uri="{FF2B5EF4-FFF2-40B4-BE49-F238E27FC236}">
                      <a16:creationId xmlns:a16="http://schemas.microsoft.com/office/drawing/2014/main" id="{7EFA652E-A124-4BE1-A4C8-DE37CC41D3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5130" y="4885304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R21</a:t>
                  </a:r>
                </a:p>
              </p:txBody>
            </p:sp>
            <p:sp>
              <p:nvSpPr>
                <p:cNvPr id="45" name="Ovale 23">
                  <a:extLst>
                    <a:ext uri="{FF2B5EF4-FFF2-40B4-BE49-F238E27FC236}">
                      <a16:creationId xmlns:a16="http://schemas.microsoft.com/office/drawing/2014/main" id="{4877510F-68F5-4DB7-2BCB-9517C310F0B0}"/>
                    </a:ext>
                  </a:extLst>
                </p:cNvPr>
                <p:cNvSpPr/>
                <p:nvPr/>
              </p:nvSpPr>
              <p:spPr bwMode="auto">
                <a:xfrm>
                  <a:off x="1259748" y="4035989"/>
                  <a:ext cx="965443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46" name="CasellaDiTesto 7">
                  <a:extLst>
                    <a:ext uri="{FF2B5EF4-FFF2-40B4-BE49-F238E27FC236}">
                      <a16:creationId xmlns:a16="http://schemas.microsoft.com/office/drawing/2014/main" id="{98ACA57A-7648-6BDC-3A0E-CC87F20D7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3626" y="4155683"/>
                  <a:ext cx="93156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R2_I_I_T2S1</a:t>
                  </a:r>
                </a:p>
              </p:txBody>
            </p:sp>
            <p:cxnSp>
              <p:nvCxnSpPr>
                <p:cNvPr id="49" name="Connettore 2 32">
                  <a:extLst>
                    <a:ext uri="{FF2B5EF4-FFF2-40B4-BE49-F238E27FC236}">
                      <a16:creationId xmlns:a16="http://schemas.microsoft.com/office/drawing/2014/main" id="{BCED2CE7-AADD-49B5-55F5-05867FC76D77}"/>
                    </a:ext>
                  </a:extLst>
                </p:cNvPr>
                <p:cNvCxnSpPr>
                  <a:cxnSpLocks/>
                  <a:stCxn id="24" idx="2"/>
                  <a:endCxn id="46" idx="3"/>
                </p:cNvCxnSpPr>
                <p:nvPr/>
              </p:nvCxnSpPr>
              <p:spPr bwMode="auto">
                <a:xfrm flipH="1">
                  <a:off x="2225192" y="4274881"/>
                  <a:ext cx="1769709" cy="39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CasellaDiTesto 35">
                  <a:extLst>
                    <a:ext uri="{FF2B5EF4-FFF2-40B4-BE49-F238E27FC236}">
                      <a16:creationId xmlns:a16="http://schemas.microsoft.com/office/drawing/2014/main" id="{2198C5C5-B8CB-7816-38CC-F9123715EF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4448" y="4070067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R12</a:t>
                  </a:r>
                </a:p>
              </p:txBody>
            </p:sp>
            <p:cxnSp>
              <p:nvCxnSpPr>
                <p:cNvPr id="53" name="Connettore 2 32">
                  <a:extLst>
                    <a:ext uri="{FF2B5EF4-FFF2-40B4-BE49-F238E27FC236}">
                      <a16:creationId xmlns:a16="http://schemas.microsoft.com/office/drawing/2014/main" id="{B26CDDF0-A848-D125-D3DF-6F782B9546D6}"/>
                    </a:ext>
                  </a:extLst>
                </p:cNvPr>
                <p:cNvCxnSpPr>
                  <a:cxnSpLocks/>
                  <a:stCxn id="45" idx="0"/>
                  <a:endCxn id="18452" idx="4"/>
                </p:cNvCxnSpPr>
                <p:nvPr/>
              </p:nvCxnSpPr>
              <p:spPr bwMode="auto">
                <a:xfrm flipV="1">
                  <a:off x="1742470" y="2983106"/>
                  <a:ext cx="8977" cy="10528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CasellaDiTesto 35">
                  <a:extLst>
                    <a:ext uri="{FF2B5EF4-FFF2-40B4-BE49-F238E27FC236}">
                      <a16:creationId xmlns:a16="http://schemas.microsoft.com/office/drawing/2014/main" id="{1F8AE976-EBAD-94C8-BE1A-C5B14923F7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1245" y="3416877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R11</a:t>
                  </a:r>
                </a:p>
              </p:txBody>
            </p:sp>
            <p:sp>
              <p:nvSpPr>
                <p:cNvPr id="57" name="Ovale 23">
                  <a:extLst>
                    <a:ext uri="{FF2B5EF4-FFF2-40B4-BE49-F238E27FC236}">
                      <a16:creationId xmlns:a16="http://schemas.microsoft.com/office/drawing/2014/main" id="{5C59D49D-4506-8513-FBFF-C43BE3FBE0EF}"/>
                    </a:ext>
                  </a:extLst>
                </p:cNvPr>
                <p:cNvSpPr/>
                <p:nvPr/>
              </p:nvSpPr>
              <p:spPr bwMode="auto">
                <a:xfrm>
                  <a:off x="6424717" y="5456856"/>
                  <a:ext cx="1061987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60" name="CasellaDiTesto 7">
                  <a:extLst>
                    <a:ext uri="{FF2B5EF4-FFF2-40B4-BE49-F238E27FC236}">
                      <a16:creationId xmlns:a16="http://schemas.microsoft.com/office/drawing/2014/main" id="{8A01C0C7-DF89-A731-99D3-7B7580357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00129" y="5561722"/>
                  <a:ext cx="1239915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I_R3_T1S2_T2S2</a:t>
                  </a:r>
                </a:p>
              </p:txBody>
            </p:sp>
            <p:cxnSp>
              <p:nvCxnSpPr>
                <p:cNvPr id="61" name="Connettore 2 32">
                  <a:extLst>
                    <a:ext uri="{FF2B5EF4-FFF2-40B4-BE49-F238E27FC236}">
                      <a16:creationId xmlns:a16="http://schemas.microsoft.com/office/drawing/2014/main" id="{9D3567D0-8C29-3B3D-F31C-B356439B6AB5}"/>
                    </a:ext>
                  </a:extLst>
                </p:cNvPr>
                <p:cNvCxnSpPr>
                  <a:cxnSpLocks/>
                  <a:stCxn id="32" idx="4"/>
                  <a:endCxn id="57" idx="0"/>
                </p:cNvCxnSpPr>
                <p:nvPr/>
              </p:nvCxnSpPr>
              <p:spPr bwMode="auto">
                <a:xfrm>
                  <a:off x="6952880" y="4511862"/>
                  <a:ext cx="2831" cy="9449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34" name="CasellaDiTesto 35">
                  <a:extLst>
                    <a:ext uri="{FF2B5EF4-FFF2-40B4-BE49-F238E27FC236}">
                      <a16:creationId xmlns:a16="http://schemas.microsoft.com/office/drawing/2014/main" id="{25F2FD1F-59F9-FA14-8CEF-926866EE44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52155" y="4846849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R21</a:t>
                  </a:r>
                </a:p>
              </p:txBody>
            </p:sp>
            <p:cxnSp>
              <p:nvCxnSpPr>
                <p:cNvPr id="18435" name="Connettore 2 32">
                  <a:extLst>
                    <a:ext uri="{FF2B5EF4-FFF2-40B4-BE49-F238E27FC236}">
                      <a16:creationId xmlns:a16="http://schemas.microsoft.com/office/drawing/2014/main" id="{FEFD955A-A436-D057-B5EB-9D0EEBCF3BE4}"/>
                    </a:ext>
                  </a:extLst>
                </p:cNvPr>
                <p:cNvCxnSpPr>
                  <a:cxnSpLocks/>
                  <a:stCxn id="37" idx="6"/>
                  <a:endCxn id="57" idx="2"/>
                </p:cNvCxnSpPr>
                <p:nvPr/>
              </p:nvCxnSpPr>
              <p:spPr bwMode="auto">
                <a:xfrm flipV="1">
                  <a:off x="4883159" y="5688806"/>
                  <a:ext cx="1541558" cy="13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43" name="CasellaDiTesto 35">
                  <a:extLst>
                    <a:ext uri="{FF2B5EF4-FFF2-40B4-BE49-F238E27FC236}">
                      <a16:creationId xmlns:a16="http://schemas.microsoft.com/office/drawing/2014/main" id="{6BB1D6BF-F1C1-BFCA-B339-D2AE962038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4454" y="5475915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  <p:sp>
              <p:nvSpPr>
                <p:cNvPr id="18445" name="Ovale 23">
                  <a:extLst>
                    <a:ext uri="{FF2B5EF4-FFF2-40B4-BE49-F238E27FC236}">
                      <a16:creationId xmlns:a16="http://schemas.microsoft.com/office/drawing/2014/main" id="{762D8AD5-20CD-0B40-1B47-9818A71CD64D}"/>
                    </a:ext>
                  </a:extLst>
                </p:cNvPr>
                <p:cNvSpPr/>
                <p:nvPr/>
              </p:nvSpPr>
              <p:spPr bwMode="auto">
                <a:xfrm>
                  <a:off x="5089937" y="4734942"/>
                  <a:ext cx="1061987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446" name="CasellaDiTesto 7">
                  <a:extLst>
                    <a:ext uri="{FF2B5EF4-FFF2-40B4-BE49-F238E27FC236}">
                      <a16:creationId xmlns:a16="http://schemas.microsoft.com/office/drawing/2014/main" id="{C82FF954-65D3-6919-C878-CFD84D6B83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3858" y="4843781"/>
                  <a:ext cx="106982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I_U_T1S2_T2S2</a:t>
                  </a:r>
                </a:p>
              </p:txBody>
            </p:sp>
            <p:cxnSp>
              <p:nvCxnSpPr>
                <p:cNvPr id="18447" name="Straight Arrow Connector 18446">
                  <a:extLst>
                    <a:ext uri="{FF2B5EF4-FFF2-40B4-BE49-F238E27FC236}">
                      <a16:creationId xmlns:a16="http://schemas.microsoft.com/office/drawing/2014/main" id="{E87205D7-64AE-7B4A-C59B-2B988908DED8}"/>
                    </a:ext>
                  </a:extLst>
                </p:cNvPr>
                <p:cNvCxnSpPr>
                  <a:cxnSpLocks/>
                  <a:stCxn id="57" idx="1"/>
                  <a:endCxn id="18445" idx="5"/>
                </p:cNvCxnSpPr>
                <p:nvPr/>
              </p:nvCxnSpPr>
              <p:spPr>
                <a:xfrm flipH="1" flipV="1">
                  <a:off x="5996400" y="5130905"/>
                  <a:ext cx="583841" cy="39388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8448" name="Straight Arrow Connector 18447">
                  <a:extLst>
                    <a:ext uri="{FF2B5EF4-FFF2-40B4-BE49-F238E27FC236}">
                      <a16:creationId xmlns:a16="http://schemas.microsoft.com/office/drawing/2014/main" id="{52FB3390-509C-8940-4309-E2836F72B7AF}"/>
                    </a:ext>
                  </a:extLst>
                </p:cNvPr>
                <p:cNvCxnSpPr>
                  <a:cxnSpLocks/>
                  <a:stCxn id="18445" idx="1"/>
                  <a:endCxn id="24" idx="5"/>
                </p:cNvCxnSpPr>
                <p:nvPr/>
              </p:nvCxnSpPr>
              <p:spPr>
                <a:xfrm flipH="1" flipV="1">
                  <a:off x="4713370" y="4440513"/>
                  <a:ext cx="532091" cy="36236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8449" name="CasellaDiTesto 35">
                  <a:extLst>
                    <a:ext uri="{FF2B5EF4-FFF2-40B4-BE49-F238E27FC236}">
                      <a16:creationId xmlns:a16="http://schemas.microsoft.com/office/drawing/2014/main" id="{FF30E599-1577-DED8-EA0F-1586CF2EEE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15295" y="5125458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A2</a:t>
                  </a:r>
                </a:p>
              </p:txBody>
            </p:sp>
            <p:sp>
              <p:nvSpPr>
                <p:cNvPr id="18451" name="CasellaDiTesto 35">
                  <a:extLst>
                    <a:ext uri="{FF2B5EF4-FFF2-40B4-BE49-F238E27FC236}">
                      <a16:creationId xmlns:a16="http://schemas.microsoft.com/office/drawing/2014/main" id="{371A1159-0F1D-9036-C8A5-6A57555DF2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73523" y="4488720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RE2</a:t>
                  </a:r>
                </a:p>
              </p:txBody>
            </p:sp>
            <p:sp>
              <p:nvSpPr>
                <p:cNvPr id="18452" name="Ovale 23">
                  <a:extLst>
                    <a:ext uri="{FF2B5EF4-FFF2-40B4-BE49-F238E27FC236}">
                      <a16:creationId xmlns:a16="http://schemas.microsoft.com/office/drawing/2014/main" id="{3B048EFF-BF2D-DAB9-9BEE-1E7D23485A6C}"/>
                    </a:ext>
                  </a:extLst>
                </p:cNvPr>
                <p:cNvSpPr/>
                <p:nvPr/>
              </p:nvSpPr>
              <p:spPr bwMode="auto">
                <a:xfrm>
                  <a:off x="1131117" y="2519206"/>
                  <a:ext cx="1240659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453" name="CasellaDiTesto 7">
                  <a:extLst>
                    <a:ext uri="{FF2B5EF4-FFF2-40B4-BE49-F238E27FC236}">
                      <a16:creationId xmlns:a16="http://schemas.microsoft.com/office/drawing/2014/main" id="{EF2BD6D8-2008-0D58-4718-21247575EE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71551" y="2626646"/>
                  <a:ext cx="1240659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R3_I_T1S1_T2S1</a:t>
                  </a:r>
                </a:p>
              </p:txBody>
            </p:sp>
            <p:cxnSp>
              <p:nvCxnSpPr>
                <p:cNvPr id="18454" name="Connettore 2 32">
                  <a:extLst>
                    <a:ext uri="{FF2B5EF4-FFF2-40B4-BE49-F238E27FC236}">
                      <a16:creationId xmlns:a16="http://schemas.microsoft.com/office/drawing/2014/main" id="{DAE282C8-D7C7-2893-5FDD-B6A21776A83C}"/>
                    </a:ext>
                  </a:extLst>
                </p:cNvPr>
                <p:cNvCxnSpPr>
                  <a:cxnSpLocks/>
                  <a:stCxn id="28" idx="2"/>
                  <a:endCxn id="18452" idx="6"/>
                </p:cNvCxnSpPr>
                <p:nvPr/>
              </p:nvCxnSpPr>
              <p:spPr bwMode="auto">
                <a:xfrm flipH="1" flipV="1">
                  <a:off x="2371776" y="2751156"/>
                  <a:ext cx="1561273" cy="24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56" name="CasellaDiTesto 35">
                  <a:extLst>
                    <a:ext uri="{FF2B5EF4-FFF2-40B4-BE49-F238E27FC236}">
                      <a16:creationId xmlns:a16="http://schemas.microsoft.com/office/drawing/2014/main" id="{5810CB01-C6B5-A614-5C94-C417F8CC7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3882" y="2534628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R12</a:t>
                  </a:r>
                </a:p>
              </p:txBody>
            </p:sp>
            <p:sp>
              <p:nvSpPr>
                <p:cNvPr id="18457" name="Ovale 23">
                  <a:extLst>
                    <a:ext uri="{FF2B5EF4-FFF2-40B4-BE49-F238E27FC236}">
                      <a16:creationId xmlns:a16="http://schemas.microsoft.com/office/drawing/2014/main" id="{D367ECE3-B18D-3163-DD69-5CA881AEA324}"/>
                    </a:ext>
                  </a:extLst>
                </p:cNvPr>
                <p:cNvSpPr/>
                <p:nvPr/>
              </p:nvSpPr>
              <p:spPr bwMode="auto">
                <a:xfrm>
                  <a:off x="2637462" y="3299477"/>
                  <a:ext cx="1061987" cy="4639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dirty="0"/>
                </a:p>
              </p:txBody>
            </p:sp>
            <p:sp>
              <p:nvSpPr>
                <p:cNvPr id="18458" name="CasellaDiTesto 7">
                  <a:extLst>
                    <a:ext uri="{FF2B5EF4-FFF2-40B4-BE49-F238E27FC236}">
                      <a16:creationId xmlns:a16="http://schemas.microsoft.com/office/drawing/2014/main" id="{570FC48B-76C4-B0BE-458F-40D787D1F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1383" y="3408316"/>
                  <a:ext cx="1069828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U_I_T1S1_T2S1</a:t>
                  </a:r>
                </a:p>
              </p:txBody>
            </p:sp>
            <p:cxnSp>
              <p:nvCxnSpPr>
                <p:cNvPr id="18466" name="Connettore 2 32">
                  <a:extLst>
                    <a:ext uri="{FF2B5EF4-FFF2-40B4-BE49-F238E27FC236}">
                      <a16:creationId xmlns:a16="http://schemas.microsoft.com/office/drawing/2014/main" id="{E8C688A8-19A5-0C60-3565-97505ADC82CA}"/>
                    </a:ext>
                  </a:extLst>
                </p:cNvPr>
                <p:cNvCxnSpPr>
                  <a:cxnSpLocks/>
                  <a:stCxn id="18452" idx="5"/>
                  <a:endCxn id="18457" idx="1"/>
                </p:cNvCxnSpPr>
                <p:nvPr/>
              </p:nvCxnSpPr>
              <p:spPr bwMode="auto">
                <a:xfrm>
                  <a:off x="2190086" y="2915169"/>
                  <a:ext cx="602900" cy="4522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67" name="CasellaDiTesto 35">
                  <a:extLst>
                    <a:ext uri="{FF2B5EF4-FFF2-40B4-BE49-F238E27FC236}">
                      <a16:creationId xmlns:a16="http://schemas.microsoft.com/office/drawing/2014/main" id="{6518AD80-74B4-959D-1B27-C28A4AF2B4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8953" y="2955271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A1</a:t>
                  </a:r>
                </a:p>
              </p:txBody>
            </p:sp>
            <p:sp>
              <p:nvSpPr>
                <p:cNvPr id="18468" name="Ovale 23">
                  <a:extLst>
                    <a:ext uri="{FF2B5EF4-FFF2-40B4-BE49-F238E27FC236}">
                      <a16:creationId xmlns:a16="http://schemas.microsoft.com/office/drawing/2014/main" id="{0C103A5E-B65E-0DFC-7429-10EB3D9B5CBA}"/>
                    </a:ext>
                  </a:extLst>
                </p:cNvPr>
                <p:cNvSpPr/>
                <p:nvPr/>
              </p:nvSpPr>
              <p:spPr bwMode="auto">
                <a:xfrm>
                  <a:off x="6374231" y="2535011"/>
                  <a:ext cx="1168186" cy="463900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472" name="CasellaDiTesto 7">
                  <a:extLst>
                    <a:ext uri="{FF2B5EF4-FFF2-40B4-BE49-F238E27FC236}">
                      <a16:creationId xmlns:a16="http://schemas.microsoft.com/office/drawing/2014/main" id="{BE6A2613-73E7-B4CB-3E49-C48946B80C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50768" y="2653194"/>
                  <a:ext cx="1239915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R1_R2_T1S1_T2S2</a:t>
                  </a:r>
                </a:p>
              </p:txBody>
            </p:sp>
            <p:cxnSp>
              <p:nvCxnSpPr>
                <p:cNvPr id="18473" name="Connettore 2 32">
                  <a:extLst>
                    <a:ext uri="{FF2B5EF4-FFF2-40B4-BE49-F238E27FC236}">
                      <a16:creationId xmlns:a16="http://schemas.microsoft.com/office/drawing/2014/main" id="{5CA466A4-F9A6-58CE-C632-8AAADCC35351}"/>
                    </a:ext>
                  </a:extLst>
                </p:cNvPr>
                <p:cNvCxnSpPr>
                  <a:cxnSpLocks/>
                  <a:stCxn id="28" idx="6"/>
                  <a:endCxn id="18468" idx="2"/>
                </p:cNvCxnSpPr>
                <p:nvPr/>
              </p:nvCxnSpPr>
              <p:spPr bwMode="auto">
                <a:xfrm>
                  <a:off x="4898492" y="2753600"/>
                  <a:ext cx="1475739" cy="133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74" name="CasellaDiTesto 35">
                  <a:extLst>
                    <a:ext uri="{FF2B5EF4-FFF2-40B4-BE49-F238E27FC236}">
                      <a16:creationId xmlns:a16="http://schemas.microsoft.com/office/drawing/2014/main" id="{57CCF244-CA1F-4AAA-AF1D-CBF5BF88E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9207" y="2518233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  <p:cxnSp>
              <p:nvCxnSpPr>
                <p:cNvPr id="18476" name="Connettore 2 32">
                  <a:extLst>
                    <a:ext uri="{FF2B5EF4-FFF2-40B4-BE49-F238E27FC236}">
                      <a16:creationId xmlns:a16="http://schemas.microsoft.com/office/drawing/2014/main" id="{88BDD941-DC9E-1FD8-95E6-F278C6BDD599}"/>
                    </a:ext>
                  </a:extLst>
                </p:cNvPr>
                <p:cNvCxnSpPr>
                  <a:cxnSpLocks/>
                  <a:stCxn id="32" idx="0"/>
                  <a:endCxn id="18468" idx="4"/>
                </p:cNvCxnSpPr>
                <p:nvPr/>
              </p:nvCxnSpPr>
              <p:spPr bwMode="auto">
                <a:xfrm flipV="1">
                  <a:off x="6952880" y="2998911"/>
                  <a:ext cx="5444" cy="104905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77" name="CasellaDiTesto 35">
                  <a:extLst>
                    <a:ext uri="{FF2B5EF4-FFF2-40B4-BE49-F238E27FC236}">
                      <a16:creationId xmlns:a16="http://schemas.microsoft.com/office/drawing/2014/main" id="{EA1D4D08-A481-8371-8355-D0773D85B1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2220" y="3426598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R11</a:t>
                  </a:r>
                </a:p>
              </p:txBody>
            </p:sp>
            <p:sp>
              <p:nvSpPr>
                <p:cNvPr id="18479" name="Ovale 23">
                  <a:extLst>
                    <a:ext uri="{FF2B5EF4-FFF2-40B4-BE49-F238E27FC236}">
                      <a16:creationId xmlns:a16="http://schemas.microsoft.com/office/drawing/2014/main" id="{627C7A37-B693-6E24-4D71-3D475D7DCDBD}"/>
                    </a:ext>
                  </a:extLst>
                </p:cNvPr>
                <p:cNvSpPr/>
                <p:nvPr/>
              </p:nvSpPr>
              <p:spPr bwMode="auto">
                <a:xfrm>
                  <a:off x="1158377" y="5451887"/>
                  <a:ext cx="1168186" cy="463900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80" name="CasellaDiTesto 7">
                  <a:extLst>
                    <a:ext uri="{FF2B5EF4-FFF2-40B4-BE49-F238E27FC236}">
                      <a16:creationId xmlns:a16="http://schemas.microsoft.com/office/drawing/2014/main" id="{9374E051-BD7E-1E6E-7E06-10CF755829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6243" y="5563581"/>
                  <a:ext cx="1239915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000" b="1" i="1" dirty="0">
                      <a:latin typeface="Times New Roman" panose="02020603050405020304" pitchFamily="18" charset="0"/>
                    </a:rPr>
                    <a:t>R2_R1_T1S2_T2S1</a:t>
                  </a:r>
                </a:p>
              </p:txBody>
            </p:sp>
            <p:cxnSp>
              <p:nvCxnSpPr>
                <p:cNvPr id="18484" name="Connettore 2 32">
                  <a:extLst>
                    <a:ext uri="{FF2B5EF4-FFF2-40B4-BE49-F238E27FC236}">
                      <a16:creationId xmlns:a16="http://schemas.microsoft.com/office/drawing/2014/main" id="{051B5436-53A2-89DB-D039-548C25A0E082}"/>
                    </a:ext>
                  </a:extLst>
                </p:cNvPr>
                <p:cNvCxnSpPr>
                  <a:cxnSpLocks/>
                  <a:stCxn id="37" idx="2"/>
                  <a:endCxn id="18479" idx="6"/>
                </p:cNvCxnSpPr>
                <p:nvPr/>
              </p:nvCxnSpPr>
              <p:spPr bwMode="auto">
                <a:xfrm flipH="1" flipV="1">
                  <a:off x="2326563" y="5683837"/>
                  <a:ext cx="1591153" cy="185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85" name="Connettore 2 32">
                  <a:extLst>
                    <a:ext uri="{FF2B5EF4-FFF2-40B4-BE49-F238E27FC236}">
                      <a16:creationId xmlns:a16="http://schemas.microsoft.com/office/drawing/2014/main" id="{C6C3744E-04CB-F2B8-5510-3E69CDFEEDC8}"/>
                    </a:ext>
                  </a:extLst>
                </p:cNvPr>
                <p:cNvCxnSpPr>
                  <a:cxnSpLocks/>
                  <a:stCxn id="45" idx="4"/>
                  <a:endCxn id="18479" idx="0"/>
                </p:cNvCxnSpPr>
                <p:nvPr/>
              </p:nvCxnSpPr>
              <p:spPr bwMode="auto">
                <a:xfrm>
                  <a:off x="1742470" y="4499889"/>
                  <a:ext cx="0" cy="9519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486" name="CasellaDiTesto 35">
                  <a:extLst>
                    <a:ext uri="{FF2B5EF4-FFF2-40B4-BE49-F238E27FC236}">
                      <a16:creationId xmlns:a16="http://schemas.microsoft.com/office/drawing/2014/main" id="{6A0FC7C7-6EDA-529A-9EBC-8BA318ED54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1245" y="4868712"/>
                  <a:ext cx="483446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000" b="1" dirty="0">
                      <a:cs typeface="Arial" panose="020B0604020202020204" pitchFamily="34" charset="0"/>
                    </a:rPr>
                    <a:t>R21</a:t>
                  </a:r>
                </a:p>
              </p:txBody>
            </p:sp>
            <p:cxnSp>
              <p:nvCxnSpPr>
                <p:cNvPr id="18487" name="Straight Arrow Connector 18486">
                  <a:extLst>
                    <a:ext uri="{FF2B5EF4-FFF2-40B4-BE49-F238E27FC236}">
                      <a16:creationId xmlns:a16="http://schemas.microsoft.com/office/drawing/2014/main" id="{A411A48A-595F-FD1D-319F-E61AC47202E9}"/>
                    </a:ext>
                  </a:extLst>
                </p:cNvPr>
                <p:cNvCxnSpPr>
                  <a:cxnSpLocks/>
                  <a:endCxn id="24" idx="7"/>
                </p:cNvCxnSpPr>
                <p:nvPr/>
              </p:nvCxnSpPr>
              <p:spPr>
                <a:xfrm flipH="1">
                  <a:off x="4713370" y="3799834"/>
                  <a:ext cx="295404" cy="309415"/>
                </a:xfrm>
                <a:prstGeom prst="straightConnector1">
                  <a:avLst/>
                </a:prstGeom>
                <a:ln w="95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CasellaDiTesto 35">
                <a:extLst>
                  <a:ext uri="{FF2B5EF4-FFF2-40B4-BE49-F238E27FC236}">
                    <a16:creationId xmlns:a16="http://schemas.microsoft.com/office/drawing/2014/main" id="{E4E93536-9036-B136-3E4F-4E225B710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126" y="5589832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R12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9CD49D-8AF4-F233-26A4-ECE1DAA67D48}"/>
                </a:ext>
              </a:extLst>
            </p:cNvPr>
            <p:cNvCxnSpPr>
              <a:cxnSpLocks/>
              <a:stCxn id="18457" idx="5"/>
              <a:endCxn id="24" idx="1"/>
            </p:cNvCxnSpPr>
            <p:nvPr/>
          </p:nvCxnSpPr>
          <p:spPr>
            <a:xfrm>
              <a:off x="3628419" y="2864229"/>
              <a:ext cx="574246" cy="413809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sellaDiTesto 35">
              <a:extLst>
                <a:ext uri="{FF2B5EF4-FFF2-40B4-BE49-F238E27FC236}">
                  <a16:creationId xmlns:a16="http://schemas.microsoft.com/office/drawing/2014/main" id="{3AC7F3E5-09C2-590A-0543-4FE6D8F75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430" y="2861185"/>
              <a:ext cx="483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000" b="1" dirty="0">
                  <a:cs typeface="Arial" panose="020B0604020202020204" pitchFamily="34" charset="0"/>
                </a:rPr>
                <a:t>RE1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513770"/>
      </p:ext>
    </p:extLst>
  </p:cSld>
  <p:clrMapOvr>
    <a:masterClrMapping/>
  </p:clrMapOvr>
  <p:transition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(12) 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504031" y="1043718"/>
            <a:ext cx="8135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Supremal supervisor: S=S1||S2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∑</a:t>
            </a:r>
            <a:r>
              <a:rPr lang="en-US" altLang="it-IT" sz="2000" baseline="-25000" dirty="0">
                <a:cs typeface="Arial" panose="020B0604020202020204" pitchFamily="34" charset="0"/>
              </a:rPr>
              <a:t>S</a:t>
            </a:r>
            <a:r>
              <a:rPr lang="en-US" altLang="it-IT" sz="2000" dirty="0">
                <a:cs typeface="Arial" panose="020B0604020202020204" pitchFamily="34" charset="0"/>
              </a:rPr>
              <a:t>={ R11, R12, R21, R22, A1, A2, RE1, RE2}</a:t>
            </a:r>
            <a:endParaRPr lang="en-US" altLang="it-IT" sz="2000" b="1" dirty="0"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2000" b="1" dirty="0">
              <a:cs typeface="Arial" panose="020B0604020202020204" pitchFamily="34" charset="0"/>
            </a:endParaRP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FF1A30E1-FE6D-B121-A204-FAE0167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200" dirty="0"/>
          </a:p>
        </p:txBody>
      </p:sp>
      <p:sp>
        <p:nvSpPr>
          <p:cNvPr id="2" name="CasellaDiTesto 5">
            <a:extLst>
              <a:ext uri="{FF2B5EF4-FFF2-40B4-BE49-F238E27FC236}">
                <a16:creationId xmlns:a16="http://schemas.microsoft.com/office/drawing/2014/main" id="{F10CAF1B-42B7-11AB-85FF-B2498B6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5827342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Now controllability and Non-</a:t>
            </a:r>
            <a:r>
              <a:rPr lang="en-US" altLang="it-IT" sz="2000" dirty="0" err="1">
                <a:cs typeface="Arial" panose="020B0604020202020204" pitchFamily="34" charset="0"/>
              </a:rPr>
              <a:t>blockingness</a:t>
            </a:r>
            <a:r>
              <a:rPr lang="en-US" altLang="it-IT" sz="2000" dirty="0">
                <a:cs typeface="Arial" panose="020B0604020202020204" pitchFamily="34" charset="0"/>
              </a:rPr>
              <a:t> must be verified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B501E-8E7B-1F41-21DA-377A32FF4D71}"/>
              </a:ext>
            </a:extLst>
          </p:cNvPr>
          <p:cNvGrpSpPr/>
          <p:nvPr/>
        </p:nvGrpSpPr>
        <p:grpSpPr>
          <a:xfrm>
            <a:off x="1317536" y="2029387"/>
            <a:ext cx="6508927" cy="3415139"/>
            <a:chOff x="1215611" y="1687995"/>
            <a:chExt cx="6508927" cy="34151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015314-2FFD-5B92-EBC3-801F808C6D79}"/>
                </a:ext>
              </a:extLst>
            </p:cNvPr>
            <p:cNvGrpSpPr/>
            <p:nvPr/>
          </p:nvGrpSpPr>
          <p:grpSpPr>
            <a:xfrm>
              <a:off x="1215611" y="1687995"/>
              <a:ext cx="6508927" cy="3415139"/>
              <a:chOff x="1131117" y="2519206"/>
              <a:chExt cx="6508927" cy="3415139"/>
            </a:xfrm>
          </p:grpSpPr>
          <p:sp>
            <p:nvSpPr>
              <p:cNvPr id="16" name="Ovale 30">
                <a:extLst>
                  <a:ext uri="{FF2B5EF4-FFF2-40B4-BE49-F238E27FC236}">
                    <a16:creationId xmlns:a16="http://schemas.microsoft.com/office/drawing/2014/main" id="{F076C26B-3009-C9C5-B020-C111C546BF54}"/>
                  </a:ext>
                </a:extLst>
              </p:cNvPr>
              <p:cNvSpPr/>
              <p:nvPr/>
            </p:nvSpPr>
            <p:spPr bwMode="auto">
              <a:xfrm>
                <a:off x="3994901" y="4040642"/>
                <a:ext cx="841739" cy="46847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" name="CasellaDiTesto 34">
                <a:extLst>
                  <a:ext uri="{FF2B5EF4-FFF2-40B4-BE49-F238E27FC236}">
                    <a16:creationId xmlns:a16="http://schemas.microsoft.com/office/drawing/2014/main" id="{6D01581E-C462-B8E9-07D0-C60A46D0F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9589" y="4123037"/>
                <a:ext cx="698435" cy="242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I_I_I_I</a:t>
                </a:r>
              </a:p>
            </p:txBody>
          </p:sp>
          <p:sp>
            <p:nvSpPr>
              <p:cNvPr id="18" name="Ovale 23">
                <a:extLst>
                  <a:ext uri="{FF2B5EF4-FFF2-40B4-BE49-F238E27FC236}">
                    <a16:creationId xmlns:a16="http://schemas.microsoft.com/office/drawing/2014/main" id="{8F6669E9-6203-99A0-C16D-B1C7C7328220}"/>
                  </a:ext>
                </a:extLst>
              </p:cNvPr>
              <p:cNvSpPr/>
              <p:nvPr/>
            </p:nvSpPr>
            <p:spPr bwMode="auto">
              <a:xfrm>
                <a:off x="3933049" y="2521650"/>
                <a:ext cx="965443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0" name="CasellaDiTesto 7">
                <a:extLst>
                  <a:ext uri="{FF2B5EF4-FFF2-40B4-BE49-F238E27FC236}">
                    <a16:creationId xmlns:a16="http://schemas.microsoft.com/office/drawing/2014/main" id="{5D4363AC-4646-019A-CDEF-36F38BE49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927" y="2641344"/>
                <a:ext cx="9315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R1_I_T1S1_I</a:t>
                </a:r>
              </a:p>
            </p:txBody>
          </p:sp>
          <p:cxnSp>
            <p:nvCxnSpPr>
              <p:cNvPr id="21" name="Connettore 2 32">
                <a:extLst>
                  <a:ext uri="{FF2B5EF4-FFF2-40B4-BE49-F238E27FC236}">
                    <a16:creationId xmlns:a16="http://schemas.microsoft.com/office/drawing/2014/main" id="{3B5BBBA3-83FC-E357-7DC8-237324C63084}"/>
                  </a:ext>
                </a:extLst>
              </p:cNvPr>
              <p:cNvCxnSpPr>
                <a:cxnSpLocks/>
                <a:stCxn id="16" idx="0"/>
                <a:endCxn id="18" idx="4"/>
              </p:cNvCxnSpPr>
              <p:nvPr/>
            </p:nvCxnSpPr>
            <p:spPr bwMode="auto">
              <a:xfrm flipV="1">
                <a:off x="4415771" y="2985550"/>
                <a:ext cx="0" cy="10550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CasellaDiTesto 35">
                <a:extLst>
                  <a:ext uri="{FF2B5EF4-FFF2-40B4-BE49-F238E27FC236}">
                    <a16:creationId xmlns:a16="http://schemas.microsoft.com/office/drawing/2014/main" id="{172E1A24-9DAC-7A55-5B22-F28E9F849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3194" y="3403751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R11</a:t>
                </a:r>
              </a:p>
            </p:txBody>
          </p:sp>
          <p:sp>
            <p:nvSpPr>
              <p:cNvPr id="25" name="Ovale 23">
                <a:extLst>
                  <a:ext uri="{FF2B5EF4-FFF2-40B4-BE49-F238E27FC236}">
                    <a16:creationId xmlns:a16="http://schemas.microsoft.com/office/drawing/2014/main" id="{73567F0C-8AD2-C15F-CE74-39D4677990D0}"/>
                  </a:ext>
                </a:extLst>
              </p:cNvPr>
              <p:cNvSpPr/>
              <p:nvPr/>
            </p:nvSpPr>
            <p:spPr bwMode="auto">
              <a:xfrm>
                <a:off x="6470158" y="4047962"/>
                <a:ext cx="965443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CasellaDiTesto 7">
                <a:extLst>
                  <a:ext uri="{FF2B5EF4-FFF2-40B4-BE49-F238E27FC236}">
                    <a16:creationId xmlns:a16="http://schemas.microsoft.com/office/drawing/2014/main" id="{5CA0AAF8-2C84-FF92-06D4-A69C34788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4036" y="4167656"/>
                <a:ext cx="9315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I_R2_I_T2S2</a:t>
                </a:r>
              </a:p>
            </p:txBody>
          </p:sp>
          <p:cxnSp>
            <p:nvCxnSpPr>
              <p:cNvPr id="28" name="Connettore 2 32">
                <a:extLst>
                  <a:ext uri="{FF2B5EF4-FFF2-40B4-BE49-F238E27FC236}">
                    <a16:creationId xmlns:a16="http://schemas.microsoft.com/office/drawing/2014/main" id="{D751B085-A4DC-D427-8060-D829EF6103C6}"/>
                  </a:ext>
                </a:extLst>
              </p:cNvPr>
              <p:cNvCxnSpPr>
                <a:cxnSpLocks/>
                <a:stCxn id="16" idx="6"/>
                <a:endCxn id="25" idx="2"/>
              </p:cNvCxnSpPr>
              <p:nvPr/>
            </p:nvCxnSpPr>
            <p:spPr bwMode="auto">
              <a:xfrm>
                <a:off x="4836640" y="4274881"/>
                <a:ext cx="1633518" cy="50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sellaDiTesto 35">
                <a:extLst>
                  <a:ext uri="{FF2B5EF4-FFF2-40B4-BE49-F238E27FC236}">
                    <a16:creationId xmlns:a16="http://schemas.microsoft.com/office/drawing/2014/main" id="{CCC3DDDD-44E2-7842-970A-BE0ED1A82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3710" y="4037451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R22</a:t>
                </a:r>
              </a:p>
            </p:txBody>
          </p:sp>
          <p:sp>
            <p:nvSpPr>
              <p:cNvPr id="30" name="Ovale 23">
                <a:extLst>
                  <a:ext uri="{FF2B5EF4-FFF2-40B4-BE49-F238E27FC236}">
                    <a16:creationId xmlns:a16="http://schemas.microsoft.com/office/drawing/2014/main" id="{758E794F-D94D-CA08-354D-8CF2E15BB212}"/>
                  </a:ext>
                </a:extLst>
              </p:cNvPr>
              <p:cNvSpPr/>
              <p:nvPr/>
            </p:nvSpPr>
            <p:spPr bwMode="auto">
              <a:xfrm>
                <a:off x="3917716" y="5470445"/>
                <a:ext cx="965443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1" name="CasellaDiTesto 7">
                <a:extLst>
                  <a:ext uri="{FF2B5EF4-FFF2-40B4-BE49-F238E27FC236}">
                    <a16:creationId xmlns:a16="http://schemas.microsoft.com/office/drawing/2014/main" id="{9F6A2C55-05F6-DE34-C0B4-BFF579EE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68" y="5589552"/>
                <a:ext cx="9315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I_R1 _T1S2_I</a:t>
                </a:r>
              </a:p>
            </p:txBody>
          </p:sp>
          <p:cxnSp>
            <p:nvCxnSpPr>
              <p:cNvPr id="32" name="Connettore 2 32">
                <a:extLst>
                  <a:ext uri="{FF2B5EF4-FFF2-40B4-BE49-F238E27FC236}">
                    <a16:creationId xmlns:a16="http://schemas.microsoft.com/office/drawing/2014/main" id="{EDB29FC6-DA71-8A65-DFA5-FC6E104517CE}"/>
                  </a:ext>
                </a:extLst>
              </p:cNvPr>
              <p:cNvCxnSpPr>
                <a:cxnSpLocks/>
                <a:stCxn id="16" idx="4"/>
                <a:endCxn id="30" idx="0"/>
              </p:cNvCxnSpPr>
              <p:nvPr/>
            </p:nvCxnSpPr>
            <p:spPr bwMode="auto">
              <a:xfrm flipH="1">
                <a:off x="4400438" y="4509120"/>
                <a:ext cx="15333" cy="96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CasellaDiTesto 35">
                <a:extLst>
                  <a:ext uri="{FF2B5EF4-FFF2-40B4-BE49-F238E27FC236}">
                    <a16:creationId xmlns:a16="http://schemas.microsoft.com/office/drawing/2014/main" id="{F5265239-8205-BEC0-8599-563F78E12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5130" y="4885304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R21</a:t>
                </a:r>
              </a:p>
            </p:txBody>
          </p:sp>
          <p:sp>
            <p:nvSpPr>
              <p:cNvPr id="34" name="Ovale 23">
                <a:extLst>
                  <a:ext uri="{FF2B5EF4-FFF2-40B4-BE49-F238E27FC236}">
                    <a16:creationId xmlns:a16="http://schemas.microsoft.com/office/drawing/2014/main" id="{43E993FD-DDD8-FE31-ED67-4594EFB825E4}"/>
                  </a:ext>
                </a:extLst>
              </p:cNvPr>
              <p:cNvSpPr/>
              <p:nvPr/>
            </p:nvSpPr>
            <p:spPr bwMode="auto">
              <a:xfrm>
                <a:off x="1259748" y="4035989"/>
                <a:ext cx="965443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5" name="CasellaDiTesto 7">
                <a:extLst>
                  <a:ext uri="{FF2B5EF4-FFF2-40B4-BE49-F238E27FC236}">
                    <a16:creationId xmlns:a16="http://schemas.microsoft.com/office/drawing/2014/main" id="{A50775C0-F6D8-55E8-46AC-CB1F1A0AC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626" y="4155683"/>
                <a:ext cx="9315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R2_I_I_T2S1</a:t>
                </a:r>
              </a:p>
            </p:txBody>
          </p:sp>
          <p:cxnSp>
            <p:nvCxnSpPr>
              <p:cNvPr id="36" name="Connettore 2 32">
                <a:extLst>
                  <a:ext uri="{FF2B5EF4-FFF2-40B4-BE49-F238E27FC236}">
                    <a16:creationId xmlns:a16="http://schemas.microsoft.com/office/drawing/2014/main" id="{6E9D39B8-CDC6-A17D-B5EA-71754A975E04}"/>
                  </a:ext>
                </a:extLst>
              </p:cNvPr>
              <p:cNvCxnSpPr>
                <a:cxnSpLocks/>
                <a:stCxn id="16" idx="2"/>
                <a:endCxn id="35" idx="3"/>
              </p:cNvCxnSpPr>
              <p:nvPr/>
            </p:nvCxnSpPr>
            <p:spPr bwMode="auto">
              <a:xfrm flipH="1">
                <a:off x="2225192" y="4274881"/>
                <a:ext cx="1769709" cy="39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CasellaDiTesto 35">
                <a:extLst>
                  <a:ext uri="{FF2B5EF4-FFF2-40B4-BE49-F238E27FC236}">
                    <a16:creationId xmlns:a16="http://schemas.microsoft.com/office/drawing/2014/main" id="{D6BD6C9B-84F0-ECE5-69A8-88062B395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448" y="4070067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R12</a:t>
                </a:r>
              </a:p>
            </p:txBody>
          </p:sp>
          <p:cxnSp>
            <p:nvCxnSpPr>
              <p:cNvPr id="40" name="Connettore 2 32">
                <a:extLst>
                  <a:ext uri="{FF2B5EF4-FFF2-40B4-BE49-F238E27FC236}">
                    <a16:creationId xmlns:a16="http://schemas.microsoft.com/office/drawing/2014/main" id="{032E6DBC-7FED-B556-969D-86A0DE6C64B0}"/>
                  </a:ext>
                </a:extLst>
              </p:cNvPr>
              <p:cNvCxnSpPr>
                <a:cxnSpLocks/>
                <a:stCxn id="34" idx="0"/>
                <a:endCxn id="18443" idx="4"/>
              </p:cNvCxnSpPr>
              <p:nvPr/>
            </p:nvCxnSpPr>
            <p:spPr bwMode="auto">
              <a:xfrm flipV="1">
                <a:off x="1742470" y="2983106"/>
                <a:ext cx="8977" cy="10528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CasellaDiTesto 35">
                <a:extLst>
                  <a:ext uri="{FF2B5EF4-FFF2-40B4-BE49-F238E27FC236}">
                    <a16:creationId xmlns:a16="http://schemas.microsoft.com/office/drawing/2014/main" id="{E9C324CF-7F86-2118-6178-DDB594593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1245" y="3416877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R11</a:t>
                </a:r>
              </a:p>
            </p:txBody>
          </p:sp>
          <p:sp>
            <p:nvSpPr>
              <p:cNvPr id="44" name="Ovale 23">
                <a:extLst>
                  <a:ext uri="{FF2B5EF4-FFF2-40B4-BE49-F238E27FC236}">
                    <a16:creationId xmlns:a16="http://schemas.microsoft.com/office/drawing/2014/main" id="{C771D156-F85B-0CDE-64CC-44564DAC6010}"/>
                  </a:ext>
                </a:extLst>
              </p:cNvPr>
              <p:cNvSpPr/>
              <p:nvPr/>
            </p:nvSpPr>
            <p:spPr bwMode="auto">
              <a:xfrm>
                <a:off x="6424717" y="5456856"/>
                <a:ext cx="1061987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CasellaDiTesto 7">
                <a:extLst>
                  <a:ext uri="{FF2B5EF4-FFF2-40B4-BE49-F238E27FC236}">
                    <a16:creationId xmlns:a16="http://schemas.microsoft.com/office/drawing/2014/main" id="{8701A52E-4425-3DA6-F4C5-2B3DF3E78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129" y="5561722"/>
                <a:ext cx="123991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I_R3_T1S2_T2S2</a:t>
                </a:r>
              </a:p>
            </p:txBody>
          </p:sp>
          <p:cxnSp>
            <p:nvCxnSpPr>
              <p:cNvPr id="46" name="Connettore 2 32">
                <a:extLst>
                  <a:ext uri="{FF2B5EF4-FFF2-40B4-BE49-F238E27FC236}">
                    <a16:creationId xmlns:a16="http://schemas.microsoft.com/office/drawing/2014/main" id="{BC9BDF0E-32CD-A05D-60A8-55FFA60A8B25}"/>
                  </a:ext>
                </a:extLst>
              </p:cNvPr>
              <p:cNvCxnSpPr>
                <a:cxnSpLocks/>
                <a:stCxn id="25" idx="4"/>
                <a:endCxn id="44" idx="0"/>
              </p:cNvCxnSpPr>
              <p:nvPr/>
            </p:nvCxnSpPr>
            <p:spPr bwMode="auto">
              <a:xfrm>
                <a:off x="6952880" y="4511862"/>
                <a:ext cx="2831" cy="944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CasellaDiTesto 35">
                <a:extLst>
                  <a:ext uri="{FF2B5EF4-FFF2-40B4-BE49-F238E27FC236}">
                    <a16:creationId xmlns:a16="http://schemas.microsoft.com/office/drawing/2014/main" id="{054983D6-5001-F24D-25F9-2F8637958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2155" y="4846849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R21</a:t>
                </a:r>
              </a:p>
            </p:txBody>
          </p:sp>
          <p:cxnSp>
            <p:nvCxnSpPr>
              <p:cNvPr id="52" name="Connettore 2 32">
                <a:extLst>
                  <a:ext uri="{FF2B5EF4-FFF2-40B4-BE49-F238E27FC236}">
                    <a16:creationId xmlns:a16="http://schemas.microsoft.com/office/drawing/2014/main" id="{7A71E9AE-5520-2B1B-DF38-56556A94641C}"/>
                  </a:ext>
                </a:extLst>
              </p:cNvPr>
              <p:cNvCxnSpPr>
                <a:cxnSpLocks/>
                <a:stCxn id="30" idx="6"/>
                <a:endCxn id="44" idx="2"/>
              </p:cNvCxnSpPr>
              <p:nvPr/>
            </p:nvCxnSpPr>
            <p:spPr bwMode="auto">
              <a:xfrm flipV="1">
                <a:off x="4883159" y="5688806"/>
                <a:ext cx="1541558" cy="13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CasellaDiTesto 35">
                <a:extLst>
                  <a:ext uri="{FF2B5EF4-FFF2-40B4-BE49-F238E27FC236}">
                    <a16:creationId xmlns:a16="http://schemas.microsoft.com/office/drawing/2014/main" id="{E031B0EC-0D21-496B-30D0-FC9A43B7E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454" y="5475915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R22</a:t>
                </a:r>
              </a:p>
            </p:txBody>
          </p:sp>
          <p:sp>
            <p:nvSpPr>
              <p:cNvPr id="54" name="Ovale 23">
                <a:extLst>
                  <a:ext uri="{FF2B5EF4-FFF2-40B4-BE49-F238E27FC236}">
                    <a16:creationId xmlns:a16="http://schemas.microsoft.com/office/drawing/2014/main" id="{23362548-E0D8-47CA-DD82-3B014AAAA580}"/>
                  </a:ext>
                </a:extLst>
              </p:cNvPr>
              <p:cNvSpPr/>
              <p:nvPr/>
            </p:nvSpPr>
            <p:spPr bwMode="auto">
              <a:xfrm>
                <a:off x="5089937" y="4734942"/>
                <a:ext cx="1061987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7" name="CasellaDiTesto 7">
                <a:extLst>
                  <a:ext uri="{FF2B5EF4-FFF2-40B4-BE49-F238E27FC236}">
                    <a16:creationId xmlns:a16="http://schemas.microsoft.com/office/drawing/2014/main" id="{80BF424C-5F48-1AC9-0679-7BF135BED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3858" y="4843781"/>
                <a:ext cx="10698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I_U_T1S2_T2S2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FDF738D-0775-7F8D-DF10-0235771BB8DA}"/>
                  </a:ext>
                </a:extLst>
              </p:cNvPr>
              <p:cNvCxnSpPr>
                <a:cxnSpLocks/>
                <a:stCxn id="44" idx="1"/>
                <a:endCxn id="54" idx="5"/>
              </p:cNvCxnSpPr>
              <p:nvPr/>
            </p:nvCxnSpPr>
            <p:spPr>
              <a:xfrm flipH="1" flipV="1">
                <a:off x="5996400" y="5130905"/>
                <a:ext cx="583841" cy="393888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58CD97A-204D-E5EF-68EB-339DE033F359}"/>
                  </a:ext>
                </a:extLst>
              </p:cNvPr>
              <p:cNvCxnSpPr>
                <a:cxnSpLocks/>
                <a:stCxn id="54" idx="1"/>
                <a:endCxn id="16" idx="5"/>
              </p:cNvCxnSpPr>
              <p:nvPr/>
            </p:nvCxnSpPr>
            <p:spPr>
              <a:xfrm flipH="1" flipV="1">
                <a:off x="4713370" y="4440513"/>
                <a:ext cx="532091" cy="362366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434" name="CasellaDiTesto 35">
                <a:extLst>
                  <a:ext uri="{FF2B5EF4-FFF2-40B4-BE49-F238E27FC236}">
                    <a16:creationId xmlns:a16="http://schemas.microsoft.com/office/drawing/2014/main" id="{D00E07BF-2EBA-01E9-6845-EB3474A4C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5295" y="5125458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A2</a:t>
                </a:r>
              </a:p>
            </p:txBody>
          </p:sp>
          <p:sp>
            <p:nvSpPr>
              <p:cNvPr id="18435" name="CasellaDiTesto 35">
                <a:extLst>
                  <a:ext uri="{FF2B5EF4-FFF2-40B4-BE49-F238E27FC236}">
                    <a16:creationId xmlns:a16="http://schemas.microsoft.com/office/drawing/2014/main" id="{132BC388-61AC-D275-810F-685D75D3F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3523" y="4488720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RE2</a:t>
                </a:r>
              </a:p>
            </p:txBody>
          </p:sp>
          <p:sp>
            <p:nvSpPr>
              <p:cNvPr id="18443" name="Ovale 23">
                <a:extLst>
                  <a:ext uri="{FF2B5EF4-FFF2-40B4-BE49-F238E27FC236}">
                    <a16:creationId xmlns:a16="http://schemas.microsoft.com/office/drawing/2014/main" id="{C7354D30-901A-1855-98CE-984B0EC12C7E}"/>
                  </a:ext>
                </a:extLst>
              </p:cNvPr>
              <p:cNvSpPr/>
              <p:nvPr/>
            </p:nvSpPr>
            <p:spPr bwMode="auto">
              <a:xfrm>
                <a:off x="1131117" y="2519206"/>
                <a:ext cx="1240659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8445" name="CasellaDiTesto 7">
                <a:extLst>
                  <a:ext uri="{FF2B5EF4-FFF2-40B4-BE49-F238E27FC236}">
                    <a16:creationId xmlns:a16="http://schemas.microsoft.com/office/drawing/2014/main" id="{5C112DE9-F71F-DA54-2B13-A4825CC3B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551" y="2626646"/>
                <a:ext cx="124065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R3_I_T1S1_T2S1</a:t>
                </a:r>
              </a:p>
            </p:txBody>
          </p:sp>
          <p:cxnSp>
            <p:nvCxnSpPr>
              <p:cNvPr id="18446" name="Connettore 2 32">
                <a:extLst>
                  <a:ext uri="{FF2B5EF4-FFF2-40B4-BE49-F238E27FC236}">
                    <a16:creationId xmlns:a16="http://schemas.microsoft.com/office/drawing/2014/main" id="{038E7413-A715-4CA5-72BC-17F5B0D1DD66}"/>
                  </a:ext>
                </a:extLst>
              </p:cNvPr>
              <p:cNvCxnSpPr>
                <a:cxnSpLocks/>
                <a:stCxn id="18" idx="2"/>
                <a:endCxn id="18443" idx="6"/>
              </p:cNvCxnSpPr>
              <p:nvPr/>
            </p:nvCxnSpPr>
            <p:spPr bwMode="auto">
              <a:xfrm flipH="1" flipV="1">
                <a:off x="2371776" y="2751156"/>
                <a:ext cx="1561273" cy="2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47" name="CasellaDiTesto 35">
                <a:extLst>
                  <a:ext uri="{FF2B5EF4-FFF2-40B4-BE49-F238E27FC236}">
                    <a16:creationId xmlns:a16="http://schemas.microsoft.com/office/drawing/2014/main" id="{E1A70F06-3444-CCC6-9C1A-7C3B933AA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882" y="2534628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R12</a:t>
                </a:r>
              </a:p>
            </p:txBody>
          </p:sp>
          <p:sp>
            <p:nvSpPr>
              <p:cNvPr id="18448" name="Ovale 23">
                <a:extLst>
                  <a:ext uri="{FF2B5EF4-FFF2-40B4-BE49-F238E27FC236}">
                    <a16:creationId xmlns:a16="http://schemas.microsoft.com/office/drawing/2014/main" id="{BC7D34F6-A80F-A216-E8DF-AEF4CF3DB601}"/>
                  </a:ext>
                </a:extLst>
              </p:cNvPr>
              <p:cNvSpPr/>
              <p:nvPr/>
            </p:nvSpPr>
            <p:spPr bwMode="auto">
              <a:xfrm>
                <a:off x="2637462" y="3299477"/>
                <a:ext cx="1061987" cy="4639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18449" name="CasellaDiTesto 7">
                <a:extLst>
                  <a:ext uri="{FF2B5EF4-FFF2-40B4-BE49-F238E27FC236}">
                    <a16:creationId xmlns:a16="http://schemas.microsoft.com/office/drawing/2014/main" id="{B415C9C4-78D8-A19B-90F0-2DFDDBCC6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1383" y="3408316"/>
                <a:ext cx="10698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000" b="1" i="1" dirty="0">
                    <a:latin typeface="Times New Roman" panose="02020603050405020304" pitchFamily="18" charset="0"/>
                  </a:rPr>
                  <a:t>U_I_T1S1_T2S1</a:t>
                </a:r>
              </a:p>
            </p:txBody>
          </p:sp>
          <p:cxnSp>
            <p:nvCxnSpPr>
              <p:cNvPr id="18451" name="Connettore 2 32">
                <a:extLst>
                  <a:ext uri="{FF2B5EF4-FFF2-40B4-BE49-F238E27FC236}">
                    <a16:creationId xmlns:a16="http://schemas.microsoft.com/office/drawing/2014/main" id="{743A8AD0-F784-00CC-97A5-3E470556E704}"/>
                  </a:ext>
                </a:extLst>
              </p:cNvPr>
              <p:cNvCxnSpPr>
                <a:cxnSpLocks/>
                <a:stCxn id="18443" idx="5"/>
                <a:endCxn id="18448" idx="1"/>
              </p:cNvCxnSpPr>
              <p:nvPr/>
            </p:nvCxnSpPr>
            <p:spPr bwMode="auto">
              <a:xfrm>
                <a:off x="2190086" y="2915169"/>
                <a:ext cx="602900" cy="4522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52" name="CasellaDiTesto 35">
                <a:extLst>
                  <a:ext uri="{FF2B5EF4-FFF2-40B4-BE49-F238E27FC236}">
                    <a16:creationId xmlns:a16="http://schemas.microsoft.com/office/drawing/2014/main" id="{DF5C7B79-7323-1567-9E45-B1236A0F9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8953" y="2955271"/>
                <a:ext cx="48344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000" b="1" dirty="0">
                    <a:cs typeface="Arial" panose="020B0604020202020204" pitchFamily="34" charset="0"/>
                  </a:rPr>
                  <a:t>A1</a:t>
                </a:r>
              </a:p>
            </p:txBody>
          </p:sp>
          <p:cxnSp>
            <p:nvCxnSpPr>
              <p:cNvPr id="18476" name="Straight Arrow Connector 18475">
                <a:extLst>
                  <a:ext uri="{FF2B5EF4-FFF2-40B4-BE49-F238E27FC236}">
                    <a16:creationId xmlns:a16="http://schemas.microsoft.com/office/drawing/2014/main" id="{6F6062BE-EA1E-F51C-E973-9E90EF82D81F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>
              <a:xfrm flipH="1">
                <a:off x="4713370" y="3799834"/>
                <a:ext cx="295404" cy="309415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6472E54-4D09-C763-F9A3-75A0F79520F6}"/>
                </a:ext>
              </a:extLst>
            </p:cNvPr>
            <p:cNvCxnSpPr>
              <a:cxnSpLocks/>
              <a:stCxn id="18448" idx="5"/>
              <a:endCxn id="16" idx="1"/>
            </p:cNvCxnSpPr>
            <p:nvPr/>
          </p:nvCxnSpPr>
          <p:spPr>
            <a:xfrm>
              <a:off x="3628419" y="2864229"/>
              <a:ext cx="574246" cy="413809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CasellaDiTesto 35">
              <a:extLst>
                <a:ext uri="{FF2B5EF4-FFF2-40B4-BE49-F238E27FC236}">
                  <a16:creationId xmlns:a16="http://schemas.microsoft.com/office/drawing/2014/main" id="{3514A342-6D3D-A062-7C7B-46EF5DCBD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430" y="2861185"/>
              <a:ext cx="483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000" b="1" dirty="0">
                  <a:cs typeface="Arial" panose="020B0604020202020204" pitchFamily="34" charset="0"/>
                </a:rPr>
                <a:t>RE1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9462"/>
      </p:ext>
    </p:extLst>
  </p:cSld>
  <p:clrMapOvr>
    <a:masterClrMapping/>
  </p:clrMapOvr>
  <p:transition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(13) </a:t>
            </a:r>
          </a:p>
        </p:txBody>
      </p:sp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539750" y="1333500"/>
            <a:ext cx="8280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Controllability: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Starting from the general formula for controllability: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L(S)𝛴𝜔 ∩ L(P) ⊆ L(S)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Substituting S=S1||S2 and P=P1||P2: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L(S1||S2) 𝛴𝜔 ∩L(P1||P2) ⊆ L(S1||S2)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Applying the property L(a||b)=L(a) ∩ L(b):</a:t>
            </a: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[L(S1) ∩ L(S2)] 𝛴𝜔 ∩ L(P1) ∩ L(P2) ⊆ L(S1) ∩ L(S2)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Applying the associativity property:</a:t>
            </a: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L(S1) 𝛴𝜔 ∩ L(S2) 𝛴𝜔 ∩ L(P1) ∩ L(P2) ⊆ L(S1) ∩ L(S2)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As intersections, the solutions for S1 and S1 can be represented as a system: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 			L(S1) 𝛴𝜔 ∩L(P1) ⊆ L(S1)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 			L(S2) 𝛴𝜔 ∩L(P2) ⊆ L(S2) </a:t>
            </a:r>
          </a:p>
          <a:p>
            <a:pPr>
              <a:spcBef>
                <a:spcPct val="0"/>
              </a:spcBef>
              <a:buNone/>
            </a:pPr>
            <a:endParaRPr lang="en-US" altLang="it-IT" sz="2000" dirty="0">
              <a:cs typeface="Arial" panose="020B0604020202020204" pitchFamily="34" charset="0"/>
            </a:endParaRP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E31B41AD-63C5-23DC-AC0A-C4195BA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2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E8C87C-A366-7139-4A73-ABDCFB865C55}"/>
              </a:ext>
            </a:extLst>
          </p:cNvPr>
          <p:cNvSpPr/>
          <p:nvPr/>
        </p:nvSpPr>
        <p:spPr>
          <a:xfrm>
            <a:off x="3271055" y="4941168"/>
            <a:ext cx="55320" cy="10801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0964"/>
      </p:ext>
    </p:extLst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(14) </a:t>
            </a:r>
          </a:p>
        </p:txBody>
      </p:sp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282639" y="1147195"/>
            <a:ext cx="8856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Non-</a:t>
            </a:r>
            <a:r>
              <a:rPr lang="en-US" altLang="it-IT" sz="2000" b="1" dirty="0" err="1">
                <a:cs typeface="Arial" panose="020B0604020202020204" pitchFamily="34" charset="0"/>
              </a:rPr>
              <a:t>blockingness</a:t>
            </a:r>
            <a:r>
              <a:rPr lang="en-US" altLang="it-IT" sz="2000" b="1" dirty="0">
                <a:cs typeface="Arial" panose="020B0604020202020204" pitchFamily="34" charset="0"/>
              </a:rPr>
              <a:t>:</a:t>
            </a:r>
            <a:r>
              <a:rPr lang="en-US" altLang="it-IT" sz="2000" dirty="0">
                <a:cs typeface="Arial" panose="020B0604020202020204" pitchFamily="34" charset="0"/>
              </a:rPr>
              <a:t> First both the automata must be extended to the same alphabet</a:t>
            </a:r>
            <a:endParaRPr lang="en-US" altLang="it-IT" sz="2000" b="1" dirty="0">
              <a:cs typeface="Arial" panose="020B0604020202020204" pitchFamily="34" charset="0"/>
            </a:endParaRP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E31B41AD-63C5-23DC-AC0A-C4195BA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200" dirty="0"/>
          </a:p>
        </p:txBody>
      </p:sp>
      <p:grpSp>
        <p:nvGrpSpPr>
          <p:cNvPr id="23613" name="Group 23612">
            <a:extLst>
              <a:ext uri="{FF2B5EF4-FFF2-40B4-BE49-F238E27FC236}">
                <a16:creationId xmlns:a16="http://schemas.microsoft.com/office/drawing/2014/main" id="{62A23D1C-0247-641E-5908-A66D593A800B}"/>
              </a:ext>
            </a:extLst>
          </p:cNvPr>
          <p:cNvGrpSpPr/>
          <p:nvPr/>
        </p:nvGrpSpPr>
        <p:grpSpPr>
          <a:xfrm>
            <a:off x="-10564" y="2060848"/>
            <a:ext cx="4686610" cy="3915694"/>
            <a:chOff x="-5836" y="1237600"/>
            <a:chExt cx="4686610" cy="3915694"/>
          </a:xfrm>
        </p:grpSpPr>
        <p:grpSp>
          <p:nvGrpSpPr>
            <p:cNvPr id="23614" name="Group 23613">
              <a:extLst>
                <a:ext uri="{FF2B5EF4-FFF2-40B4-BE49-F238E27FC236}">
                  <a16:creationId xmlns:a16="http://schemas.microsoft.com/office/drawing/2014/main" id="{1B01432D-2A4A-9018-AB7B-C50C7A404EEB}"/>
                </a:ext>
              </a:extLst>
            </p:cNvPr>
            <p:cNvGrpSpPr/>
            <p:nvPr/>
          </p:nvGrpSpPr>
          <p:grpSpPr>
            <a:xfrm>
              <a:off x="607334" y="1237600"/>
              <a:ext cx="3786360" cy="3393022"/>
              <a:chOff x="4198976" y="835624"/>
              <a:chExt cx="3786360" cy="3393022"/>
            </a:xfrm>
          </p:grpSpPr>
          <p:grpSp>
            <p:nvGrpSpPr>
              <p:cNvPr id="130121" name="Group 130120">
                <a:extLst>
                  <a:ext uri="{FF2B5EF4-FFF2-40B4-BE49-F238E27FC236}">
                    <a16:creationId xmlns:a16="http://schemas.microsoft.com/office/drawing/2014/main" id="{7309B775-549E-13BB-6860-D28F3F2DE9B8}"/>
                  </a:ext>
                </a:extLst>
              </p:cNvPr>
              <p:cNvGrpSpPr/>
              <p:nvPr/>
            </p:nvGrpSpPr>
            <p:grpSpPr>
              <a:xfrm>
                <a:off x="4198976" y="835624"/>
                <a:ext cx="3786360" cy="3393022"/>
                <a:chOff x="2099612" y="1109058"/>
                <a:chExt cx="3786360" cy="3393022"/>
              </a:xfrm>
            </p:grpSpPr>
            <p:grpSp>
              <p:nvGrpSpPr>
                <p:cNvPr id="130123" name="Group 130122">
                  <a:extLst>
                    <a:ext uri="{FF2B5EF4-FFF2-40B4-BE49-F238E27FC236}">
                      <a16:creationId xmlns:a16="http://schemas.microsoft.com/office/drawing/2014/main" id="{4048DBB1-1A2F-6FF5-EAD8-CA96181487E7}"/>
                    </a:ext>
                  </a:extLst>
                </p:cNvPr>
                <p:cNvGrpSpPr/>
                <p:nvPr/>
              </p:nvGrpSpPr>
              <p:grpSpPr>
                <a:xfrm>
                  <a:off x="2099612" y="1109058"/>
                  <a:ext cx="3786360" cy="3322586"/>
                  <a:chOff x="2014933" y="2414111"/>
                  <a:chExt cx="3786360" cy="3322586"/>
                </a:xfrm>
              </p:grpSpPr>
              <p:grpSp>
                <p:nvGrpSpPr>
                  <p:cNvPr id="130129" name="Group 130128">
                    <a:extLst>
                      <a:ext uri="{FF2B5EF4-FFF2-40B4-BE49-F238E27FC236}">
                        <a16:creationId xmlns:a16="http://schemas.microsoft.com/office/drawing/2014/main" id="{FE05B466-72CD-2456-A88B-CF552A237F7D}"/>
                      </a:ext>
                    </a:extLst>
                  </p:cNvPr>
                  <p:cNvGrpSpPr/>
                  <p:nvPr/>
                </p:nvGrpSpPr>
                <p:grpSpPr>
                  <a:xfrm>
                    <a:off x="2014933" y="2414111"/>
                    <a:ext cx="3786360" cy="3322586"/>
                    <a:chOff x="2014933" y="2414111"/>
                    <a:chExt cx="3786360" cy="3322586"/>
                  </a:xfrm>
                </p:grpSpPr>
                <p:cxnSp>
                  <p:nvCxnSpPr>
                    <p:cNvPr id="130133" name="Connettore 2 33">
                      <a:extLst>
                        <a:ext uri="{FF2B5EF4-FFF2-40B4-BE49-F238E27FC236}">
                          <a16:creationId xmlns:a16="http://schemas.microsoft.com/office/drawing/2014/main" id="{CDFE8303-A1E9-D568-0CCA-AD84B41722AE}"/>
                        </a:ext>
                      </a:extLst>
                    </p:cNvPr>
                    <p:cNvCxnSpPr>
                      <a:cxnSpLocks/>
                      <a:stCxn id="130124" idx="4"/>
                      <a:endCxn id="130125" idx="0"/>
                    </p:cNvCxnSpPr>
                    <p:nvPr/>
                  </p:nvCxnSpPr>
                  <p:spPr bwMode="auto">
                    <a:xfrm flipH="1">
                      <a:off x="5233567" y="4201566"/>
                      <a:ext cx="3267" cy="10694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134" name="Group 130133">
                      <a:extLst>
                        <a:ext uri="{FF2B5EF4-FFF2-40B4-BE49-F238E27FC236}">
                          <a16:creationId xmlns:a16="http://schemas.microsoft.com/office/drawing/2014/main" id="{2482B5FC-F66B-4E03-5A75-50A610637A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4933" y="2414111"/>
                      <a:ext cx="3786360" cy="3322586"/>
                      <a:chOff x="2014933" y="2414111"/>
                      <a:chExt cx="3786360" cy="3322586"/>
                    </a:xfrm>
                  </p:grpSpPr>
                  <p:grpSp>
                    <p:nvGrpSpPr>
                      <p:cNvPr id="130135" name="Group 130134">
                        <a:extLst>
                          <a:ext uri="{FF2B5EF4-FFF2-40B4-BE49-F238E27FC236}">
                            <a16:creationId xmlns:a16="http://schemas.microsoft.com/office/drawing/2014/main" id="{18258C8D-47AB-DF94-42E7-65BE6D48F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14933" y="2414111"/>
                        <a:ext cx="3786360" cy="2851064"/>
                        <a:chOff x="2395933" y="2618578"/>
                        <a:chExt cx="3786360" cy="2851064"/>
                      </a:xfrm>
                    </p:grpSpPr>
                    <p:grpSp>
                      <p:nvGrpSpPr>
                        <p:cNvPr id="130141" name="Group 130140">
                          <a:extLst>
                            <a:ext uri="{FF2B5EF4-FFF2-40B4-BE49-F238E27FC236}">
                              <a16:creationId xmlns:a16="http://schemas.microsoft.com/office/drawing/2014/main" id="{2C9545DC-CB63-08D9-B6DD-1F1ACB4397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395933" y="2618578"/>
                          <a:ext cx="3786360" cy="2851064"/>
                          <a:chOff x="320833" y="2935772"/>
                          <a:chExt cx="3786360" cy="2851064"/>
                        </a:xfrm>
                      </p:grpSpPr>
                      <p:grpSp>
                        <p:nvGrpSpPr>
                          <p:cNvPr id="130143" name="Group 130142">
                            <a:extLst>
                              <a:ext uri="{FF2B5EF4-FFF2-40B4-BE49-F238E27FC236}">
                                <a16:creationId xmlns:a16="http://schemas.microsoft.com/office/drawing/2014/main" id="{AFA1E1BD-EE56-09C0-461C-7DD55FA889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20833" y="2935772"/>
                            <a:ext cx="3753498" cy="2851064"/>
                            <a:chOff x="354161" y="2881445"/>
                            <a:chExt cx="4213054" cy="3064775"/>
                          </a:xfrm>
                        </p:grpSpPr>
                        <p:grpSp>
                          <p:nvGrpSpPr>
                            <p:cNvPr id="130145" name="Gruppo 19">
                              <a:extLst>
                                <a:ext uri="{FF2B5EF4-FFF2-40B4-BE49-F238E27FC236}">
                                  <a16:creationId xmlns:a16="http://schemas.microsoft.com/office/drawing/2014/main" id="{CD59DD26-FAC1-7C35-FFA8-83AA9B99C27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4161" y="2881445"/>
                              <a:ext cx="4213054" cy="3064775"/>
                              <a:chOff x="2718329" y="2721924"/>
                              <a:chExt cx="4231087" cy="3063797"/>
                            </a:xfrm>
                          </p:grpSpPr>
                          <p:sp>
                            <p:nvSpPr>
                              <p:cNvPr id="130149" name="Ovale 23">
                                <a:extLst>
                                  <a:ext uri="{FF2B5EF4-FFF2-40B4-BE49-F238E27FC236}">
                                    <a16:creationId xmlns:a16="http://schemas.microsoft.com/office/drawing/2014/main" id="{DA8AB117-5748-54F3-79E5-8282D95090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72040" y="4078690"/>
                                <a:ext cx="1054267" cy="57607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en-GB" b="1" dirty="0"/>
                              </a:p>
                            </p:txBody>
                          </p:sp>
                          <p:sp>
                            <p:nvSpPr>
                              <p:cNvPr id="130150" name="CasellaDiTesto 13">
                                <a:extLst>
                                  <a:ext uri="{FF2B5EF4-FFF2-40B4-BE49-F238E27FC236}">
                                    <a16:creationId xmlns:a16="http://schemas.microsoft.com/office/drawing/2014/main" id="{D90768A0-7A56-F42A-29CF-329D417F34E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18329" y="2721924"/>
                                <a:ext cx="813788" cy="4299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US" altLang="it-IT" sz="2000" b="1" dirty="0">
                                    <a:cs typeface="Arial" panose="020B0604020202020204" pitchFamily="34" charset="0"/>
                                  </a:rPr>
                                  <a:t>S1:</a:t>
                                </a:r>
                                <a:endParaRPr lang="en-US" altLang="it-IT" sz="2000" baseline="-25000" dirty="0"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0151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D693EEB0-1177-C9A3-A37D-0E3D3EB72734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5791926" y="4172801"/>
                                <a:ext cx="1157490" cy="3638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R1_T1S1</a:t>
                                </a:r>
                              </a:p>
                            </p:txBody>
                          </p:sp>
                          <p:cxnSp>
                            <p:nvCxnSpPr>
                              <p:cNvPr id="130152" name="Connettore 2 33">
                                <a:extLst>
                                  <a:ext uri="{FF2B5EF4-FFF2-40B4-BE49-F238E27FC236}">
                                    <a16:creationId xmlns:a16="http://schemas.microsoft.com/office/drawing/2014/main" id="{72994516-EEAB-1038-EFD6-D88C000402D6}"/>
                                  </a:ext>
                                </a:extLst>
                              </p:cNvPr>
                              <p:cNvCxnSpPr>
                                <a:cxnSpLocks/>
                                <a:stCxn id="130149" idx="4"/>
                                <a:endCxn id="130128" idx="0"/>
                              </p:cNvCxnSpPr>
                              <p:nvPr/>
                            </p:nvCxnSpPr>
                            <p:spPr>
                              <a:xfrm flipH="1">
                                <a:off x="3497058" y="4654768"/>
                                <a:ext cx="2116" cy="1130953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30146" name="CasellaDiTesto 7">
                              <a:extLst>
                                <a:ext uri="{FF2B5EF4-FFF2-40B4-BE49-F238E27FC236}">
                                  <a16:creationId xmlns:a16="http://schemas.microsoft.com/office/drawing/2014/main" id="{DA39B911-E9DC-40E9-4F50-4B18D5965DA4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6140" y="4341266"/>
                              <a:ext cx="513070" cy="3639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GB" altLang="it-IT" sz="1600" b="1" i="1" dirty="0">
                                  <a:latin typeface="Times New Roman" panose="02020603050405020304" pitchFamily="18" charset="0"/>
                                </a:rPr>
                                <a:t>I_I</a:t>
                              </a:r>
                            </a:p>
                          </p:txBody>
                        </p:sp>
                        <p:cxnSp>
                          <p:nvCxnSpPr>
                            <p:cNvPr id="130147" name="Connettore 2 32">
                              <a:extLst>
                                <a:ext uri="{FF2B5EF4-FFF2-40B4-BE49-F238E27FC236}">
                                  <a16:creationId xmlns:a16="http://schemas.microsoft.com/office/drawing/2014/main" id="{9A73BF5C-ED16-8077-C3D3-ABA8441F084A}"/>
                                </a:ext>
                              </a:extLst>
                            </p:cNvPr>
                            <p:cNvCxnSpPr>
                              <a:cxnSpLocks/>
                              <a:stCxn id="130149" idx="6"/>
                              <a:endCxn id="130124" idx="2"/>
                            </p:cNvCxnSpPr>
                            <p:nvPr/>
                          </p:nvCxnSpPr>
                          <p:spPr bwMode="auto">
                            <a:xfrm flipV="1">
                              <a:off x="1656564" y="4514750"/>
                              <a:ext cx="1789081" cy="12023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0148" name="CasellaDiTesto 34">
                              <a:extLst>
                                <a:ext uri="{FF2B5EF4-FFF2-40B4-BE49-F238E27FC236}">
                                  <a16:creationId xmlns:a16="http://schemas.microsoft.com/office/drawing/2014/main" id="{051D716D-0003-351C-14C7-FDD41AEB44D4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6207" y="5551510"/>
                              <a:ext cx="521573" cy="3639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A1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30144" name="CasellaDiTesto 34">
                            <a:extLst>
                              <a:ext uri="{FF2B5EF4-FFF2-40B4-BE49-F238E27FC236}">
                                <a16:creationId xmlns:a16="http://schemas.microsoft.com/office/drawing/2014/main" id="{6BA5C77A-65A4-56A9-E60B-F094D9E6EA44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15547" y="5100255"/>
                            <a:ext cx="591646" cy="3385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it-IT" sz="1600" b="1" dirty="0">
                                <a:cs typeface="Arial" panose="020B0604020202020204" pitchFamily="34" charset="0"/>
                              </a:rPr>
                              <a:t>R12</a:t>
                            </a:r>
                          </a:p>
                        </p:txBody>
                      </p:sp>
                    </p:grpSp>
                    <p:sp>
                      <p:nvSpPr>
                        <p:cNvPr id="130142" name="CasellaDiTesto 34">
                          <a:extLst>
                            <a:ext uri="{FF2B5EF4-FFF2-40B4-BE49-F238E27FC236}">
                              <a16:creationId xmlns:a16="http://schemas.microsoft.com/office/drawing/2014/main" id="{FB969A1F-37A9-3D09-F1C3-23CD326228B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79867" y="3840728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R11</a:t>
                          </a:r>
                        </a:p>
                      </p:txBody>
                    </p:sp>
                  </p:grpSp>
                  <p:sp>
                    <p:nvSpPr>
                      <p:cNvPr id="130136" name="CasellaDiTesto 7">
                        <a:extLst>
                          <a:ext uri="{FF2B5EF4-FFF2-40B4-BE49-F238E27FC236}">
                            <a16:creationId xmlns:a16="http://schemas.microsoft.com/office/drawing/2014/main" id="{687ACAE0-F25B-059A-96B0-6AA6BB38FD3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4456" y="5398143"/>
                        <a:ext cx="1026837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it-IT" sz="1600" b="1" i="1" dirty="0">
                            <a:latin typeface="Times New Roman" panose="02020603050405020304" pitchFamily="18" charset="0"/>
                          </a:rPr>
                          <a:t>R3_T1S1</a:t>
                        </a:r>
                      </a:p>
                    </p:txBody>
                  </p:sp>
                  <p:sp>
                    <p:nvSpPr>
                      <p:cNvPr id="130137" name="CasellaDiTesto 7">
                        <a:extLst>
                          <a:ext uri="{FF2B5EF4-FFF2-40B4-BE49-F238E27FC236}">
                            <a16:creationId xmlns:a16="http://schemas.microsoft.com/office/drawing/2014/main" id="{3795FA70-D0F4-06CB-6B05-65F710BF32B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31915" y="4574157"/>
                        <a:ext cx="925639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it-IT" sz="1600" b="1" i="1" dirty="0">
                            <a:latin typeface="Times New Roman" panose="02020603050405020304" pitchFamily="18" charset="0"/>
                          </a:rPr>
                          <a:t>U_T1S1</a:t>
                        </a:r>
                      </a:p>
                    </p:txBody>
                  </p:sp>
                  <p:sp>
                    <p:nvSpPr>
                      <p:cNvPr id="130138" name="CasellaDiTesto 34">
                        <a:extLst>
                          <a:ext uri="{FF2B5EF4-FFF2-40B4-BE49-F238E27FC236}">
                            <a16:creationId xmlns:a16="http://schemas.microsoft.com/office/drawing/2014/main" id="{C0CFC74D-8847-38C9-26AD-8838FFC62F1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83968" y="4549076"/>
                        <a:ext cx="59164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it-IT" sz="1600" b="1" dirty="0">
                            <a:cs typeface="Arial" panose="020B0604020202020204" pitchFamily="34" charset="0"/>
                          </a:rPr>
                          <a:t>R12</a:t>
                        </a:r>
                      </a:p>
                    </p:txBody>
                  </p:sp>
                  <p:sp>
                    <p:nvSpPr>
                      <p:cNvPr id="130139" name="CasellaDiTesto 34">
                        <a:extLst>
                          <a:ext uri="{FF2B5EF4-FFF2-40B4-BE49-F238E27FC236}">
                            <a16:creationId xmlns:a16="http://schemas.microsoft.com/office/drawing/2014/main" id="{F11A353D-1055-3EA8-44A7-C57B0133B2B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95903" y="5250305"/>
                        <a:ext cx="59164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it-IT" sz="1600" b="1" dirty="0">
                            <a:cs typeface="Arial" panose="020B0604020202020204" pitchFamily="34" charset="0"/>
                          </a:rPr>
                          <a:t>R11</a:t>
                        </a:r>
                      </a:p>
                    </p:txBody>
                  </p:sp>
                  <p:sp>
                    <p:nvSpPr>
                      <p:cNvPr id="130140" name="CasellaDiTesto 7">
                        <a:extLst>
                          <a:ext uri="{FF2B5EF4-FFF2-40B4-BE49-F238E27FC236}">
                            <a16:creationId xmlns:a16="http://schemas.microsoft.com/office/drawing/2014/main" id="{4E670F2F-B754-3FED-5214-27DEB7842A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10674" y="5380766"/>
                        <a:ext cx="658808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spcBef>
                            <a:spcPct val="50000"/>
                          </a:spcBef>
                          <a:buChar char="•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5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50000"/>
                          </a:spcBef>
                          <a:buChar char="•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50000"/>
                          </a:spcBef>
                          <a:buChar char="–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50000"/>
                          </a:spcBef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har char="»"/>
                          <a:defRPr sz="16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GB" altLang="it-IT" sz="1600" b="1" i="1" dirty="0">
                            <a:latin typeface="Times New Roman" panose="02020603050405020304" pitchFamily="18" charset="0"/>
                          </a:rPr>
                          <a:t>R2_I</a:t>
                        </a:r>
                      </a:p>
                    </p:txBody>
                  </p:sp>
                </p:grpSp>
              </p:grpSp>
              <p:cxnSp>
                <p:nvCxnSpPr>
                  <p:cNvPr id="130130" name="Connettore 2 25">
                    <a:extLst>
                      <a:ext uri="{FF2B5EF4-FFF2-40B4-BE49-F238E27FC236}">
                        <a16:creationId xmlns:a16="http://schemas.microsoft.com/office/drawing/2014/main" id="{2D1C7D45-143A-9A4D-C87B-64DA67C71771}"/>
                      </a:ext>
                    </a:extLst>
                  </p:cNvPr>
                  <p:cNvCxnSpPr>
                    <a:cxnSpLocks/>
                    <a:stCxn id="130126" idx="1"/>
                    <a:endCxn id="130149" idx="5"/>
                  </p:cNvCxnSpPr>
                  <p:nvPr/>
                </p:nvCxnSpPr>
                <p:spPr bwMode="auto">
                  <a:xfrm flipH="1" flipV="1">
                    <a:off x="3038306" y="4134244"/>
                    <a:ext cx="580093" cy="4201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131" name="CasellaDiTesto 34">
                    <a:extLst>
                      <a:ext uri="{FF2B5EF4-FFF2-40B4-BE49-F238E27FC236}">
                        <a16:creationId xmlns:a16="http://schemas.microsoft.com/office/drawing/2014/main" id="{515089AE-A6BD-3087-73F2-28397E9DBB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166" y="4100553"/>
                    <a:ext cx="59164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RE1</a:t>
                    </a:r>
                  </a:p>
                </p:txBody>
              </p:sp>
              <p:cxnSp>
                <p:nvCxnSpPr>
                  <p:cNvPr id="130132" name="Connettore 2 25">
                    <a:extLst>
                      <a:ext uri="{FF2B5EF4-FFF2-40B4-BE49-F238E27FC236}">
                        <a16:creationId xmlns:a16="http://schemas.microsoft.com/office/drawing/2014/main" id="{3C4BCF1B-9EC1-F58E-97BD-EDAFC37D8F2E}"/>
                      </a:ext>
                    </a:extLst>
                  </p:cNvPr>
                  <p:cNvCxnSpPr>
                    <a:cxnSpLocks/>
                    <a:endCxn id="130149" idx="0"/>
                  </p:cNvCxnSpPr>
                  <p:nvPr/>
                </p:nvCxnSpPr>
                <p:spPr bwMode="auto">
                  <a:xfrm>
                    <a:off x="2705763" y="3234259"/>
                    <a:ext cx="1878" cy="44241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124" name="Ovale 23">
                  <a:extLst>
                    <a:ext uri="{FF2B5EF4-FFF2-40B4-BE49-F238E27FC236}">
                      <a16:creationId xmlns:a16="http://schemas.microsoft.com/office/drawing/2014/main" id="{63085F87-7303-3182-66E0-D3B15B6F56FE}"/>
                    </a:ext>
                  </a:extLst>
                </p:cNvPr>
                <p:cNvSpPr/>
                <p:nvPr/>
              </p:nvSpPr>
              <p:spPr bwMode="auto">
                <a:xfrm>
                  <a:off x="4853880" y="2360434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130125" name="Ovale 23">
                  <a:extLst>
                    <a:ext uri="{FF2B5EF4-FFF2-40B4-BE49-F238E27FC236}">
                      <a16:creationId xmlns:a16="http://schemas.microsoft.com/office/drawing/2014/main" id="{0BB3C9AE-FF71-2ABE-BF90-BDC8F3916476}"/>
                    </a:ext>
                  </a:extLst>
                </p:cNvPr>
                <p:cNvSpPr/>
                <p:nvPr/>
              </p:nvSpPr>
              <p:spPr bwMode="auto">
                <a:xfrm>
                  <a:off x="4850613" y="3966001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130126" name="Ovale 23">
                  <a:extLst>
                    <a:ext uri="{FF2B5EF4-FFF2-40B4-BE49-F238E27FC236}">
                      <a16:creationId xmlns:a16="http://schemas.microsoft.com/office/drawing/2014/main" id="{1F813278-5CD0-B171-D5FD-7489B8EFC205}"/>
                    </a:ext>
                  </a:extLst>
                </p:cNvPr>
                <p:cNvSpPr/>
                <p:nvPr/>
              </p:nvSpPr>
              <p:spPr bwMode="auto">
                <a:xfrm>
                  <a:off x="3566112" y="3170877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cxnSp>
              <p:nvCxnSpPr>
                <p:cNvPr id="130127" name="Connettore 2 33">
                  <a:extLst>
                    <a:ext uri="{FF2B5EF4-FFF2-40B4-BE49-F238E27FC236}">
                      <a16:creationId xmlns:a16="http://schemas.microsoft.com/office/drawing/2014/main" id="{F0CA1F68-3295-809F-5DF8-5FD5A78F56EB}"/>
                    </a:ext>
                  </a:extLst>
                </p:cNvPr>
                <p:cNvCxnSpPr>
                  <a:cxnSpLocks/>
                  <a:stCxn id="130125" idx="1"/>
                  <a:endCxn id="130126" idx="5"/>
                </p:cNvCxnSpPr>
                <p:nvPr/>
              </p:nvCxnSpPr>
              <p:spPr bwMode="auto">
                <a:xfrm flipH="1" flipV="1">
                  <a:off x="4364411" y="3628449"/>
                  <a:ext cx="623168" cy="41605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128" name="Ovale 23">
                  <a:extLst>
                    <a:ext uri="{FF2B5EF4-FFF2-40B4-BE49-F238E27FC236}">
                      <a16:creationId xmlns:a16="http://schemas.microsoft.com/office/drawing/2014/main" id="{B851A2FD-F25B-F018-FEEE-4F9DE1C2D65F}"/>
                    </a:ext>
                  </a:extLst>
                </p:cNvPr>
                <p:cNvSpPr/>
                <p:nvPr/>
              </p:nvSpPr>
              <p:spPr bwMode="auto">
                <a:xfrm>
                  <a:off x="2322809" y="3960124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</p:grpSp>
          <p:cxnSp>
            <p:nvCxnSpPr>
              <p:cNvPr id="130122" name="Connettore 2 33">
                <a:extLst>
                  <a:ext uri="{FF2B5EF4-FFF2-40B4-BE49-F238E27FC236}">
                    <a16:creationId xmlns:a16="http://schemas.microsoft.com/office/drawing/2014/main" id="{C4A4D322-052A-CA48-40A2-7D290D0A0695}"/>
                  </a:ext>
                </a:extLst>
              </p:cNvPr>
              <p:cNvCxnSpPr>
                <a:cxnSpLocks/>
                <a:stCxn id="130128" idx="6"/>
                <a:endCxn id="130125" idx="2"/>
              </p:cNvCxnSpPr>
              <p:nvPr/>
            </p:nvCxnSpPr>
            <p:spPr bwMode="auto">
              <a:xfrm>
                <a:off x="5357438" y="3954730"/>
                <a:ext cx="1592539" cy="58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615" name="CasellaDiTesto 34">
              <a:extLst>
                <a:ext uri="{FF2B5EF4-FFF2-40B4-BE49-F238E27FC236}">
                  <a16:creationId xmlns:a16="http://schemas.microsoft.com/office/drawing/2014/main" id="{F392DAC5-B40F-D46B-6A41-FE1F09808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446" y="1952093"/>
              <a:ext cx="13682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R22,R21,A2,RE2</a:t>
              </a:r>
            </a:p>
          </p:txBody>
        </p:sp>
        <p:cxnSp>
          <p:nvCxnSpPr>
            <p:cNvPr id="130112" name="Connettore 2 32">
              <a:extLst>
                <a:ext uri="{FF2B5EF4-FFF2-40B4-BE49-F238E27FC236}">
                  <a16:creationId xmlns:a16="http://schemas.microsoft.com/office/drawing/2014/main" id="{AE48690B-1DD6-0698-8B1F-A39C34477018}"/>
                </a:ext>
              </a:extLst>
            </p:cNvPr>
            <p:cNvCxnSpPr>
              <a:cxnSpLocks/>
              <a:stCxn id="130124" idx="1"/>
              <a:endCxn id="130124" idx="7"/>
            </p:cNvCxnSpPr>
            <p:nvPr/>
          </p:nvCxnSpPr>
          <p:spPr bwMode="auto">
            <a:xfrm rot="5400000" flipH="1" flipV="1">
              <a:off x="3829234" y="2236817"/>
              <a:ext cx="12700" cy="661333"/>
            </a:xfrm>
            <a:prstGeom prst="curvedConnector3">
              <a:avLst>
                <a:gd name="adj1" fmla="val 318959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113" name="Connettore 2 32">
              <a:extLst>
                <a:ext uri="{FF2B5EF4-FFF2-40B4-BE49-F238E27FC236}">
                  <a16:creationId xmlns:a16="http://schemas.microsoft.com/office/drawing/2014/main" id="{12E93CE1-53EC-B5C7-54CB-D5FB5B5C084C}"/>
                </a:ext>
              </a:extLst>
            </p:cNvPr>
            <p:cNvCxnSpPr>
              <a:cxnSpLocks/>
              <a:stCxn id="130128" idx="3"/>
              <a:endCxn id="130128" idx="5"/>
            </p:cNvCxnSpPr>
            <p:nvPr/>
          </p:nvCxnSpPr>
          <p:spPr bwMode="auto">
            <a:xfrm rot="16200000" flipH="1">
              <a:off x="1298163" y="4215571"/>
              <a:ext cx="12700" cy="661333"/>
            </a:xfrm>
            <a:prstGeom prst="curvedConnector3">
              <a:avLst>
                <a:gd name="adj1" fmla="val 300458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14" name="CasellaDiTesto 34">
              <a:extLst>
                <a:ext uri="{FF2B5EF4-FFF2-40B4-BE49-F238E27FC236}">
                  <a16:creationId xmlns:a16="http://schemas.microsoft.com/office/drawing/2014/main" id="{99C97E0E-CC18-CEE5-2C15-B0225B5A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744" y="4876295"/>
              <a:ext cx="13682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R22,R21,A2,RE2</a:t>
              </a:r>
            </a:p>
          </p:txBody>
        </p:sp>
        <p:cxnSp>
          <p:nvCxnSpPr>
            <p:cNvPr id="130115" name="Connettore 2 33">
              <a:extLst>
                <a:ext uri="{FF2B5EF4-FFF2-40B4-BE49-F238E27FC236}">
                  <a16:creationId xmlns:a16="http://schemas.microsoft.com/office/drawing/2014/main" id="{6C7C00E2-45CE-C40B-A674-6B8BEC6A1E42}"/>
                </a:ext>
              </a:extLst>
            </p:cNvPr>
            <p:cNvCxnSpPr>
              <a:cxnSpLocks/>
              <a:stCxn id="130125" idx="3"/>
              <a:endCxn id="130125" idx="5"/>
            </p:cNvCxnSpPr>
            <p:nvPr/>
          </p:nvCxnSpPr>
          <p:spPr bwMode="auto">
            <a:xfrm rot="16200000" flipH="1">
              <a:off x="3825967" y="4221448"/>
              <a:ext cx="12700" cy="661333"/>
            </a:xfrm>
            <a:prstGeom prst="curvedConnector3">
              <a:avLst>
                <a:gd name="adj1" fmla="val 284674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16" name="CasellaDiTesto 34">
              <a:extLst>
                <a:ext uri="{FF2B5EF4-FFF2-40B4-BE49-F238E27FC236}">
                  <a16:creationId xmlns:a16="http://schemas.microsoft.com/office/drawing/2014/main" id="{758F378A-963B-109A-EFC9-A2CB173FB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548" y="4859929"/>
              <a:ext cx="13682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R22,R21,A2,RE2</a:t>
              </a:r>
            </a:p>
          </p:txBody>
        </p:sp>
        <p:cxnSp>
          <p:nvCxnSpPr>
            <p:cNvPr id="130117" name="Connettore 2 32">
              <a:extLst>
                <a:ext uri="{FF2B5EF4-FFF2-40B4-BE49-F238E27FC236}">
                  <a16:creationId xmlns:a16="http://schemas.microsoft.com/office/drawing/2014/main" id="{D57C2286-21A2-C00F-A353-484036DD0BA1}"/>
                </a:ext>
              </a:extLst>
            </p:cNvPr>
            <p:cNvCxnSpPr>
              <a:cxnSpLocks/>
              <a:stCxn id="130149" idx="1"/>
              <a:endCxn id="130149" idx="3"/>
            </p:cNvCxnSpPr>
            <p:nvPr/>
          </p:nvCxnSpPr>
          <p:spPr bwMode="auto">
            <a:xfrm rot="16200000" flipH="1">
              <a:off x="779840" y="2768199"/>
              <a:ext cx="379065" cy="12700"/>
            </a:xfrm>
            <a:prstGeom prst="curvedConnector5">
              <a:avLst>
                <a:gd name="adj1" fmla="val -60306"/>
                <a:gd name="adj2" fmla="val -3822528"/>
                <a:gd name="adj3" fmla="val 16030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18" name="CasellaDiTesto 34">
              <a:extLst>
                <a:ext uri="{FF2B5EF4-FFF2-40B4-BE49-F238E27FC236}">
                  <a16:creationId xmlns:a16="http://schemas.microsoft.com/office/drawing/2014/main" id="{CB615254-C804-F096-73B4-647441583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836" y="2120741"/>
              <a:ext cx="13701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R22,R21,A2,RE2</a:t>
              </a:r>
            </a:p>
          </p:txBody>
        </p:sp>
        <p:cxnSp>
          <p:nvCxnSpPr>
            <p:cNvPr id="130119" name="Connettore 2 32">
              <a:extLst>
                <a:ext uri="{FF2B5EF4-FFF2-40B4-BE49-F238E27FC236}">
                  <a16:creationId xmlns:a16="http://schemas.microsoft.com/office/drawing/2014/main" id="{900D9D56-75BD-5C4C-685C-9346EBEECF46}"/>
                </a:ext>
              </a:extLst>
            </p:cNvPr>
            <p:cNvCxnSpPr>
              <a:cxnSpLocks/>
              <a:stCxn id="130126" idx="0"/>
              <a:endCxn id="130126" idx="6"/>
            </p:cNvCxnSpPr>
            <p:nvPr/>
          </p:nvCxnSpPr>
          <p:spPr bwMode="auto">
            <a:xfrm rot="16200000" flipH="1">
              <a:off x="2641263" y="3199623"/>
              <a:ext cx="268040" cy="467632"/>
            </a:xfrm>
            <a:prstGeom prst="curvedConnector4">
              <a:avLst>
                <a:gd name="adj1" fmla="val -51509"/>
                <a:gd name="adj2" fmla="val 11597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120" name="CasellaDiTesto 34">
              <a:extLst>
                <a:ext uri="{FF2B5EF4-FFF2-40B4-BE49-F238E27FC236}">
                  <a16:creationId xmlns:a16="http://schemas.microsoft.com/office/drawing/2014/main" id="{804660A2-0574-3B60-A3C0-BC0580287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330" y="2956566"/>
              <a:ext cx="14600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R22,R21,A2,RE2</a:t>
              </a:r>
            </a:p>
          </p:txBody>
        </p:sp>
      </p:grpSp>
      <p:grpSp>
        <p:nvGrpSpPr>
          <p:cNvPr id="130153" name="Group 130152">
            <a:extLst>
              <a:ext uri="{FF2B5EF4-FFF2-40B4-BE49-F238E27FC236}">
                <a16:creationId xmlns:a16="http://schemas.microsoft.com/office/drawing/2014/main" id="{B55426AE-B9A1-C85A-7477-ADA2313BA7A6}"/>
              </a:ext>
            </a:extLst>
          </p:cNvPr>
          <p:cNvGrpSpPr/>
          <p:nvPr/>
        </p:nvGrpSpPr>
        <p:grpSpPr>
          <a:xfrm>
            <a:off x="4661623" y="2060848"/>
            <a:ext cx="4486317" cy="3872355"/>
            <a:chOff x="4876465" y="1237600"/>
            <a:chExt cx="4486317" cy="3872355"/>
          </a:xfrm>
        </p:grpSpPr>
        <p:sp>
          <p:nvSpPr>
            <p:cNvPr id="130154" name="CasellaDiTesto 34">
              <a:extLst>
                <a:ext uri="{FF2B5EF4-FFF2-40B4-BE49-F238E27FC236}">
                  <a16:creationId xmlns:a16="http://schemas.microsoft.com/office/drawing/2014/main" id="{2DA2C706-C8A0-7764-D393-0D834B4B5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7257" y="2049965"/>
              <a:ext cx="13555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200" b="1" dirty="0">
                  <a:cs typeface="Arial" panose="020B0604020202020204" pitchFamily="34" charset="0"/>
                </a:rPr>
                <a:t>R11,R12,A1,RE1</a:t>
              </a:r>
            </a:p>
          </p:txBody>
        </p:sp>
        <p:grpSp>
          <p:nvGrpSpPr>
            <p:cNvPr id="130155" name="Group 130154">
              <a:extLst>
                <a:ext uri="{FF2B5EF4-FFF2-40B4-BE49-F238E27FC236}">
                  <a16:creationId xmlns:a16="http://schemas.microsoft.com/office/drawing/2014/main" id="{E80DF951-0F23-2470-3F9F-0BC5F5EC7CE6}"/>
                </a:ext>
              </a:extLst>
            </p:cNvPr>
            <p:cNvGrpSpPr/>
            <p:nvPr/>
          </p:nvGrpSpPr>
          <p:grpSpPr>
            <a:xfrm>
              <a:off x="4876465" y="1237600"/>
              <a:ext cx="3969080" cy="3872355"/>
              <a:chOff x="4876465" y="1237600"/>
              <a:chExt cx="3969080" cy="3872355"/>
            </a:xfrm>
          </p:grpSpPr>
          <p:grpSp>
            <p:nvGrpSpPr>
              <p:cNvPr id="130156" name="Group 130155">
                <a:extLst>
                  <a:ext uri="{FF2B5EF4-FFF2-40B4-BE49-F238E27FC236}">
                    <a16:creationId xmlns:a16="http://schemas.microsoft.com/office/drawing/2014/main" id="{F9525C03-3470-9527-2C10-F97571202F92}"/>
                  </a:ext>
                </a:extLst>
              </p:cNvPr>
              <p:cNvGrpSpPr/>
              <p:nvPr/>
            </p:nvGrpSpPr>
            <p:grpSpPr>
              <a:xfrm>
                <a:off x="4876465" y="1237600"/>
                <a:ext cx="3583967" cy="3415536"/>
                <a:chOff x="-324014" y="1165596"/>
                <a:chExt cx="3583967" cy="3415536"/>
              </a:xfrm>
            </p:grpSpPr>
            <p:grpSp>
              <p:nvGrpSpPr>
                <p:cNvPr id="130166" name="Group 130165">
                  <a:extLst>
                    <a:ext uri="{FF2B5EF4-FFF2-40B4-BE49-F238E27FC236}">
                      <a16:creationId xmlns:a16="http://schemas.microsoft.com/office/drawing/2014/main" id="{2DF28167-0121-A768-EA64-A46D74DA96C9}"/>
                    </a:ext>
                  </a:extLst>
                </p:cNvPr>
                <p:cNvGrpSpPr/>
                <p:nvPr/>
              </p:nvGrpSpPr>
              <p:grpSpPr>
                <a:xfrm>
                  <a:off x="-324014" y="1165596"/>
                  <a:ext cx="3583967" cy="3415536"/>
                  <a:chOff x="-324014" y="1165596"/>
                  <a:chExt cx="3583967" cy="3415536"/>
                </a:xfrm>
              </p:grpSpPr>
              <p:grpSp>
                <p:nvGrpSpPr>
                  <p:cNvPr id="130168" name="Group 130167">
                    <a:extLst>
                      <a:ext uri="{FF2B5EF4-FFF2-40B4-BE49-F238E27FC236}">
                        <a16:creationId xmlns:a16="http://schemas.microsoft.com/office/drawing/2014/main" id="{7AE4D899-47AF-D2B6-7CD6-E7BB21DB32E6}"/>
                      </a:ext>
                    </a:extLst>
                  </p:cNvPr>
                  <p:cNvGrpSpPr/>
                  <p:nvPr/>
                </p:nvGrpSpPr>
                <p:grpSpPr>
                  <a:xfrm>
                    <a:off x="-324014" y="1165596"/>
                    <a:ext cx="3583967" cy="3323258"/>
                    <a:chOff x="-408693" y="2470649"/>
                    <a:chExt cx="3583967" cy="3323258"/>
                  </a:xfrm>
                </p:grpSpPr>
                <p:grpSp>
                  <p:nvGrpSpPr>
                    <p:cNvPr id="130174" name="Group 130173">
                      <a:extLst>
                        <a:ext uri="{FF2B5EF4-FFF2-40B4-BE49-F238E27FC236}">
                          <a16:creationId xmlns:a16="http://schemas.microsoft.com/office/drawing/2014/main" id="{6CE99211-4AC8-C2D7-75FE-58E08355C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08693" y="2470649"/>
                      <a:ext cx="3583967" cy="3323258"/>
                      <a:chOff x="-408693" y="2470649"/>
                      <a:chExt cx="3583967" cy="3323258"/>
                    </a:xfrm>
                  </p:grpSpPr>
                  <p:cxnSp>
                    <p:nvCxnSpPr>
                      <p:cNvPr id="130178" name="Connettore 2 33">
                        <a:extLst>
                          <a:ext uri="{FF2B5EF4-FFF2-40B4-BE49-F238E27FC236}">
                            <a16:creationId xmlns:a16="http://schemas.microsoft.com/office/drawing/2014/main" id="{9365A49A-4C9B-36AC-A551-C154D95242A7}"/>
                          </a:ext>
                        </a:extLst>
                      </p:cNvPr>
                      <p:cNvCxnSpPr>
                        <a:cxnSpLocks/>
                        <a:stCxn id="130169" idx="4"/>
                        <a:endCxn id="130170" idx="0"/>
                      </p:cNvCxnSpPr>
                      <p:nvPr/>
                    </p:nvCxnSpPr>
                    <p:spPr bwMode="auto">
                      <a:xfrm flipH="1">
                        <a:off x="337489" y="4211094"/>
                        <a:ext cx="4330" cy="113047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0179" name="Group 130178">
                        <a:extLst>
                          <a:ext uri="{FF2B5EF4-FFF2-40B4-BE49-F238E27FC236}">
                            <a16:creationId xmlns:a16="http://schemas.microsoft.com/office/drawing/2014/main" id="{8E59853B-E080-4ABC-81BC-EB4374C504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08693" y="2470649"/>
                        <a:ext cx="3583967" cy="3323258"/>
                        <a:chOff x="-408693" y="2470649"/>
                        <a:chExt cx="3583967" cy="3323258"/>
                      </a:xfrm>
                    </p:grpSpPr>
                    <p:grpSp>
                      <p:nvGrpSpPr>
                        <p:cNvPr id="130180" name="Group 130179">
                          <a:extLst>
                            <a:ext uri="{FF2B5EF4-FFF2-40B4-BE49-F238E27FC236}">
                              <a16:creationId xmlns:a16="http://schemas.microsoft.com/office/drawing/2014/main" id="{136247F8-B73C-58C1-8508-3051C1682B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08693" y="2470649"/>
                          <a:ext cx="3583967" cy="3323258"/>
                          <a:chOff x="-27693" y="2675116"/>
                          <a:chExt cx="3583967" cy="3323258"/>
                        </a:xfrm>
                      </p:grpSpPr>
                      <p:grpSp>
                        <p:nvGrpSpPr>
                          <p:cNvPr id="130185" name="Group 130184">
                            <a:extLst>
                              <a:ext uri="{FF2B5EF4-FFF2-40B4-BE49-F238E27FC236}">
                                <a16:creationId xmlns:a16="http://schemas.microsoft.com/office/drawing/2014/main" id="{E7CBA118-F5D0-7755-A81E-068474EF0D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7693" y="2675116"/>
                            <a:ext cx="3583967" cy="3323258"/>
                            <a:chOff x="-2102793" y="2992310"/>
                            <a:chExt cx="3583967" cy="3323258"/>
                          </a:xfrm>
                        </p:grpSpPr>
                        <p:grpSp>
                          <p:nvGrpSpPr>
                            <p:cNvPr id="130187" name="Group 130186">
                              <a:extLst>
                                <a:ext uri="{FF2B5EF4-FFF2-40B4-BE49-F238E27FC236}">
                                  <a16:creationId xmlns:a16="http://schemas.microsoft.com/office/drawing/2014/main" id="{B878FB4D-8D28-AE9D-AB88-6D5EDECC93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2102793" y="2992310"/>
                              <a:ext cx="3583967" cy="3323258"/>
                              <a:chOff x="-2366201" y="2942218"/>
                              <a:chExt cx="4022767" cy="3572358"/>
                            </a:xfrm>
                          </p:grpSpPr>
                          <p:grpSp>
                            <p:nvGrpSpPr>
                              <p:cNvPr id="130190" name="Gruppo 19">
                                <a:extLst>
                                  <a:ext uri="{FF2B5EF4-FFF2-40B4-BE49-F238E27FC236}">
                                    <a16:creationId xmlns:a16="http://schemas.microsoft.com/office/drawing/2014/main" id="{5B3EBF62-D18B-251E-BFBD-2135B4D4A70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2366201" y="2942218"/>
                                <a:ext cx="4022767" cy="3572358"/>
                                <a:chOff x="-13677" y="2782680"/>
                                <a:chExt cx="4039984" cy="3571214"/>
                              </a:xfrm>
                            </p:grpSpPr>
                            <p:sp>
                              <p:nvSpPr>
                                <p:cNvPr id="130194" name="Ovale 23">
                                  <a:extLst>
                                    <a:ext uri="{FF2B5EF4-FFF2-40B4-BE49-F238E27FC236}">
                                      <a16:creationId xmlns:a16="http://schemas.microsoft.com/office/drawing/2014/main" id="{5B7D34B7-3137-C66A-2F17-9F2DB3AB901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972040" y="4078690"/>
                                  <a:ext cx="1054267" cy="576079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2">
                                    <a:lumMod val="60000"/>
                                    <a:lumOff val="4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anchor="ctr"/>
                                <a:lstStyle/>
                                <a:p>
                                  <a:pPr algn="ctr">
                                    <a:defRPr/>
                                  </a:pPr>
                                  <a:endParaRPr lang="en-GB" b="1" dirty="0"/>
                                </a:p>
                              </p:txBody>
                            </p:sp>
                            <p:sp>
                              <p:nvSpPr>
                                <p:cNvPr id="130195" name="CasellaDiTesto 13">
                                  <a:extLst>
                                    <a:ext uri="{FF2B5EF4-FFF2-40B4-BE49-F238E27FC236}">
                                      <a16:creationId xmlns:a16="http://schemas.microsoft.com/office/drawing/2014/main" id="{CEBF4886-018D-4BE1-5B6B-3C17FE199754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-13677" y="2782680"/>
                                  <a:ext cx="821855" cy="42996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US" altLang="it-IT" sz="2000" b="1" dirty="0">
                                      <a:cs typeface="Arial" panose="020B0604020202020204" pitchFamily="34" charset="0"/>
                                    </a:rPr>
                                    <a:t>S2: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30196" name="CasellaDiTesto 7">
                                  <a:extLst>
                                    <a:ext uri="{FF2B5EF4-FFF2-40B4-BE49-F238E27FC236}">
                                      <a16:creationId xmlns:a16="http://schemas.microsoft.com/office/drawing/2014/main" id="{C4AE3704-1D60-1718-C633-9E9DB80187BF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48614" y="5990080"/>
                                  <a:ext cx="690618" cy="36381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GB" altLang="it-IT" sz="1600" b="1" i="1" dirty="0">
                                      <a:latin typeface="Times New Roman" panose="02020603050405020304" pitchFamily="18" charset="0"/>
                                    </a:rPr>
                                    <a:t>R1_I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130197" name="Connettore 2 33">
                                  <a:extLst>
                                    <a:ext uri="{FF2B5EF4-FFF2-40B4-BE49-F238E27FC236}">
                                      <a16:creationId xmlns:a16="http://schemas.microsoft.com/office/drawing/2014/main" id="{FB399472-AF32-54E2-76A6-5737E83473C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0194" idx="4"/>
                                  <a:endCxn id="130173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3495489" y="4654769"/>
                                  <a:ext cx="3684" cy="122221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30191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03CBCDBA-A6E4-0418-76AC-83D626E59845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76140" y="4341266"/>
                                <a:ext cx="513070" cy="3639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I_I</a:t>
                                </a:r>
                              </a:p>
                            </p:txBody>
                          </p:sp>
                          <p:cxnSp>
                            <p:nvCxnSpPr>
                              <p:cNvPr id="130192" name="Connettore 2 32">
                                <a:extLst>
                                  <a:ext uri="{FF2B5EF4-FFF2-40B4-BE49-F238E27FC236}">
                                    <a16:creationId xmlns:a16="http://schemas.microsoft.com/office/drawing/2014/main" id="{63F4D729-F449-641B-5AA0-21E0716CCF03}"/>
                                  </a:ext>
                                </a:extLst>
                              </p:cNvPr>
                              <p:cNvCxnSpPr>
                                <a:cxnSpLocks/>
                                <a:stCxn id="130194" idx="2"/>
                                <a:endCxn id="130169" idx="6"/>
                              </p:cNvCxnSpPr>
                              <p:nvPr/>
                            </p:nvCxnSpPr>
                            <p:spPr bwMode="auto">
                              <a:xfrm flipH="1" flipV="1">
                                <a:off x="-998914" y="4524991"/>
                                <a:ext cx="1605706" cy="178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0193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6EC80C11-CAB0-D448-2014-1A2AAD8FDF7A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2053548" y="6134500"/>
                                <a:ext cx="1152293" cy="3639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R3_T2S2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0188" name="CasellaDiTesto 34">
                              <a:extLst>
                                <a:ext uri="{FF2B5EF4-FFF2-40B4-BE49-F238E27FC236}">
                                  <a16:creationId xmlns:a16="http://schemas.microsoft.com/office/drawing/2014/main" id="{804C7A6C-5B73-90ED-195C-1E67869F5749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453184" y="5791220"/>
                              <a:ext cx="591646" cy="3385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R22</a:t>
                              </a:r>
                            </a:p>
                          </p:txBody>
                        </p:sp>
                        <p:sp>
                          <p:nvSpPr>
                            <p:cNvPr id="130189" name="CasellaDiTesto 34">
                              <a:extLst>
                                <a:ext uri="{FF2B5EF4-FFF2-40B4-BE49-F238E27FC236}">
                                  <a16:creationId xmlns:a16="http://schemas.microsoft.com/office/drawing/2014/main" id="{92EB8370-E3C8-1ECB-E5F0-083AFA2EE87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1108385" y="5447395"/>
                              <a:ext cx="452241" cy="3385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A2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30186" name="CasellaDiTesto 34">
                            <a:extLst>
                              <a:ext uri="{FF2B5EF4-FFF2-40B4-BE49-F238E27FC236}">
                                <a16:creationId xmlns:a16="http://schemas.microsoft.com/office/drawing/2014/main" id="{856ED951-9997-3865-B9BF-2762F0ED6C4E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07121" y="4853308"/>
                            <a:ext cx="591646" cy="3385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it-IT" sz="1600" b="1" dirty="0">
                                <a:cs typeface="Arial" panose="020B0604020202020204" pitchFamily="34" charset="0"/>
                              </a:rPr>
                              <a:t>R21</a:t>
                            </a:r>
                          </a:p>
                        </p:txBody>
                      </p:sp>
                    </p:grpSp>
                    <p:cxnSp>
                      <p:nvCxnSpPr>
                        <p:cNvPr id="130181" name="Connettore 2 33">
                          <a:extLst>
                            <a:ext uri="{FF2B5EF4-FFF2-40B4-BE49-F238E27FC236}">
                              <a16:creationId xmlns:a16="http://schemas.microsoft.com/office/drawing/2014/main" id="{146A8904-568F-F5A2-1EAD-46D0323D99DA}"/>
                            </a:ext>
                          </a:extLst>
                        </p:cNvPr>
                        <p:cNvCxnSpPr>
                          <a:cxnSpLocks/>
                          <a:stCxn id="130173" idx="2"/>
                          <a:endCxn id="130170" idx="6"/>
                        </p:cNvCxnSpPr>
                        <p:nvPr/>
                      </p:nvCxnSpPr>
                      <p:spPr bwMode="auto">
                        <a:xfrm flipH="1" flipV="1">
                          <a:off x="805121" y="5609607"/>
                          <a:ext cx="1431619" cy="853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0182" name="CasellaDiTesto 7">
                          <a:extLst>
                            <a:ext uri="{FF2B5EF4-FFF2-40B4-BE49-F238E27FC236}">
                              <a16:creationId xmlns:a16="http://schemas.microsoft.com/office/drawing/2014/main" id="{6C7C37B3-82DE-37BB-62D0-91166EBC7F1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15025" y="4655285"/>
                          <a:ext cx="925639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U_T2S2</a:t>
                          </a:r>
                        </a:p>
                      </p:txBody>
                    </p:sp>
                    <p:sp>
                      <p:nvSpPr>
                        <p:cNvPr id="130183" name="CasellaDiTesto 34">
                          <a:extLst>
                            <a:ext uri="{FF2B5EF4-FFF2-40B4-BE49-F238E27FC236}">
                              <a16:creationId xmlns:a16="http://schemas.microsoft.com/office/drawing/2014/main" id="{7F44E9B8-9BC9-B2E9-D5EA-3A882481ABD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0394" y="4600849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R21</a:t>
                          </a:r>
                        </a:p>
                      </p:txBody>
                    </p:sp>
                    <p:sp>
                      <p:nvSpPr>
                        <p:cNvPr id="130184" name="CasellaDiTesto 7">
                          <a:extLst>
                            <a:ext uri="{FF2B5EF4-FFF2-40B4-BE49-F238E27FC236}">
                              <a16:creationId xmlns:a16="http://schemas.microsoft.com/office/drawing/2014/main" id="{42A89A11-58A6-EA39-BE54-A3C33C572B3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30143" y="3794793"/>
                          <a:ext cx="1026601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R2_T2S2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30175" name="Connettore 2 25">
                      <a:extLst>
                        <a:ext uri="{FF2B5EF4-FFF2-40B4-BE49-F238E27FC236}">
                          <a16:creationId xmlns:a16="http://schemas.microsoft.com/office/drawing/2014/main" id="{2A8D794D-3D3E-DABE-6A7C-31AFC1ED4E24}"/>
                        </a:ext>
                      </a:extLst>
                    </p:cNvPr>
                    <p:cNvCxnSpPr>
                      <a:cxnSpLocks/>
                      <a:stCxn id="130171" idx="7"/>
                      <a:endCxn id="130194" idx="3"/>
                    </p:cNvCxnSpPr>
                    <p:nvPr/>
                  </p:nvCxnSpPr>
                  <p:spPr bwMode="auto">
                    <a:xfrm flipV="1">
                      <a:off x="1861323" y="4134246"/>
                      <a:ext cx="515651" cy="49434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176" name="CasellaDiTesto 34">
                      <a:extLst>
                        <a:ext uri="{FF2B5EF4-FFF2-40B4-BE49-F238E27FC236}">
                          <a16:creationId xmlns:a16="http://schemas.microsoft.com/office/drawing/2014/main" id="{85BC700E-5706-41F3-A66E-CB6C816BF42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45094" y="4094851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RE2</a:t>
                      </a:r>
                    </a:p>
                  </p:txBody>
                </p:sp>
                <p:cxnSp>
                  <p:nvCxnSpPr>
                    <p:cNvPr id="130177" name="Connettore 2 25">
                      <a:extLst>
                        <a:ext uri="{FF2B5EF4-FFF2-40B4-BE49-F238E27FC236}">
                          <a16:creationId xmlns:a16="http://schemas.microsoft.com/office/drawing/2014/main" id="{6F3F68C0-857F-F59B-3F2A-4C074412EABA}"/>
                        </a:ext>
                      </a:extLst>
                    </p:cNvPr>
                    <p:cNvCxnSpPr>
                      <a:cxnSpLocks/>
                      <a:endCxn id="130194" idx="0"/>
                    </p:cNvCxnSpPr>
                    <p:nvPr/>
                  </p:nvCxnSpPr>
                  <p:spPr bwMode="auto">
                    <a:xfrm>
                      <a:off x="2705763" y="3234259"/>
                      <a:ext cx="1878" cy="44241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169" name="Ovale 23">
                    <a:extLst>
                      <a:ext uri="{FF2B5EF4-FFF2-40B4-BE49-F238E27FC236}">
                        <a16:creationId xmlns:a16="http://schemas.microsoft.com/office/drawing/2014/main" id="{A8979F24-2C06-2BED-84A7-ED7AF1BB1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41135" y="2369962"/>
                    <a:ext cx="935265" cy="5360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b="1" dirty="0"/>
                  </a:p>
                </p:txBody>
              </p:sp>
              <p:sp>
                <p:nvSpPr>
                  <p:cNvPr id="130170" name="Ovale 23">
                    <a:extLst>
                      <a:ext uri="{FF2B5EF4-FFF2-40B4-BE49-F238E27FC236}">
                        <a16:creationId xmlns:a16="http://schemas.microsoft.com/office/drawing/2014/main" id="{19F80DBC-7077-FEA5-88FB-E380442BA0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-45465" y="4036514"/>
                    <a:ext cx="935265" cy="5360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b="1" dirty="0"/>
                  </a:p>
                </p:txBody>
              </p:sp>
              <p:sp>
                <p:nvSpPr>
                  <p:cNvPr id="130171" name="Ovale 23">
                    <a:extLst>
                      <a:ext uri="{FF2B5EF4-FFF2-40B4-BE49-F238E27FC236}">
                        <a16:creationId xmlns:a16="http://schemas.microsoft.com/office/drawing/2014/main" id="{2D8C305F-65FA-7FDF-3F71-A94F04762F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47703" y="3245026"/>
                    <a:ext cx="935265" cy="5360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b="1" dirty="0"/>
                  </a:p>
                </p:txBody>
              </p:sp>
              <p:cxnSp>
                <p:nvCxnSpPr>
                  <p:cNvPr id="130172" name="Connettore 2 33">
                    <a:extLst>
                      <a:ext uri="{FF2B5EF4-FFF2-40B4-BE49-F238E27FC236}">
                        <a16:creationId xmlns:a16="http://schemas.microsoft.com/office/drawing/2014/main" id="{39C8CA23-8BFF-F251-BFA4-F861FD5489A3}"/>
                      </a:ext>
                    </a:extLst>
                  </p:cNvPr>
                  <p:cNvCxnSpPr>
                    <a:cxnSpLocks/>
                    <a:stCxn id="130170" idx="7"/>
                    <a:endCxn id="130171" idx="3"/>
                  </p:cNvCxnSpPr>
                  <p:nvPr/>
                </p:nvCxnSpPr>
                <p:spPr bwMode="auto">
                  <a:xfrm flipV="1">
                    <a:off x="752834" y="3702598"/>
                    <a:ext cx="531835" cy="41242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173" name="Ovale 23">
                    <a:extLst>
                      <a:ext uri="{FF2B5EF4-FFF2-40B4-BE49-F238E27FC236}">
                        <a16:creationId xmlns:a16="http://schemas.microsoft.com/office/drawing/2014/main" id="{F345E51B-7F8F-BC63-8F2D-12030903E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21419" y="4045053"/>
                    <a:ext cx="935265" cy="53607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b="1" dirty="0"/>
                  </a:p>
                </p:txBody>
              </p:sp>
            </p:grpSp>
            <p:sp>
              <p:nvSpPr>
                <p:cNvPr id="130167" name="CasellaDiTesto 34">
                  <a:extLst>
                    <a:ext uri="{FF2B5EF4-FFF2-40B4-BE49-F238E27FC236}">
                      <a16:creationId xmlns:a16="http://schemas.microsoft.com/office/drawing/2014/main" id="{3B4DEA0C-F5E4-AF29-944F-1FB87AC29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7623" y="2330247"/>
                  <a:ext cx="59164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</p:grpSp>
          <p:cxnSp>
            <p:nvCxnSpPr>
              <p:cNvPr id="130157" name="Connettore 2 32">
                <a:extLst>
                  <a:ext uri="{FF2B5EF4-FFF2-40B4-BE49-F238E27FC236}">
                    <a16:creationId xmlns:a16="http://schemas.microsoft.com/office/drawing/2014/main" id="{BE406E40-5CB9-1540-1EAE-1D5BA40C4E91}"/>
                  </a:ext>
                </a:extLst>
              </p:cNvPr>
              <p:cNvCxnSpPr>
                <a:cxnSpLocks/>
                <a:stCxn id="130169" idx="1"/>
                <a:endCxn id="130169" idx="7"/>
              </p:cNvCxnSpPr>
              <p:nvPr/>
            </p:nvCxnSpPr>
            <p:spPr bwMode="auto">
              <a:xfrm rot="5400000" flipH="1" flipV="1">
                <a:off x="5626976" y="2189807"/>
                <a:ext cx="12700" cy="661333"/>
              </a:xfrm>
              <a:prstGeom prst="curvedConnector3">
                <a:avLst>
                  <a:gd name="adj1" fmla="val 2774598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158" name="CasellaDiTesto 34">
                <a:extLst>
                  <a:ext uri="{FF2B5EF4-FFF2-40B4-BE49-F238E27FC236}">
                    <a16:creationId xmlns:a16="http://schemas.microsoft.com/office/drawing/2014/main" id="{66D9A538-8494-E714-2B4B-2FE5552B7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4663" y="1946579"/>
                <a:ext cx="153077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R11,R12,A1,RE1</a:t>
                </a:r>
              </a:p>
            </p:txBody>
          </p:sp>
          <p:cxnSp>
            <p:nvCxnSpPr>
              <p:cNvPr id="130159" name="Connettore 2 32">
                <a:extLst>
                  <a:ext uri="{FF2B5EF4-FFF2-40B4-BE49-F238E27FC236}">
                    <a16:creationId xmlns:a16="http://schemas.microsoft.com/office/drawing/2014/main" id="{410564B5-0212-38C3-43F5-5A6937BF2056}"/>
                  </a:ext>
                </a:extLst>
              </p:cNvPr>
              <p:cNvCxnSpPr>
                <a:cxnSpLocks/>
                <a:stCxn id="130194" idx="7"/>
                <a:endCxn id="130194" idx="5"/>
              </p:cNvCxnSpPr>
              <p:nvPr/>
            </p:nvCxnSpPr>
            <p:spPr bwMode="auto">
              <a:xfrm rot="16200000" flipH="1">
                <a:off x="8133931" y="2711666"/>
                <a:ext cx="379067" cy="12700"/>
              </a:xfrm>
              <a:prstGeom prst="curvedConnector5">
                <a:avLst>
                  <a:gd name="adj1" fmla="val -60306"/>
                  <a:gd name="adj2" fmla="val 3594724"/>
                  <a:gd name="adj3" fmla="val 160306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160" name="Connettore 2 32">
                <a:extLst>
                  <a:ext uri="{FF2B5EF4-FFF2-40B4-BE49-F238E27FC236}">
                    <a16:creationId xmlns:a16="http://schemas.microsoft.com/office/drawing/2014/main" id="{FFF124F0-A54F-0A35-0B52-3D3B602D51A1}"/>
                  </a:ext>
                </a:extLst>
              </p:cNvPr>
              <p:cNvCxnSpPr>
                <a:cxnSpLocks/>
                <a:stCxn id="130171" idx="2"/>
                <a:endCxn id="130171" idx="0"/>
              </p:cNvCxnSpPr>
              <p:nvPr/>
            </p:nvCxnSpPr>
            <p:spPr bwMode="auto">
              <a:xfrm rot="10800000" flipH="1">
                <a:off x="6348181" y="3317030"/>
                <a:ext cx="467633" cy="268040"/>
              </a:xfrm>
              <a:prstGeom prst="curvedConnector4">
                <a:avLst>
                  <a:gd name="adj1" fmla="val -32210"/>
                  <a:gd name="adj2" fmla="val 16413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161" name="CasellaDiTesto 34">
                <a:extLst>
                  <a:ext uri="{FF2B5EF4-FFF2-40B4-BE49-F238E27FC236}">
                    <a16:creationId xmlns:a16="http://schemas.microsoft.com/office/drawing/2014/main" id="{81F923B7-F5DC-6315-36B2-E4CD4AA313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163" y="2916434"/>
                <a:ext cx="13729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R11,R12,A1,RE1</a:t>
                </a:r>
              </a:p>
            </p:txBody>
          </p:sp>
          <p:cxnSp>
            <p:nvCxnSpPr>
              <p:cNvPr id="130162" name="Connettore 2 32">
                <a:extLst>
                  <a:ext uri="{FF2B5EF4-FFF2-40B4-BE49-F238E27FC236}">
                    <a16:creationId xmlns:a16="http://schemas.microsoft.com/office/drawing/2014/main" id="{71CF503F-55D3-252A-9C89-2387E74C9E2F}"/>
                  </a:ext>
                </a:extLst>
              </p:cNvPr>
              <p:cNvCxnSpPr>
                <a:cxnSpLocks/>
                <a:stCxn id="130170" idx="3"/>
                <a:endCxn id="130170" idx="5"/>
              </p:cNvCxnSpPr>
              <p:nvPr/>
            </p:nvCxnSpPr>
            <p:spPr bwMode="auto">
              <a:xfrm rot="16200000" flipH="1">
                <a:off x="5622646" y="4235423"/>
                <a:ext cx="12700" cy="661333"/>
              </a:xfrm>
              <a:prstGeom prst="curvedConnector3">
                <a:avLst>
                  <a:gd name="adj1" fmla="val 2418165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163" name="CasellaDiTesto 34">
                <a:extLst>
                  <a:ext uri="{FF2B5EF4-FFF2-40B4-BE49-F238E27FC236}">
                    <a16:creationId xmlns:a16="http://schemas.microsoft.com/office/drawing/2014/main" id="{8CBA87F3-DADC-3577-49E0-18F2C9E64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9754" y="4832956"/>
                <a:ext cx="13763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R11,R12,A1,RE1</a:t>
                </a:r>
              </a:p>
            </p:txBody>
          </p:sp>
          <p:cxnSp>
            <p:nvCxnSpPr>
              <p:cNvPr id="130164" name="Connettore 2 32">
                <a:extLst>
                  <a:ext uri="{FF2B5EF4-FFF2-40B4-BE49-F238E27FC236}">
                    <a16:creationId xmlns:a16="http://schemas.microsoft.com/office/drawing/2014/main" id="{ED558F30-F881-1CC0-45F7-9FA2EBCABFDE}"/>
                  </a:ext>
                </a:extLst>
              </p:cNvPr>
              <p:cNvCxnSpPr>
                <a:cxnSpLocks/>
                <a:stCxn id="130173" idx="3"/>
                <a:endCxn id="130173" idx="5"/>
              </p:cNvCxnSpPr>
              <p:nvPr/>
            </p:nvCxnSpPr>
            <p:spPr bwMode="auto">
              <a:xfrm rot="16200000" flipH="1">
                <a:off x="7989530" y="4243962"/>
                <a:ext cx="12700" cy="661333"/>
              </a:xfrm>
              <a:prstGeom prst="curvedConnector3">
                <a:avLst>
                  <a:gd name="adj1" fmla="val 2418165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165" name="CasellaDiTesto 34">
                <a:extLst>
                  <a:ext uri="{FF2B5EF4-FFF2-40B4-BE49-F238E27FC236}">
                    <a16:creationId xmlns:a16="http://schemas.microsoft.com/office/drawing/2014/main" id="{F48AAD4D-B1CE-A156-72E7-57B1F02C8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7319" y="4832955"/>
                <a:ext cx="13682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R11,R12,A1,RE1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111558"/>
      </p:ext>
    </p:extLst>
  </p:cSld>
  <p:clrMapOvr>
    <a:masterClrMapping/>
  </p:clrMapOvr>
  <p:transition>
    <p:strips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(15)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CasellaDiTesto 5"/>
              <p:cNvSpPr txBox="1">
                <a:spLocks noChangeArrowheads="1"/>
              </p:cNvSpPr>
              <p:nvPr/>
            </p:nvSpPr>
            <p:spPr bwMode="auto">
              <a:xfrm>
                <a:off x="558800" y="1219200"/>
                <a:ext cx="8280400" cy="485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sz="1800" b="1">
                    <a:cs typeface="Arial" panose="020B0604020202020204" pitchFamily="34" charset="0"/>
                  </a:rPr>
                  <a:t>Non-blockingness</a:t>
                </a:r>
                <a:r>
                  <a:rPr lang="en-US" altLang="it-IT" sz="1800" b="1" dirty="0">
                    <a:cs typeface="Arial" panose="020B0604020202020204" pitchFamily="34" charset="0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sz="1800" dirty="0">
                  <a:cs typeface="Arial" panose="020B0604020202020204" pitchFamily="34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600" dirty="0">
                    <a:cs typeface="Arial" panose="020B0604020202020204" pitchFamily="34" charset="0"/>
                  </a:rPr>
                  <a:t>Find the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400" dirty="0" err="1">
                    <a:cs typeface="Arial" panose="020B0604020202020204" pitchFamily="34" charset="0"/>
                  </a:rPr>
                  <a:t>Lm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(S1)={</a:t>
                </a:r>
                <a:r>
                  <a:rPr lang="en-US" altLang="it-IT" sz="14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, (R22||R21||A2)*, (R11(R22||R21||A2)*R12(R22||R21||A2)*A1(R22||R21||A2)*RE1(R22||R21||A2)*)*,</a:t>
                </a:r>
                <a:br>
                  <a:rPr lang="en-US" altLang="it-IT" sz="1400" dirty="0">
                    <a:cs typeface="Arial" panose="020B0604020202020204" pitchFamily="34" charset="0"/>
                  </a:rPr>
                </a:br>
                <a:r>
                  <a:rPr lang="en-US" altLang="it-IT" sz="1400" dirty="0">
                    <a:cs typeface="Arial" panose="020B0604020202020204" pitchFamily="34" charset="0"/>
                  </a:rPr>
                  <a:t>(R12(R22||R21||A2)*R11(R22||R21||A2)*A1(R22||R21||A2)*RE1(R22||R21||A2)*)*}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400" dirty="0" err="1">
                    <a:cs typeface="Arial" panose="020B0604020202020204" pitchFamily="34" charset="0"/>
                  </a:rPr>
                  <a:t>Lm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(S2)={</a:t>
                </a:r>
                <a:r>
                  <a:rPr lang="en-US" altLang="it-IT" sz="14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, (R11||R12||A1)*, (R22(R11||R12||A1)*R21(R11||R12||A1)*A2(R11||R12||A1)*RE2(R11||R12||A1)*)*,</a:t>
                </a:r>
                <a:br>
                  <a:rPr lang="en-US" altLang="it-IT" sz="1400" dirty="0">
                    <a:cs typeface="Arial" panose="020B0604020202020204" pitchFamily="34" charset="0"/>
                  </a:rPr>
                </a:br>
                <a:r>
                  <a:rPr lang="en-US" altLang="it-IT" sz="1400" dirty="0">
                    <a:cs typeface="Arial" panose="020B0604020202020204" pitchFamily="34" charset="0"/>
                  </a:rPr>
                  <a:t>(R21(R11||R12||A1)*R22(R11||R12||A1)*A2(R11||R12||A1)*RE2(R11||R12||A1)*)*}</a:t>
                </a: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600" dirty="0">
                    <a:cs typeface="Arial" panose="020B0604020202020204" pitchFamily="34" charset="0"/>
                  </a:rPr>
                  <a:t>The next step is to find the prefixed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400" dirty="0">
                    <a:cs typeface="Arial" panose="020B0604020202020204" pitchFamily="34" charset="0"/>
                  </a:rPr>
                  <a:t>={</a:t>
                </a:r>
                <a:r>
                  <a:rPr lang="en-US" altLang="it-IT" sz="14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, R22, R22R22,…,R22R21,R22R21R22,…,R22R21R21,…,R22R22R21,</a:t>
                </a:r>
                <a:br>
                  <a:rPr lang="en-US" altLang="it-IT" sz="1400" dirty="0">
                    <a:cs typeface="Arial" panose="020B0604020202020204" pitchFamily="34" charset="0"/>
                  </a:rPr>
                </a:br>
                <a:r>
                  <a:rPr lang="en-US" altLang="it-IT" sz="1400" dirty="0">
                    <a:cs typeface="Arial" panose="020B0604020202020204" pitchFamily="34" charset="0"/>
                  </a:rPr>
                  <a:t>…,R22A2,R22R22A2,…,R22A2A2,…,R22R21A2,R22R11,R22A2R21,…,R11,R11R22, R11R21,R11A2,…,R11R12,R11R12A1,R11R12A1RE1,R12,R12R11,R12R11A1, R12R11A1RE1}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it-IT" sz="1400" dirty="0">
                    <a:cs typeface="Arial" panose="020B0604020202020204" pitchFamily="34" charset="0"/>
                  </a:rPr>
                  <a:t>={ℇ,R11,R11R11,…,R11R12,R11R12R11,…,R11R12R12,…,R11R11R12,…, R11A1,R11R11A1,…,R11A1A1,…,R11R12A1,R11A1R12,…,R22,R22R11,R22R12, R22A1,…,R22R21,R22R21A2,R22R21A2RE2,R21,R21R22,R21R22A2,</a:t>
                </a:r>
                <a:br>
                  <a:rPr lang="en-US" altLang="it-IT" sz="1400" dirty="0">
                    <a:cs typeface="Arial" panose="020B0604020202020204" pitchFamily="34" charset="0"/>
                  </a:rPr>
                </a:br>
                <a:r>
                  <a:rPr lang="en-US" altLang="it-IT" sz="1400" dirty="0">
                    <a:cs typeface="Arial" panose="020B0604020202020204" pitchFamily="34" charset="0"/>
                  </a:rPr>
                  <a:t>R21R22A2RE2}</a:t>
                </a: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600" dirty="0">
                    <a:cs typeface="Arial" panose="020B0604020202020204" pitchFamily="34" charset="0"/>
                  </a:rPr>
                  <a:t>Find the intersection of the two prefixed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400" dirty="0">
                    <a:cs typeface="Arial" panose="020B0604020202020204" pitchFamily="34" charset="0"/>
                  </a:rPr>
                  <a:t>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d>
                          <m:dPr>
                            <m:ctrlPr>
                              <a:rPr lang="en-US" altLang="it-IT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it-IT" sz="1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it-IT" altLang="it-IT" sz="1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it-IT" sz="1400" b="0" dirty="0">
                    <a:cs typeface="Arial" panose="020B0604020202020204" pitchFamily="34" charset="0"/>
                  </a:rPr>
                  <a:t>={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ℇ,R11,R22,R12,R21,R11R22,R11R12,R11R21,R22R11,R22R12,</a:t>
                </a:r>
                <a:br>
                  <a:rPr lang="en-US" altLang="it-IT" sz="1400" dirty="0">
                    <a:cs typeface="Arial" panose="020B0604020202020204" pitchFamily="34" charset="0"/>
                  </a:rPr>
                </a:br>
                <a:r>
                  <a:rPr lang="en-US" altLang="it-IT" sz="1400" dirty="0">
                    <a:cs typeface="Arial" panose="020B0604020202020204" pitchFamily="34" charset="0"/>
                  </a:rPr>
                  <a:t>R22R21,…}</a:t>
                </a:r>
                <a:endParaRPr lang="it-IT" altLang="it-IT" sz="1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55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00" y="1219200"/>
                <a:ext cx="8280400" cy="4858125"/>
              </a:xfrm>
              <a:prstGeom prst="rect">
                <a:avLst/>
              </a:prstGeom>
              <a:blipFill>
                <a:blip r:embed="rId2"/>
                <a:stretch>
                  <a:fillRect l="-767" t="-522" b="-2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E31B41AD-63C5-23DC-AC0A-C4195BA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4054350526"/>
      </p:ext>
    </p:extLst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(16)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CasellaDiTesto 5"/>
              <p:cNvSpPr txBox="1">
                <a:spLocks noChangeArrowheads="1"/>
              </p:cNvSpPr>
              <p:nvPr/>
            </p:nvSpPr>
            <p:spPr bwMode="auto">
              <a:xfrm>
                <a:off x="557482" y="1219200"/>
                <a:ext cx="8280400" cy="4673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sz="1800" b="1" dirty="0">
                    <a:cs typeface="Arial" panose="020B0604020202020204" pitchFamily="34" charset="0"/>
                  </a:rPr>
                  <a:t>Non-</a:t>
                </a:r>
                <a:r>
                  <a:rPr lang="en-US" altLang="it-IT" sz="1800" b="1" dirty="0" err="1">
                    <a:cs typeface="Arial" panose="020B0604020202020204" pitchFamily="34" charset="0"/>
                  </a:rPr>
                  <a:t>blockingness</a:t>
                </a:r>
                <a:r>
                  <a:rPr lang="en-US" altLang="it-IT" sz="1800" b="1" dirty="0">
                    <a:cs typeface="Arial" panose="020B0604020202020204" pitchFamily="34" charset="0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sz="1800" b="1" dirty="0">
                  <a:cs typeface="Arial" panose="020B0604020202020204" pitchFamily="34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it-IT" altLang="it-IT" sz="1600" dirty="0">
                    <a:cs typeface="Arial" panose="020B0604020202020204" pitchFamily="34" charset="0"/>
                  </a:rPr>
                  <a:t>Find the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intersection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between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the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marked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languages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and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its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prefixed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form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it-IT" altLang="it-IT" sz="1400" dirty="0">
                    <a:cs typeface="Arial" panose="020B0604020202020204" pitchFamily="34" charset="0"/>
                  </a:rPr>
                  <a:t>Lm(S1)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it-IT" sz="1400" dirty="0">
                        <a:cs typeface="Arial" panose="020B0604020202020204" pitchFamily="34" charset="0"/>
                      </a:rPr>
                      <m:t>∩</m:t>
                    </m:r>
                    <m:r>
                      <a:rPr lang="en-US" alt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altLang="it-IT" sz="1400" dirty="0">
                    <a:cs typeface="Arial" panose="020B0604020202020204" pitchFamily="34" charset="0"/>
                  </a:rPr>
                  <a:t>Lm(S2)={</a:t>
                </a:r>
                <a:r>
                  <a:rPr lang="en-US" altLang="it-IT" sz="14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, R11R22R21R12A2A1RE2RE1, R11R22R12R21A2A1RE2RE1, R11R22R21R12A1A2RE2RE1, R11R22R21R12A2A1RE1RE2, …,  R22R11R21R12A2A1RE2RE1, R22R11R12R21A2A1RE2RE1, R22R11R21R12A1A2RE2RE1, R22R11R21R12A2A1RE1RE2, …}</a:t>
                </a:r>
                <a:endParaRPr lang="it-IT" altLang="it-IT" sz="1400" dirty="0">
                  <a:cs typeface="Arial" panose="020B0604020202020204" pitchFamily="34" charset="0"/>
                </a:endParaRP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it-IT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  <m:r>
                          <m:rPr>
                            <m:nor/>
                          </m:rPr>
                          <a:rPr lang="en-US" altLang="it-IT" sz="1400" dirty="0"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2)</m:t>
                        </m:r>
                      </m:e>
                    </m:acc>
                    <m:r>
                      <a:rPr lang="it-IT" alt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</m:oMath>
                </a14:m>
                <a:r>
                  <a:rPr lang="en-US" altLang="it-IT" sz="14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400" dirty="0">
                    <a:cs typeface="Arial" panose="020B0604020202020204" pitchFamily="34" charset="0"/>
                  </a:rPr>
                  <a:t>, R11, R22, R11R22, R22R11, R11R22R21, R22R11R21, R11R22R21R12, R22R11R21R12, …, R11R22R12, R22R11R12, R11R22R12R21, R22R11R12R21, …, }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sz="1800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it-IT" sz="1600" dirty="0">
                    <a:cs typeface="Arial" panose="020B0604020202020204" pitchFamily="34" charset="0"/>
                  </a:rPr>
                  <a:t>As the two intersections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600" dirty="0">
                    <a:cs typeface="Arial" panose="020B0604020202020204" pitchFamily="34" charset="0"/>
                  </a:rPr>
                  <a:t> ∩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d>
                          <m:dPr>
                            <m:ctrlPr>
                              <a:rPr lang="en-US" altLang="it-IT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it-IT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  <m:r>
                              <a:rPr lang="it-IT" altLang="it-IT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</m:acc>
                  </m:oMath>
                </a14:m>
                <a:r>
                  <a:rPr lang="it-IT" altLang="it-IT" sz="16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  <m:r>
                          <m:rPr>
                            <m:nor/>
                          </m:rPr>
                          <a:rPr lang="en-US" altLang="it-IT" sz="1600" dirty="0"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it-IT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𝐿𝑚</m:t>
                        </m:r>
                        <m:r>
                          <a:rPr lang="it-IT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it-IT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2)</m:t>
                        </m:r>
                      </m:e>
                    </m:acc>
                  </m:oMath>
                </a14:m>
                <a:r>
                  <a:rPr lang="en-US" altLang="it-IT" sz="1600" dirty="0">
                    <a:cs typeface="Arial" panose="020B0604020202020204" pitchFamily="34" charset="0"/>
                  </a:rPr>
                  <a:t> are not equal, the system has some conflicts, so it is not non-</a:t>
                </a:r>
                <a:r>
                  <a:rPr lang="en-US" altLang="it-IT" sz="1600" dirty="0" err="1">
                    <a:cs typeface="Arial" panose="020B0604020202020204" pitchFamily="34" charset="0"/>
                  </a:rPr>
                  <a:t>blockable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it-IT" sz="1600" dirty="0">
                    <a:cs typeface="Arial" panose="020B0604020202020204" pitchFamily="34" charset="0"/>
                  </a:rPr>
                  <a:t>This is shown also in the automata of the </a:t>
                </a:r>
                <a:r>
                  <a:rPr lang="en-US" altLang="it-IT" sz="1600" dirty="0" err="1">
                    <a:cs typeface="Arial" panose="020B0604020202020204" pitchFamily="34" charset="0"/>
                  </a:rPr>
                  <a:t>Supremal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 Non-Blocking Supervisor which shows 2 deadlocks. These two deadlocks block the automata and the process in four different paths making it </a:t>
                </a:r>
                <a:r>
                  <a:rPr lang="en-US" altLang="it-IT" sz="1600" dirty="0" err="1">
                    <a:cs typeface="Arial" panose="020B0604020202020204" pitchFamily="34" charset="0"/>
                  </a:rPr>
                  <a:t>blockable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it-IT" sz="1600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it-IT" altLang="it-IT" sz="1600" dirty="0">
                    <a:cs typeface="Arial" panose="020B0604020202020204" pitchFamily="34" charset="0"/>
                  </a:rPr>
                  <a:t>To conclude, the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Supremal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Non-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Blocking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Supervisor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is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controllable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but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it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isn’t</a:t>
                </a:r>
                <a:r>
                  <a:rPr lang="it-IT" altLang="it-IT" sz="1600" dirty="0">
                    <a:cs typeface="Arial" panose="020B0604020202020204" pitchFamily="34" charset="0"/>
                  </a:rPr>
                  <a:t> non-</a:t>
                </a:r>
                <a:r>
                  <a:rPr lang="it-IT" altLang="it-IT" sz="1600" dirty="0" err="1">
                    <a:cs typeface="Arial" panose="020B0604020202020204" pitchFamily="34" charset="0"/>
                  </a:rPr>
                  <a:t>blockable</a:t>
                </a:r>
                <a:endParaRPr lang="it-IT" altLang="it-IT" sz="1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55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482" y="1219200"/>
                <a:ext cx="8280400" cy="4673715"/>
              </a:xfrm>
              <a:prstGeom prst="rect">
                <a:avLst/>
              </a:prstGeom>
              <a:blipFill>
                <a:blip r:embed="rId2"/>
                <a:stretch>
                  <a:fillRect l="-613" t="-542" r="-919" b="-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E31B41AD-63C5-23DC-AC0A-C4195BA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710635251"/>
      </p:ext>
    </p:extLst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2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(1) </a:t>
            </a:r>
          </a:p>
        </p:txBody>
      </p:sp>
      <p:sp>
        <p:nvSpPr>
          <p:cNvPr id="14340" name="CasellaDiTesto 5"/>
          <p:cNvSpPr txBox="1">
            <a:spLocks noChangeArrowheads="1"/>
          </p:cNvSpPr>
          <p:nvPr/>
        </p:nvSpPr>
        <p:spPr bwMode="auto">
          <a:xfrm>
            <a:off x="395288" y="1196975"/>
            <a:ext cx="813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it-IT" sz="2000" b="1">
                <a:cs typeface="Arial" panose="020B0604020202020204" pitchFamily="34" charset="0"/>
              </a:rPr>
              <a:t>Two Users</a:t>
            </a:r>
          </a:p>
        </p:txBody>
      </p:sp>
      <p:grpSp>
        <p:nvGrpSpPr>
          <p:cNvPr id="14341" name="Gruppo 5"/>
          <p:cNvGrpSpPr>
            <a:grpSpLocks/>
          </p:cNvGrpSpPr>
          <p:nvPr/>
        </p:nvGrpSpPr>
        <p:grpSpPr bwMode="auto">
          <a:xfrm>
            <a:off x="971550" y="1844675"/>
            <a:ext cx="7345363" cy="2379663"/>
            <a:chOff x="1115235" y="1340768"/>
            <a:chExt cx="7345578" cy="2379588"/>
          </a:xfrm>
        </p:grpSpPr>
        <p:pic>
          <p:nvPicPr>
            <p:cNvPr id="14343" name="Immagine 1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28800"/>
              <a:ext cx="1723132" cy="172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Immagine 4" descr="00200025419_tn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129532"/>
              <a:ext cx="1625600" cy="158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Immagine 12" descr="00200025419_tn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0112" y="2132856"/>
              <a:ext cx="1625600" cy="158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CasellaDiTesto 61"/>
            <p:cNvSpPr txBox="1">
              <a:spLocks noChangeArrowheads="1"/>
            </p:cNvSpPr>
            <p:nvPr/>
          </p:nvSpPr>
          <p:spPr bwMode="auto">
            <a:xfrm>
              <a:off x="1115235" y="1772816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STUDENT 1</a:t>
              </a:r>
            </a:p>
          </p:txBody>
        </p:sp>
        <p:sp>
          <p:nvSpPr>
            <p:cNvPr id="14347" name="CasellaDiTesto 61"/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STUDENT 2</a:t>
              </a:r>
            </a:p>
          </p:txBody>
        </p:sp>
        <p:sp>
          <p:nvSpPr>
            <p:cNvPr id="14348" name="CasellaDiTesto 61"/>
            <p:cNvSpPr txBox="1">
              <a:spLocks noChangeArrowheads="1"/>
            </p:cNvSpPr>
            <p:nvPr/>
          </p:nvSpPr>
          <p:spPr bwMode="auto">
            <a:xfrm>
              <a:off x="4139571" y="1340768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14342" name="CasellaDiTesto 5"/>
          <p:cNvSpPr txBox="1">
            <a:spLocks noChangeArrowheads="1"/>
          </p:cNvSpPr>
          <p:nvPr/>
        </p:nvSpPr>
        <p:spPr bwMode="auto">
          <a:xfrm>
            <a:off x="539750" y="4403725"/>
            <a:ext cx="82089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Consider two students in a class-room “using” the single teacher, in the sense that each asks a question and is answered. When a student wants to pose a question, he calls the teacher’s attention by raising his  hand and waits to be allowed to speak. Once the teacher gives his permission, the conversation continues until the student is satisfied.</a:t>
            </a:r>
          </a:p>
        </p:txBody>
      </p:sp>
    </p:spTree>
    <p:extLst>
      <p:ext uri="{BB962C8B-B14F-4D97-AF65-F5344CB8AC3E}">
        <p14:creationId xmlns:p14="http://schemas.microsoft.com/office/powerpoint/2010/main" val="2719733066"/>
      </p:ext>
    </p:extLst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 </a:t>
            </a:r>
            <a:fld id="{9306D4EE-E0AA-4D60-AF2B-222AAECEDD18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2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(2) </a:t>
            </a:r>
          </a:p>
        </p:txBody>
      </p:sp>
      <p:sp>
        <p:nvSpPr>
          <p:cNvPr id="34819" name="CasellaDiTesto 5"/>
          <p:cNvSpPr txBox="1">
            <a:spLocks noChangeArrowheads="1"/>
          </p:cNvSpPr>
          <p:nvPr/>
        </p:nvSpPr>
        <p:spPr bwMode="auto">
          <a:xfrm>
            <a:off x="539750" y="1200809"/>
            <a:ext cx="835273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cs typeface="Arial" panose="020B0604020202020204" pitchFamily="34" charset="0"/>
              </a:rPr>
              <a:t>Model of the student: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cs typeface="Arial" panose="020B0604020202020204" pitchFamily="34" charset="0"/>
              </a:rPr>
              <a:t>The states in which the student can be are five: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: idle,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is just listening/waiting for an action.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R(1,2,3)</a:t>
            </a:r>
            <a:r>
              <a:rPr lang="en-US" sz="2000" dirty="0">
                <a:cs typeface="Arial" panose="020B0604020202020204" pitchFamily="34" charset="0"/>
              </a:rPr>
              <a:t>: requesting resources,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has raised up a hand and waits for teacher’s attention to ask one or more questions.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U: </a:t>
            </a:r>
            <a:r>
              <a:rPr lang="en-US" sz="2000" dirty="0">
                <a:cs typeface="Arial" panose="020B0604020202020204" pitchFamily="34" charset="0"/>
              </a:rPr>
              <a:t>using resources,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teacher has given attention to the student and student asks the questions.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sz="20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cs typeface="Arial" panose="020B0604020202020204" pitchFamily="34" charset="0"/>
              </a:rPr>
              <a:t>The alphabet that moves the students from one state to another (events) is: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Rn1: </a:t>
            </a:r>
            <a:r>
              <a:rPr lang="en-US" sz="2000" dirty="0">
                <a:cs typeface="Arial" panose="020B0604020202020204" pitchFamily="34" charset="0"/>
              </a:rPr>
              <a:t>student n asks for the attention of teacher 1 (uncontrollable).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Rn2:</a:t>
            </a:r>
            <a:r>
              <a:rPr lang="en-US" sz="2000" dirty="0">
                <a:cs typeface="Arial" panose="020B0604020202020204" pitchFamily="34" charset="0"/>
              </a:rPr>
              <a:t> student n asks for the attention of teacher 2 (uncontrollable).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An: </a:t>
            </a:r>
            <a:r>
              <a:rPr lang="en-US" sz="2000" dirty="0">
                <a:cs typeface="Arial" panose="020B0604020202020204" pitchFamily="34" charset="0"/>
              </a:rPr>
              <a:t>student n uses the resource, asks the questions to both the teachers.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REn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has no more questions and releases the teachers (uncontrollable).</a:t>
            </a:r>
            <a:endParaRPr lang="en-US" sz="20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98163"/>
      </p:ext>
    </p:extLst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2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(3) </a:t>
            </a:r>
          </a:p>
        </p:txBody>
      </p:sp>
      <p:sp>
        <p:nvSpPr>
          <p:cNvPr id="20" name="CasellaDiTesto 5">
            <a:extLst>
              <a:ext uri="{FF2B5EF4-FFF2-40B4-BE49-F238E27FC236}">
                <a16:creationId xmlns:a16="http://schemas.microsoft.com/office/drawing/2014/main" id="{C1D904F3-9952-7EF6-1A35-1EFAFC31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Student: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B034B7-CAFF-6819-43F5-8814292FA777}"/>
              </a:ext>
            </a:extLst>
          </p:cNvPr>
          <p:cNvGrpSpPr/>
          <p:nvPr/>
        </p:nvGrpSpPr>
        <p:grpSpPr>
          <a:xfrm>
            <a:off x="2106056" y="1708064"/>
            <a:ext cx="4759263" cy="2090314"/>
            <a:chOff x="2097852" y="1586734"/>
            <a:chExt cx="4759263" cy="20903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C94667C-29EE-0C9E-DD6F-49685BEE2073}"/>
                </a:ext>
              </a:extLst>
            </p:cNvPr>
            <p:cNvGrpSpPr/>
            <p:nvPr/>
          </p:nvGrpSpPr>
          <p:grpSpPr>
            <a:xfrm>
              <a:off x="2097852" y="1586734"/>
              <a:ext cx="4759263" cy="2090314"/>
              <a:chOff x="48628" y="3660774"/>
              <a:chExt cx="4759263" cy="209031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3E7371F-FF02-3B41-C8E0-D7828E056B07}"/>
                  </a:ext>
                </a:extLst>
              </p:cNvPr>
              <p:cNvGrpSpPr/>
              <p:nvPr/>
            </p:nvGrpSpPr>
            <p:grpSpPr>
              <a:xfrm>
                <a:off x="48628" y="3660774"/>
                <a:ext cx="4759263" cy="2090314"/>
                <a:chOff x="48628" y="3660775"/>
                <a:chExt cx="5341954" cy="2246993"/>
              </a:xfrm>
            </p:grpSpPr>
            <p:grpSp>
              <p:nvGrpSpPr>
                <p:cNvPr id="8" name="Gruppo 19">
                  <a:extLst>
                    <a:ext uri="{FF2B5EF4-FFF2-40B4-BE49-F238E27FC236}">
                      <a16:creationId xmlns:a16="http://schemas.microsoft.com/office/drawing/2014/main" id="{38517574-5652-E328-0C6A-BC6BD38B62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628" y="3660775"/>
                  <a:ext cx="3817454" cy="1622745"/>
                  <a:chOff x="2411487" y="3501008"/>
                  <a:chExt cx="3833794" cy="1622228"/>
                </a:xfrm>
              </p:grpSpPr>
              <p:sp>
                <p:nvSpPr>
                  <p:cNvPr id="19" name="Ovale 22">
                    <a:extLst>
                      <a:ext uri="{FF2B5EF4-FFF2-40B4-BE49-F238E27FC236}">
                        <a16:creationId xmlns:a16="http://schemas.microsoft.com/office/drawing/2014/main" id="{E1700234-6D6E-04F5-3C5B-97B80EC6950C}"/>
                      </a:ext>
                    </a:extLst>
                  </p:cNvPr>
                  <p:cNvSpPr/>
                  <p:nvPr/>
                </p:nvSpPr>
                <p:spPr>
                  <a:xfrm>
                    <a:off x="5453194" y="4547157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8" name="Ovale 23">
                    <a:extLst>
                      <a:ext uri="{FF2B5EF4-FFF2-40B4-BE49-F238E27FC236}">
                        <a16:creationId xmlns:a16="http://schemas.microsoft.com/office/drawing/2014/main" id="{2DD62146-DF94-0237-3666-CB719B8CA9EB}"/>
                      </a:ext>
                    </a:extLst>
                  </p:cNvPr>
                  <p:cNvSpPr/>
                  <p:nvPr/>
                </p:nvSpPr>
                <p:spPr>
                  <a:xfrm>
                    <a:off x="2914751" y="4540490"/>
                    <a:ext cx="792086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29" name="CasellaDiTesto 7">
                    <a:extLst>
                      <a:ext uri="{FF2B5EF4-FFF2-40B4-BE49-F238E27FC236}">
                        <a16:creationId xmlns:a16="http://schemas.microsoft.com/office/drawing/2014/main" id="{59B7A95F-BEDC-1B0B-A60A-00D7EFA58F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5461" y="4632153"/>
                    <a:ext cx="270665" cy="3638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cxnSp>
                <p:nvCxnSpPr>
                  <p:cNvPr id="30" name="Connettore 2 25">
                    <a:extLst>
                      <a:ext uri="{FF2B5EF4-FFF2-40B4-BE49-F238E27FC236}">
                        <a16:creationId xmlns:a16="http://schemas.microsoft.com/office/drawing/2014/main" id="{6977EECF-BAD1-8E44-BD88-42161C7A9FF7}"/>
                      </a:ext>
                    </a:extLst>
                  </p:cNvPr>
                  <p:cNvCxnSpPr/>
                  <p:nvPr/>
                </p:nvCxnSpPr>
                <p:spPr>
                  <a:xfrm>
                    <a:off x="2627366" y="4324659"/>
                    <a:ext cx="360328" cy="35866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CasellaDiTesto 13">
                    <a:extLst>
                      <a:ext uri="{FF2B5EF4-FFF2-40B4-BE49-F238E27FC236}">
                        <a16:creationId xmlns:a16="http://schemas.microsoft.com/office/drawing/2014/main" id="{4919FB42-4867-F925-F86B-EB8241A8EAE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1487" y="3501008"/>
                    <a:ext cx="1368425" cy="429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St:</a:t>
                    </a:r>
                  </a:p>
                </p:txBody>
              </p:sp>
              <p:sp>
                <p:nvSpPr>
                  <p:cNvPr id="39" name="CasellaDiTesto 29">
                    <a:extLst>
                      <a:ext uri="{FF2B5EF4-FFF2-40B4-BE49-F238E27FC236}">
                        <a16:creationId xmlns:a16="http://schemas.microsoft.com/office/drawing/2014/main" id="{C74EEAC9-CB30-A2BF-4BB6-991343E75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9083" y="3658966"/>
                    <a:ext cx="720477" cy="3638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 err="1">
                        <a:cs typeface="Arial" panose="020B0604020202020204" pitchFamily="34" charset="0"/>
                      </a:rPr>
                      <a:t>REn</a:t>
                    </a:r>
                    <a:endParaRPr lang="en-US" altLang="it-IT" sz="1600" b="1" dirty="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Ovale 30">
                    <a:extLst>
                      <a:ext uri="{FF2B5EF4-FFF2-40B4-BE49-F238E27FC236}">
                        <a16:creationId xmlns:a16="http://schemas.microsoft.com/office/drawing/2014/main" id="{C34596D9-FEEE-1C04-4F80-82852B8BFC0B}"/>
                      </a:ext>
                    </a:extLst>
                  </p:cNvPr>
                  <p:cNvSpPr/>
                  <p:nvPr/>
                </p:nvSpPr>
                <p:spPr>
                  <a:xfrm>
                    <a:off x="4164842" y="3976082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dirty="0"/>
                  </a:p>
                </p:txBody>
              </p:sp>
              <p:sp>
                <p:nvSpPr>
                  <p:cNvPr id="43" name="CasellaDiTesto 7">
                    <a:extLst>
                      <a:ext uri="{FF2B5EF4-FFF2-40B4-BE49-F238E27FC236}">
                        <a16:creationId xmlns:a16="http://schemas.microsoft.com/office/drawing/2014/main" id="{5A6A2FC3-35FC-BEC5-AABA-7C31F5AA0D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4445" y="4056960"/>
                    <a:ext cx="505387" cy="3638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R1</a:t>
                    </a:r>
                  </a:p>
                </p:txBody>
              </p:sp>
              <p:cxnSp>
                <p:nvCxnSpPr>
                  <p:cNvPr id="44" name="Connettore 2 32">
                    <a:extLst>
                      <a:ext uri="{FF2B5EF4-FFF2-40B4-BE49-F238E27FC236}">
                        <a16:creationId xmlns:a16="http://schemas.microsoft.com/office/drawing/2014/main" id="{DE44E965-D272-3F17-AB2B-F982C446007D}"/>
                      </a:ext>
                    </a:extLst>
                  </p:cNvPr>
                  <p:cNvCxnSpPr>
                    <a:stCxn id="28" idx="7"/>
                    <a:endCxn id="41" idx="3"/>
                  </p:cNvCxnSpPr>
                  <p:nvPr/>
                </p:nvCxnSpPr>
                <p:spPr>
                  <a:xfrm flipV="1">
                    <a:off x="3590839" y="4467797"/>
                    <a:ext cx="690001" cy="15705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ttore 2 33">
                    <a:extLst>
                      <a:ext uri="{FF2B5EF4-FFF2-40B4-BE49-F238E27FC236}">
                        <a16:creationId xmlns:a16="http://schemas.microsoft.com/office/drawing/2014/main" id="{B39B25D8-061A-2B31-ED5A-18DF64C3FB5E}"/>
                      </a:ext>
                    </a:extLst>
                  </p:cNvPr>
                  <p:cNvCxnSpPr>
                    <a:cxnSpLocks/>
                    <a:stCxn id="41" idx="5"/>
                    <a:endCxn id="19" idx="1"/>
                  </p:cNvCxnSpPr>
                  <p:nvPr/>
                </p:nvCxnSpPr>
                <p:spPr>
                  <a:xfrm>
                    <a:off x="4840931" y="4467797"/>
                    <a:ext cx="728262" cy="1637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CasellaDiTesto 34">
                    <a:extLst>
                      <a:ext uri="{FF2B5EF4-FFF2-40B4-BE49-F238E27FC236}">
                        <a16:creationId xmlns:a16="http://schemas.microsoft.com/office/drawing/2014/main" id="{4332275F-D2D4-24EA-B3DA-0E9ACC6D99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6066" y="4158346"/>
                    <a:ext cx="652664" cy="3638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Rn2</a:t>
                    </a:r>
                  </a:p>
                </p:txBody>
              </p:sp>
              <p:sp>
                <p:nvSpPr>
                  <p:cNvPr id="47" name="CasellaDiTesto 35">
                    <a:extLst>
                      <a:ext uri="{FF2B5EF4-FFF2-40B4-BE49-F238E27FC236}">
                        <a16:creationId xmlns:a16="http://schemas.microsoft.com/office/drawing/2014/main" id="{26DE8D97-52D6-27C4-7AA6-D6CAA51B0F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167" y="4158346"/>
                    <a:ext cx="674231" cy="3638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Rn1</a:t>
                    </a:r>
                  </a:p>
                </p:txBody>
              </p:sp>
            </p:grpSp>
            <p:sp>
              <p:nvSpPr>
                <p:cNvPr id="9" name="CasellaDiTesto 7">
                  <a:extLst>
                    <a:ext uri="{FF2B5EF4-FFF2-40B4-BE49-F238E27FC236}">
                      <a16:creationId xmlns:a16="http://schemas.microsoft.com/office/drawing/2014/main" id="{783FB02A-1160-444E-D4AE-A292257090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4744" y="4785537"/>
                  <a:ext cx="505436" cy="363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600" b="1" i="1" dirty="0">
                      <a:latin typeface="Times New Roman" panose="02020603050405020304" pitchFamily="18" charset="0"/>
                    </a:rPr>
                    <a:t>R3</a:t>
                  </a:r>
                </a:p>
              </p:txBody>
            </p:sp>
            <p:sp>
              <p:nvSpPr>
                <p:cNvPr id="10" name="Ovale 22">
                  <a:extLst>
                    <a:ext uri="{FF2B5EF4-FFF2-40B4-BE49-F238E27FC236}">
                      <a16:creationId xmlns:a16="http://schemas.microsoft.com/office/drawing/2014/main" id="{7BF1AD43-92BC-07D4-B52E-094990E9A91C}"/>
                    </a:ext>
                  </a:extLst>
                </p:cNvPr>
                <p:cNvSpPr/>
                <p:nvPr/>
              </p:nvSpPr>
              <p:spPr bwMode="auto">
                <a:xfrm>
                  <a:off x="4523000" y="4700588"/>
                  <a:ext cx="867582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1" name="Ovale 30">
                  <a:extLst>
                    <a:ext uri="{FF2B5EF4-FFF2-40B4-BE49-F238E27FC236}">
                      <a16:creationId xmlns:a16="http://schemas.microsoft.com/office/drawing/2014/main" id="{2BD2093D-BBE2-7AA6-D3EA-AFC52C602795}"/>
                    </a:ext>
                  </a:extLst>
                </p:cNvPr>
                <p:cNvSpPr/>
                <p:nvPr/>
              </p:nvSpPr>
              <p:spPr bwMode="auto">
                <a:xfrm>
                  <a:off x="1762630" y="5331505"/>
                  <a:ext cx="788711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12" name="Connettore 2 32">
                  <a:extLst>
                    <a:ext uri="{FF2B5EF4-FFF2-40B4-BE49-F238E27FC236}">
                      <a16:creationId xmlns:a16="http://schemas.microsoft.com/office/drawing/2014/main" id="{210BAF09-F075-761D-821E-F96922FFB202}"/>
                    </a:ext>
                  </a:extLst>
                </p:cNvPr>
                <p:cNvCxnSpPr>
                  <a:cxnSpLocks/>
                  <a:stCxn id="28" idx="5"/>
                  <a:endCxn id="11" idx="1"/>
                </p:cNvCxnSpPr>
                <p:nvPr/>
              </p:nvCxnSpPr>
              <p:spPr bwMode="auto">
                <a:xfrm>
                  <a:off x="1222953" y="5192460"/>
                  <a:ext cx="655181" cy="2234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7">
                  <a:extLst>
                    <a:ext uri="{FF2B5EF4-FFF2-40B4-BE49-F238E27FC236}">
                      <a16:creationId xmlns:a16="http://schemas.microsoft.com/office/drawing/2014/main" id="{408CF767-0EB0-26A4-BA61-8928ECE8CB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99610" y="5443038"/>
                  <a:ext cx="503233" cy="363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600" b="1" i="1" dirty="0">
                      <a:latin typeface="Times New Roman" panose="02020603050405020304" pitchFamily="18" charset="0"/>
                    </a:rPr>
                    <a:t>R2</a:t>
                  </a:r>
                </a:p>
              </p:txBody>
            </p:sp>
            <p:sp>
              <p:nvSpPr>
                <p:cNvPr id="14" name="CasellaDiTesto 34">
                  <a:extLst>
                    <a:ext uri="{FF2B5EF4-FFF2-40B4-BE49-F238E27FC236}">
                      <a16:creationId xmlns:a16="http://schemas.microsoft.com/office/drawing/2014/main" id="{33069467-9A56-EE40-37EC-CD56B1008A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5097" y="5324592"/>
                  <a:ext cx="649882" cy="363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Rn2</a:t>
                  </a:r>
                </a:p>
              </p:txBody>
            </p:sp>
            <p:cxnSp>
              <p:nvCxnSpPr>
                <p:cNvPr id="15" name="Connettore 2 33">
                  <a:extLst>
                    <a:ext uri="{FF2B5EF4-FFF2-40B4-BE49-F238E27FC236}">
                      <a16:creationId xmlns:a16="http://schemas.microsoft.com/office/drawing/2014/main" id="{6FB4992E-A0F9-FEF9-0A91-6DDD43C44FC2}"/>
                    </a:ext>
                  </a:extLst>
                </p:cNvPr>
                <p:cNvCxnSpPr>
                  <a:cxnSpLocks/>
                  <a:stCxn id="11" idx="7"/>
                  <a:endCxn id="19" idx="3"/>
                </p:cNvCxnSpPr>
                <p:nvPr/>
              </p:nvCxnSpPr>
              <p:spPr bwMode="auto">
                <a:xfrm flipV="1">
                  <a:off x="2435837" y="5199129"/>
                  <a:ext cx="757037" cy="2167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asellaDiTesto 35">
                  <a:extLst>
                    <a:ext uri="{FF2B5EF4-FFF2-40B4-BE49-F238E27FC236}">
                      <a16:creationId xmlns:a16="http://schemas.microsoft.com/office/drawing/2014/main" id="{4CAA2C9D-0E98-A5D4-FF1C-A15A05238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1752" y="5347689"/>
                  <a:ext cx="671358" cy="363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Rn1</a:t>
                  </a:r>
                </a:p>
              </p:txBody>
            </p:sp>
            <p:cxnSp>
              <p:nvCxnSpPr>
                <p:cNvPr id="17" name="Connettore 2 33">
                  <a:extLst>
                    <a:ext uri="{FF2B5EF4-FFF2-40B4-BE49-F238E27FC236}">
                      <a16:creationId xmlns:a16="http://schemas.microsoft.com/office/drawing/2014/main" id="{94C8B477-9B09-CADB-6F20-ABCC7EC5A074}"/>
                    </a:ext>
                  </a:extLst>
                </p:cNvPr>
                <p:cNvCxnSpPr>
                  <a:cxnSpLocks/>
                  <a:stCxn id="19" idx="6"/>
                  <a:endCxn id="10" idx="2"/>
                </p:cNvCxnSpPr>
                <p:nvPr/>
              </p:nvCxnSpPr>
              <p:spPr bwMode="auto">
                <a:xfrm flipV="1">
                  <a:off x="3866082" y="4988720"/>
                  <a:ext cx="656918" cy="66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asellaDiTesto 7">
                  <a:extLst>
                    <a:ext uri="{FF2B5EF4-FFF2-40B4-BE49-F238E27FC236}">
                      <a16:creationId xmlns:a16="http://schemas.microsoft.com/office/drawing/2014/main" id="{BE72841D-0BDF-32FB-04B6-26D9352E1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3332" y="4781547"/>
                  <a:ext cx="396397" cy="363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600" b="1" i="1" dirty="0"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  <p:sp>
            <p:nvSpPr>
              <p:cNvPr id="7" name="CasellaDiTesto 34">
                <a:extLst>
                  <a:ext uri="{FF2B5EF4-FFF2-40B4-BE49-F238E27FC236}">
                    <a16:creationId xmlns:a16="http://schemas.microsoft.com/office/drawing/2014/main" id="{BB14D5C1-B79D-D21B-3458-C2AA73C47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9681" y="4614514"/>
                <a:ext cx="5363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An</a:t>
                </a:r>
              </a:p>
            </p:txBody>
          </p:sp>
        </p:grpSp>
        <p:cxnSp>
          <p:nvCxnSpPr>
            <p:cNvPr id="5" name="Connettore 2 25">
              <a:extLst>
                <a:ext uri="{FF2B5EF4-FFF2-40B4-BE49-F238E27FC236}">
                  <a16:creationId xmlns:a16="http://schemas.microsoft.com/office/drawing/2014/main" id="{C0A0DB9D-F0CA-300C-4C46-CE15A8C150A7}"/>
                </a:ext>
              </a:extLst>
            </p:cNvPr>
            <p:cNvCxnSpPr>
              <a:cxnSpLocks/>
              <a:stCxn id="10" idx="0"/>
              <a:endCxn id="28" idx="0"/>
            </p:cNvCxnSpPr>
            <p:nvPr/>
          </p:nvCxnSpPr>
          <p:spPr bwMode="auto">
            <a:xfrm rot="16200000" flipV="1">
              <a:off x="4683146" y="766547"/>
              <a:ext cx="12700" cy="3574992"/>
            </a:xfrm>
            <a:prstGeom prst="curvedConnector3">
              <a:avLst>
                <a:gd name="adj1" fmla="val 677143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437097-1FAC-CE4E-8075-7553A5EABF6B}"/>
              </a:ext>
            </a:extLst>
          </p:cNvPr>
          <p:cNvGrpSpPr/>
          <p:nvPr/>
        </p:nvGrpSpPr>
        <p:grpSpPr>
          <a:xfrm>
            <a:off x="367484" y="4315444"/>
            <a:ext cx="3890473" cy="1561828"/>
            <a:chOff x="2097852" y="1586734"/>
            <a:chExt cx="4759263" cy="20903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A5F90-DA6B-6673-BCBE-3473D5C92F8C}"/>
                </a:ext>
              </a:extLst>
            </p:cNvPr>
            <p:cNvGrpSpPr/>
            <p:nvPr/>
          </p:nvGrpSpPr>
          <p:grpSpPr>
            <a:xfrm>
              <a:off x="2097852" y="1586734"/>
              <a:ext cx="4759263" cy="2090314"/>
              <a:chOff x="48628" y="3660774"/>
              <a:chExt cx="4759263" cy="209031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C54689-6EC4-3D25-39DC-BD3700E69CD4}"/>
                  </a:ext>
                </a:extLst>
              </p:cNvPr>
              <p:cNvGrpSpPr/>
              <p:nvPr/>
            </p:nvGrpSpPr>
            <p:grpSpPr>
              <a:xfrm>
                <a:off x="48628" y="3660774"/>
                <a:ext cx="4759263" cy="2090314"/>
                <a:chOff x="48628" y="3660775"/>
                <a:chExt cx="5341954" cy="2246993"/>
              </a:xfrm>
            </p:grpSpPr>
            <p:grpSp>
              <p:nvGrpSpPr>
                <p:cNvPr id="54" name="Gruppo 19">
                  <a:extLst>
                    <a:ext uri="{FF2B5EF4-FFF2-40B4-BE49-F238E27FC236}">
                      <a16:creationId xmlns:a16="http://schemas.microsoft.com/office/drawing/2014/main" id="{8BA9E940-C2CD-C8A5-5AF6-80B745E387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628" y="3660775"/>
                  <a:ext cx="3817454" cy="1622745"/>
                  <a:chOff x="2411487" y="3501008"/>
                  <a:chExt cx="3833794" cy="1622228"/>
                </a:xfrm>
              </p:grpSpPr>
              <p:sp>
                <p:nvSpPr>
                  <p:cNvPr id="130054" name="Ovale 22">
                    <a:extLst>
                      <a:ext uri="{FF2B5EF4-FFF2-40B4-BE49-F238E27FC236}">
                        <a16:creationId xmlns:a16="http://schemas.microsoft.com/office/drawing/2014/main" id="{24D5D788-B994-A8B9-BC3D-55103D665600}"/>
                      </a:ext>
                    </a:extLst>
                  </p:cNvPr>
                  <p:cNvSpPr/>
                  <p:nvPr/>
                </p:nvSpPr>
                <p:spPr>
                  <a:xfrm>
                    <a:off x="5453194" y="4547157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30055" name="Ovale 23">
                    <a:extLst>
                      <a:ext uri="{FF2B5EF4-FFF2-40B4-BE49-F238E27FC236}">
                        <a16:creationId xmlns:a16="http://schemas.microsoft.com/office/drawing/2014/main" id="{11F21060-36CC-6A03-0179-1AD31F96DD77}"/>
                      </a:ext>
                    </a:extLst>
                  </p:cNvPr>
                  <p:cNvSpPr/>
                  <p:nvPr/>
                </p:nvSpPr>
                <p:spPr>
                  <a:xfrm>
                    <a:off x="2914751" y="4540490"/>
                    <a:ext cx="792086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30056" name="CasellaDiTesto 7">
                    <a:extLst>
                      <a:ext uri="{FF2B5EF4-FFF2-40B4-BE49-F238E27FC236}">
                        <a16:creationId xmlns:a16="http://schemas.microsoft.com/office/drawing/2014/main" id="{8CB04FB4-FD58-7D8A-4345-787FDFC08E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5461" y="4632153"/>
                    <a:ext cx="270665" cy="297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200" b="1" i="1" dirty="0"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cxnSp>
                <p:nvCxnSpPr>
                  <p:cNvPr id="130057" name="Connettore 2 25">
                    <a:extLst>
                      <a:ext uri="{FF2B5EF4-FFF2-40B4-BE49-F238E27FC236}">
                        <a16:creationId xmlns:a16="http://schemas.microsoft.com/office/drawing/2014/main" id="{D8F5464B-EBE8-2AF7-9D64-F3205E14236C}"/>
                      </a:ext>
                    </a:extLst>
                  </p:cNvPr>
                  <p:cNvCxnSpPr/>
                  <p:nvPr/>
                </p:nvCxnSpPr>
                <p:spPr>
                  <a:xfrm>
                    <a:off x="2627366" y="4324659"/>
                    <a:ext cx="360328" cy="35866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058" name="CasellaDiTesto 13">
                    <a:extLst>
                      <a:ext uri="{FF2B5EF4-FFF2-40B4-BE49-F238E27FC236}">
                        <a16:creationId xmlns:a16="http://schemas.microsoft.com/office/drawing/2014/main" id="{E0FF95E6-E6F4-5EBA-8302-E31C17F4A5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1487" y="3501008"/>
                    <a:ext cx="1368425" cy="5754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St1:</a:t>
                    </a:r>
                  </a:p>
                </p:txBody>
              </p:sp>
              <p:sp>
                <p:nvSpPr>
                  <p:cNvPr id="130059" name="CasellaDiTesto 29">
                    <a:extLst>
                      <a:ext uri="{FF2B5EF4-FFF2-40B4-BE49-F238E27FC236}">
                        <a16:creationId xmlns:a16="http://schemas.microsoft.com/office/drawing/2014/main" id="{01ADD67A-0611-4716-0ECB-BA94A4FECF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9083" y="3658967"/>
                    <a:ext cx="720477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RE1</a:t>
                    </a:r>
                  </a:p>
                </p:txBody>
              </p:sp>
              <p:sp>
                <p:nvSpPr>
                  <p:cNvPr id="130060" name="Ovale 30">
                    <a:extLst>
                      <a:ext uri="{FF2B5EF4-FFF2-40B4-BE49-F238E27FC236}">
                        <a16:creationId xmlns:a16="http://schemas.microsoft.com/office/drawing/2014/main" id="{DE6100FD-83FA-612F-B3C7-654C2C435093}"/>
                      </a:ext>
                    </a:extLst>
                  </p:cNvPr>
                  <p:cNvSpPr/>
                  <p:nvPr/>
                </p:nvSpPr>
                <p:spPr>
                  <a:xfrm>
                    <a:off x="4164842" y="3976082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dirty="0"/>
                  </a:p>
                </p:txBody>
              </p:sp>
              <p:sp>
                <p:nvSpPr>
                  <p:cNvPr id="130061" name="CasellaDiTesto 7">
                    <a:extLst>
                      <a:ext uri="{FF2B5EF4-FFF2-40B4-BE49-F238E27FC236}">
                        <a16:creationId xmlns:a16="http://schemas.microsoft.com/office/drawing/2014/main" id="{A79BE356-9E17-44F8-629B-EE229753D5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4445" y="4056960"/>
                    <a:ext cx="505387" cy="297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200" b="1" i="1" dirty="0">
                        <a:latin typeface="Times New Roman" panose="02020603050405020304" pitchFamily="18" charset="0"/>
                      </a:rPr>
                      <a:t>R1</a:t>
                    </a:r>
                  </a:p>
                </p:txBody>
              </p:sp>
              <p:cxnSp>
                <p:nvCxnSpPr>
                  <p:cNvPr id="130062" name="Connettore 2 32">
                    <a:extLst>
                      <a:ext uri="{FF2B5EF4-FFF2-40B4-BE49-F238E27FC236}">
                        <a16:creationId xmlns:a16="http://schemas.microsoft.com/office/drawing/2014/main" id="{70AB1959-2192-7D4E-5031-7833FFD0BF93}"/>
                      </a:ext>
                    </a:extLst>
                  </p:cNvPr>
                  <p:cNvCxnSpPr>
                    <a:stCxn id="130055" idx="7"/>
                    <a:endCxn id="130060" idx="3"/>
                  </p:cNvCxnSpPr>
                  <p:nvPr/>
                </p:nvCxnSpPr>
                <p:spPr>
                  <a:xfrm flipV="1">
                    <a:off x="3590839" y="4467797"/>
                    <a:ext cx="690001" cy="15705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063" name="Connettore 2 33">
                    <a:extLst>
                      <a:ext uri="{FF2B5EF4-FFF2-40B4-BE49-F238E27FC236}">
                        <a16:creationId xmlns:a16="http://schemas.microsoft.com/office/drawing/2014/main" id="{28575544-5BEF-0CFE-0779-81AAF11E4CEE}"/>
                      </a:ext>
                    </a:extLst>
                  </p:cNvPr>
                  <p:cNvCxnSpPr>
                    <a:cxnSpLocks/>
                    <a:stCxn id="130060" idx="5"/>
                    <a:endCxn id="130054" idx="1"/>
                  </p:cNvCxnSpPr>
                  <p:nvPr/>
                </p:nvCxnSpPr>
                <p:spPr>
                  <a:xfrm>
                    <a:off x="4840931" y="4467797"/>
                    <a:ext cx="728262" cy="1637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064" name="CasellaDiTesto 34">
                    <a:extLst>
                      <a:ext uri="{FF2B5EF4-FFF2-40B4-BE49-F238E27FC236}">
                        <a16:creationId xmlns:a16="http://schemas.microsoft.com/office/drawing/2014/main" id="{5B41F7BD-F9CB-C802-39BC-B6BD92EA43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6065" y="4135090"/>
                    <a:ext cx="652663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R12</a:t>
                    </a:r>
                  </a:p>
                </p:txBody>
              </p:sp>
              <p:sp>
                <p:nvSpPr>
                  <p:cNvPr id="130065" name="CasellaDiTesto 35">
                    <a:extLst>
                      <a:ext uri="{FF2B5EF4-FFF2-40B4-BE49-F238E27FC236}">
                        <a16:creationId xmlns:a16="http://schemas.microsoft.com/office/drawing/2014/main" id="{CCD7047B-2C7C-5381-8668-59BCB591E5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167" y="4135090"/>
                    <a:ext cx="674230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R11</a:t>
                    </a:r>
                  </a:p>
                </p:txBody>
              </p:sp>
            </p:grpSp>
            <p:sp>
              <p:nvSpPr>
                <p:cNvPr id="55" name="CasellaDiTesto 7">
                  <a:extLst>
                    <a:ext uri="{FF2B5EF4-FFF2-40B4-BE49-F238E27FC236}">
                      <a16:creationId xmlns:a16="http://schemas.microsoft.com/office/drawing/2014/main" id="{57906B4F-0DC5-A01F-333B-BECF775D6E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4744" y="4785538"/>
                  <a:ext cx="505436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R3</a:t>
                  </a:r>
                </a:p>
              </p:txBody>
            </p:sp>
            <p:sp>
              <p:nvSpPr>
                <p:cNvPr id="57" name="Ovale 22">
                  <a:extLst>
                    <a:ext uri="{FF2B5EF4-FFF2-40B4-BE49-F238E27FC236}">
                      <a16:creationId xmlns:a16="http://schemas.microsoft.com/office/drawing/2014/main" id="{B807A47F-9F67-D71D-463A-D33B5BFCE8C3}"/>
                    </a:ext>
                  </a:extLst>
                </p:cNvPr>
                <p:cNvSpPr/>
                <p:nvPr/>
              </p:nvSpPr>
              <p:spPr bwMode="auto">
                <a:xfrm>
                  <a:off x="4523000" y="4700588"/>
                  <a:ext cx="867582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58" name="Ovale 30">
                  <a:extLst>
                    <a:ext uri="{FF2B5EF4-FFF2-40B4-BE49-F238E27FC236}">
                      <a16:creationId xmlns:a16="http://schemas.microsoft.com/office/drawing/2014/main" id="{A87DF724-5C12-3439-605B-7F87FB9D7CB6}"/>
                    </a:ext>
                  </a:extLst>
                </p:cNvPr>
                <p:cNvSpPr/>
                <p:nvPr/>
              </p:nvSpPr>
              <p:spPr bwMode="auto">
                <a:xfrm>
                  <a:off x="1762630" y="5331505"/>
                  <a:ext cx="788711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60" name="Connettore 2 32">
                  <a:extLst>
                    <a:ext uri="{FF2B5EF4-FFF2-40B4-BE49-F238E27FC236}">
                      <a16:creationId xmlns:a16="http://schemas.microsoft.com/office/drawing/2014/main" id="{2D9CCA98-D275-F9C6-77C7-113C7935E45F}"/>
                    </a:ext>
                  </a:extLst>
                </p:cNvPr>
                <p:cNvCxnSpPr>
                  <a:cxnSpLocks/>
                  <a:stCxn id="130055" idx="5"/>
                  <a:endCxn id="58" idx="1"/>
                </p:cNvCxnSpPr>
                <p:nvPr/>
              </p:nvCxnSpPr>
              <p:spPr bwMode="auto">
                <a:xfrm>
                  <a:off x="1222953" y="5192460"/>
                  <a:ext cx="655181" cy="2234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CasellaDiTesto 7">
                  <a:extLst>
                    <a:ext uri="{FF2B5EF4-FFF2-40B4-BE49-F238E27FC236}">
                      <a16:creationId xmlns:a16="http://schemas.microsoft.com/office/drawing/2014/main" id="{70C90DAD-74CA-2495-8222-81A9896065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99610" y="5443038"/>
                  <a:ext cx="503233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R2</a:t>
                  </a:r>
                </a:p>
              </p:txBody>
            </p:sp>
            <p:sp>
              <p:nvSpPr>
                <p:cNvPr id="62" name="CasellaDiTesto 34">
                  <a:extLst>
                    <a:ext uri="{FF2B5EF4-FFF2-40B4-BE49-F238E27FC236}">
                      <a16:creationId xmlns:a16="http://schemas.microsoft.com/office/drawing/2014/main" id="{F3ACF765-D302-7E9D-ED7B-6AC87AD00F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5097" y="5323812"/>
                  <a:ext cx="649882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200" b="1" dirty="0">
                      <a:cs typeface="Arial" panose="020B0604020202020204" pitchFamily="34" charset="0"/>
                    </a:rPr>
                    <a:t>R12</a:t>
                  </a:r>
                </a:p>
              </p:txBody>
            </p:sp>
            <p:cxnSp>
              <p:nvCxnSpPr>
                <p:cNvPr id="130049" name="Connettore 2 33">
                  <a:extLst>
                    <a:ext uri="{FF2B5EF4-FFF2-40B4-BE49-F238E27FC236}">
                      <a16:creationId xmlns:a16="http://schemas.microsoft.com/office/drawing/2014/main" id="{8611CBDC-E3E3-378E-814D-C239F475B4C8}"/>
                    </a:ext>
                  </a:extLst>
                </p:cNvPr>
                <p:cNvCxnSpPr>
                  <a:cxnSpLocks/>
                  <a:stCxn id="58" idx="7"/>
                  <a:endCxn id="130054" idx="3"/>
                </p:cNvCxnSpPr>
                <p:nvPr/>
              </p:nvCxnSpPr>
              <p:spPr bwMode="auto">
                <a:xfrm flipV="1">
                  <a:off x="2435837" y="5199129"/>
                  <a:ext cx="757037" cy="2167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051" name="CasellaDiTesto 35">
                  <a:extLst>
                    <a:ext uri="{FF2B5EF4-FFF2-40B4-BE49-F238E27FC236}">
                      <a16:creationId xmlns:a16="http://schemas.microsoft.com/office/drawing/2014/main" id="{E62CBC02-5DAC-727F-D62F-65FFC9DBC3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1753" y="5346907"/>
                  <a:ext cx="671358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200" b="1" dirty="0">
                      <a:cs typeface="Arial" panose="020B0604020202020204" pitchFamily="34" charset="0"/>
                    </a:rPr>
                    <a:t>R11</a:t>
                  </a:r>
                </a:p>
              </p:txBody>
            </p:sp>
            <p:cxnSp>
              <p:nvCxnSpPr>
                <p:cNvPr id="130052" name="Connettore 2 33">
                  <a:extLst>
                    <a:ext uri="{FF2B5EF4-FFF2-40B4-BE49-F238E27FC236}">
                      <a16:creationId xmlns:a16="http://schemas.microsoft.com/office/drawing/2014/main" id="{F8969FA0-6F4A-0BA5-A94E-4937FF510AD9}"/>
                    </a:ext>
                  </a:extLst>
                </p:cNvPr>
                <p:cNvCxnSpPr>
                  <a:cxnSpLocks/>
                  <a:stCxn id="130054" idx="6"/>
                  <a:endCxn id="57" idx="2"/>
                </p:cNvCxnSpPr>
                <p:nvPr/>
              </p:nvCxnSpPr>
              <p:spPr bwMode="auto">
                <a:xfrm flipV="1">
                  <a:off x="3866082" y="4988720"/>
                  <a:ext cx="656918" cy="66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053" name="CasellaDiTesto 7">
                  <a:extLst>
                    <a:ext uri="{FF2B5EF4-FFF2-40B4-BE49-F238E27FC236}">
                      <a16:creationId xmlns:a16="http://schemas.microsoft.com/office/drawing/2014/main" id="{99B589BF-EED6-D80B-86AA-7A36272DC9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3332" y="4781546"/>
                  <a:ext cx="396397" cy="2977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  <p:sp>
            <p:nvSpPr>
              <p:cNvPr id="52" name="CasellaDiTesto 34">
                <a:extLst>
                  <a:ext uri="{FF2B5EF4-FFF2-40B4-BE49-F238E27FC236}">
                    <a16:creationId xmlns:a16="http://schemas.microsoft.com/office/drawing/2014/main" id="{EFBE4890-E412-BD37-1050-360956D6B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601" y="4594602"/>
                <a:ext cx="536315" cy="370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A1</a:t>
                </a:r>
              </a:p>
            </p:txBody>
          </p:sp>
        </p:grpSp>
        <p:cxnSp>
          <p:nvCxnSpPr>
            <p:cNvPr id="50" name="Connettore 2 25">
              <a:extLst>
                <a:ext uri="{FF2B5EF4-FFF2-40B4-BE49-F238E27FC236}">
                  <a16:creationId xmlns:a16="http://schemas.microsoft.com/office/drawing/2014/main" id="{DCA80B30-9D0F-8F04-2F8A-DA65BCC9E47D}"/>
                </a:ext>
              </a:extLst>
            </p:cNvPr>
            <p:cNvCxnSpPr>
              <a:cxnSpLocks/>
              <a:stCxn id="57" idx="0"/>
              <a:endCxn id="130055" idx="0"/>
            </p:cNvCxnSpPr>
            <p:nvPr/>
          </p:nvCxnSpPr>
          <p:spPr bwMode="auto">
            <a:xfrm rot="16200000" flipV="1">
              <a:off x="4683146" y="766547"/>
              <a:ext cx="12700" cy="3574992"/>
            </a:xfrm>
            <a:prstGeom prst="curvedConnector3">
              <a:avLst>
                <a:gd name="adj1" fmla="val 677143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066" name="Group 130065">
            <a:extLst>
              <a:ext uri="{FF2B5EF4-FFF2-40B4-BE49-F238E27FC236}">
                <a16:creationId xmlns:a16="http://schemas.microsoft.com/office/drawing/2014/main" id="{39184DDB-F0D9-5ED1-5F1C-5F1A35AC7931}"/>
              </a:ext>
            </a:extLst>
          </p:cNvPr>
          <p:cNvGrpSpPr/>
          <p:nvPr/>
        </p:nvGrpSpPr>
        <p:grpSpPr>
          <a:xfrm>
            <a:off x="4973812" y="4315444"/>
            <a:ext cx="3890473" cy="1561828"/>
            <a:chOff x="2097852" y="1586734"/>
            <a:chExt cx="4759263" cy="2090314"/>
          </a:xfrm>
        </p:grpSpPr>
        <p:grpSp>
          <p:nvGrpSpPr>
            <p:cNvPr id="130067" name="Group 130066">
              <a:extLst>
                <a:ext uri="{FF2B5EF4-FFF2-40B4-BE49-F238E27FC236}">
                  <a16:creationId xmlns:a16="http://schemas.microsoft.com/office/drawing/2014/main" id="{F374D3FA-7132-386C-66C9-FBB9945D8F22}"/>
                </a:ext>
              </a:extLst>
            </p:cNvPr>
            <p:cNvGrpSpPr/>
            <p:nvPr/>
          </p:nvGrpSpPr>
          <p:grpSpPr>
            <a:xfrm>
              <a:off x="2097852" y="1586734"/>
              <a:ext cx="4759263" cy="2090314"/>
              <a:chOff x="48628" y="3660774"/>
              <a:chExt cx="4759263" cy="2090314"/>
            </a:xfrm>
          </p:grpSpPr>
          <p:grpSp>
            <p:nvGrpSpPr>
              <p:cNvPr id="130069" name="Group 130068">
                <a:extLst>
                  <a:ext uri="{FF2B5EF4-FFF2-40B4-BE49-F238E27FC236}">
                    <a16:creationId xmlns:a16="http://schemas.microsoft.com/office/drawing/2014/main" id="{09E8CD43-616A-62EE-A924-9ABBAEB42C1B}"/>
                  </a:ext>
                </a:extLst>
              </p:cNvPr>
              <p:cNvGrpSpPr/>
              <p:nvPr/>
            </p:nvGrpSpPr>
            <p:grpSpPr>
              <a:xfrm>
                <a:off x="48628" y="3660774"/>
                <a:ext cx="4759263" cy="2090314"/>
                <a:chOff x="48628" y="3660775"/>
                <a:chExt cx="5341954" cy="2246993"/>
              </a:xfrm>
            </p:grpSpPr>
            <p:grpSp>
              <p:nvGrpSpPr>
                <p:cNvPr id="130071" name="Gruppo 19">
                  <a:extLst>
                    <a:ext uri="{FF2B5EF4-FFF2-40B4-BE49-F238E27FC236}">
                      <a16:creationId xmlns:a16="http://schemas.microsoft.com/office/drawing/2014/main" id="{B0A8BD85-2BB8-E343-FD46-A0B5BFD92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628" y="3660775"/>
                  <a:ext cx="3817454" cy="1622745"/>
                  <a:chOff x="2411487" y="3501008"/>
                  <a:chExt cx="3833794" cy="1622228"/>
                </a:xfrm>
              </p:grpSpPr>
              <p:sp>
                <p:nvSpPr>
                  <p:cNvPr id="130085" name="Ovale 22">
                    <a:extLst>
                      <a:ext uri="{FF2B5EF4-FFF2-40B4-BE49-F238E27FC236}">
                        <a16:creationId xmlns:a16="http://schemas.microsoft.com/office/drawing/2014/main" id="{C9C328FC-9835-084B-E610-DF02C52E614F}"/>
                      </a:ext>
                    </a:extLst>
                  </p:cNvPr>
                  <p:cNvSpPr/>
                  <p:nvPr/>
                </p:nvSpPr>
                <p:spPr>
                  <a:xfrm>
                    <a:off x="5453194" y="4547157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30086" name="Ovale 23">
                    <a:extLst>
                      <a:ext uri="{FF2B5EF4-FFF2-40B4-BE49-F238E27FC236}">
                        <a16:creationId xmlns:a16="http://schemas.microsoft.com/office/drawing/2014/main" id="{721B6E16-2808-32A7-E1EF-DFA2FABB5AC7}"/>
                      </a:ext>
                    </a:extLst>
                  </p:cNvPr>
                  <p:cNvSpPr/>
                  <p:nvPr/>
                </p:nvSpPr>
                <p:spPr>
                  <a:xfrm>
                    <a:off x="2914751" y="4540490"/>
                    <a:ext cx="792086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30087" name="CasellaDiTesto 7">
                    <a:extLst>
                      <a:ext uri="{FF2B5EF4-FFF2-40B4-BE49-F238E27FC236}">
                        <a16:creationId xmlns:a16="http://schemas.microsoft.com/office/drawing/2014/main" id="{0AA1D402-006D-64B5-E15F-D98057882A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5461" y="4632153"/>
                    <a:ext cx="270665" cy="297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200" b="1" i="1" dirty="0"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cxnSp>
                <p:nvCxnSpPr>
                  <p:cNvPr id="130088" name="Connettore 2 25">
                    <a:extLst>
                      <a:ext uri="{FF2B5EF4-FFF2-40B4-BE49-F238E27FC236}">
                        <a16:creationId xmlns:a16="http://schemas.microsoft.com/office/drawing/2014/main" id="{57743620-3A7B-093D-805B-13D79526B097}"/>
                      </a:ext>
                    </a:extLst>
                  </p:cNvPr>
                  <p:cNvCxnSpPr/>
                  <p:nvPr/>
                </p:nvCxnSpPr>
                <p:spPr>
                  <a:xfrm>
                    <a:off x="2627366" y="4324659"/>
                    <a:ext cx="360328" cy="35866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089" name="CasellaDiTesto 13">
                    <a:extLst>
                      <a:ext uri="{FF2B5EF4-FFF2-40B4-BE49-F238E27FC236}">
                        <a16:creationId xmlns:a16="http://schemas.microsoft.com/office/drawing/2014/main" id="{F0531AFE-2141-9D8B-A9E1-9BE975E56D8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1487" y="3501008"/>
                    <a:ext cx="1368425" cy="5754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St2:</a:t>
                    </a:r>
                  </a:p>
                </p:txBody>
              </p:sp>
              <p:sp>
                <p:nvSpPr>
                  <p:cNvPr id="130090" name="CasellaDiTesto 29">
                    <a:extLst>
                      <a:ext uri="{FF2B5EF4-FFF2-40B4-BE49-F238E27FC236}">
                        <a16:creationId xmlns:a16="http://schemas.microsoft.com/office/drawing/2014/main" id="{3466224E-2208-E325-0712-D259E999DE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9083" y="3658967"/>
                    <a:ext cx="720477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RE2</a:t>
                    </a:r>
                  </a:p>
                </p:txBody>
              </p:sp>
              <p:sp>
                <p:nvSpPr>
                  <p:cNvPr id="130091" name="Ovale 30">
                    <a:extLst>
                      <a:ext uri="{FF2B5EF4-FFF2-40B4-BE49-F238E27FC236}">
                        <a16:creationId xmlns:a16="http://schemas.microsoft.com/office/drawing/2014/main" id="{44F1C165-D58D-BDDF-6B68-0F64282FD032}"/>
                      </a:ext>
                    </a:extLst>
                  </p:cNvPr>
                  <p:cNvSpPr/>
                  <p:nvPr/>
                </p:nvSpPr>
                <p:spPr>
                  <a:xfrm>
                    <a:off x="4164842" y="3976082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dirty="0"/>
                  </a:p>
                </p:txBody>
              </p:sp>
              <p:sp>
                <p:nvSpPr>
                  <p:cNvPr id="130092" name="CasellaDiTesto 7">
                    <a:extLst>
                      <a:ext uri="{FF2B5EF4-FFF2-40B4-BE49-F238E27FC236}">
                        <a16:creationId xmlns:a16="http://schemas.microsoft.com/office/drawing/2014/main" id="{0AE9F740-BB1B-5489-245E-5B40622078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4445" y="4056960"/>
                    <a:ext cx="505387" cy="2976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200" b="1" i="1" dirty="0">
                        <a:latin typeface="Times New Roman" panose="02020603050405020304" pitchFamily="18" charset="0"/>
                      </a:rPr>
                      <a:t>R1</a:t>
                    </a:r>
                  </a:p>
                </p:txBody>
              </p:sp>
              <p:cxnSp>
                <p:nvCxnSpPr>
                  <p:cNvPr id="130093" name="Connettore 2 32">
                    <a:extLst>
                      <a:ext uri="{FF2B5EF4-FFF2-40B4-BE49-F238E27FC236}">
                        <a16:creationId xmlns:a16="http://schemas.microsoft.com/office/drawing/2014/main" id="{EB29D11D-6E3D-0CFA-86D0-CCE73DEABA70}"/>
                      </a:ext>
                    </a:extLst>
                  </p:cNvPr>
                  <p:cNvCxnSpPr>
                    <a:stCxn id="130086" idx="7"/>
                    <a:endCxn id="130091" idx="3"/>
                  </p:cNvCxnSpPr>
                  <p:nvPr/>
                </p:nvCxnSpPr>
                <p:spPr>
                  <a:xfrm flipV="1">
                    <a:off x="3590839" y="4467797"/>
                    <a:ext cx="690001" cy="15705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094" name="Connettore 2 33">
                    <a:extLst>
                      <a:ext uri="{FF2B5EF4-FFF2-40B4-BE49-F238E27FC236}">
                        <a16:creationId xmlns:a16="http://schemas.microsoft.com/office/drawing/2014/main" id="{94A7F6EF-4F93-537A-22F5-1DEF6AD05F7D}"/>
                      </a:ext>
                    </a:extLst>
                  </p:cNvPr>
                  <p:cNvCxnSpPr>
                    <a:cxnSpLocks/>
                    <a:stCxn id="130091" idx="5"/>
                    <a:endCxn id="130085" idx="1"/>
                  </p:cNvCxnSpPr>
                  <p:nvPr/>
                </p:nvCxnSpPr>
                <p:spPr>
                  <a:xfrm>
                    <a:off x="4840931" y="4467797"/>
                    <a:ext cx="728262" cy="1637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095" name="CasellaDiTesto 34">
                    <a:extLst>
                      <a:ext uri="{FF2B5EF4-FFF2-40B4-BE49-F238E27FC236}">
                        <a16:creationId xmlns:a16="http://schemas.microsoft.com/office/drawing/2014/main" id="{E3900240-9EB8-FABD-D387-FB75E5A0F8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6065" y="4135090"/>
                    <a:ext cx="652663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R22</a:t>
                    </a:r>
                  </a:p>
                </p:txBody>
              </p:sp>
              <p:sp>
                <p:nvSpPr>
                  <p:cNvPr id="130096" name="CasellaDiTesto 35">
                    <a:extLst>
                      <a:ext uri="{FF2B5EF4-FFF2-40B4-BE49-F238E27FC236}">
                        <a16:creationId xmlns:a16="http://schemas.microsoft.com/office/drawing/2014/main" id="{B33F516D-4839-87E6-8FE3-6C4402B9B7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167" y="4135090"/>
                    <a:ext cx="674230" cy="3983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200" b="1" dirty="0">
                        <a:cs typeface="Arial" panose="020B0604020202020204" pitchFamily="34" charset="0"/>
                      </a:rPr>
                      <a:t>R21</a:t>
                    </a:r>
                  </a:p>
                </p:txBody>
              </p:sp>
            </p:grpSp>
            <p:sp>
              <p:nvSpPr>
                <p:cNvPr id="130072" name="CasellaDiTesto 7">
                  <a:extLst>
                    <a:ext uri="{FF2B5EF4-FFF2-40B4-BE49-F238E27FC236}">
                      <a16:creationId xmlns:a16="http://schemas.microsoft.com/office/drawing/2014/main" id="{D2124D2B-38B1-B8F4-5ABF-F2D15305DE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4744" y="4785538"/>
                  <a:ext cx="505436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R3</a:t>
                  </a:r>
                </a:p>
              </p:txBody>
            </p:sp>
            <p:sp>
              <p:nvSpPr>
                <p:cNvPr id="130073" name="Ovale 22">
                  <a:extLst>
                    <a:ext uri="{FF2B5EF4-FFF2-40B4-BE49-F238E27FC236}">
                      <a16:creationId xmlns:a16="http://schemas.microsoft.com/office/drawing/2014/main" id="{0D83A1F7-D8ED-DE0F-CDA4-E2CC51FC0143}"/>
                    </a:ext>
                  </a:extLst>
                </p:cNvPr>
                <p:cNvSpPr/>
                <p:nvPr/>
              </p:nvSpPr>
              <p:spPr bwMode="auto">
                <a:xfrm>
                  <a:off x="4523000" y="4700588"/>
                  <a:ext cx="867582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30074" name="Ovale 30">
                  <a:extLst>
                    <a:ext uri="{FF2B5EF4-FFF2-40B4-BE49-F238E27FC236}">
                      <a16:creationId xmlns:a16="http://schemas.microsoft.com/office/drawing/2014/main" id="{889CB3D1-BC5C-B666-E566-43ADA624B26E}"/>
                    </a:ext>
                  </a:extLst>
                </p:cNvPr>
                <p:cNvSpPr/>
                <p:nvPr/>
              </p:nvSpPr>
              <p:spPr bwMode="auto">
                <a:xfrm>
                  <a:off x="1762630" y="5331505"/>
                  <a:ext cx="788711" cy="57626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130075" name="Connettore 2 32">
                  <a:extLst>
                    <a:ext uri="{FF2B5EF4-FFF2-40B4-BE49-F238E27FC236}">
                      <a16:creationId xmlns:a16="http://schemas.microsoft.com/office/drawing/2014/main" id="{AED3ECBE-4F75-F033-D53E-D772069C3C5E}"/>
                    </a:ext>
                  </a:extLst>
                </p:cNvPr>
                <p:cNvCxnSpPr>
                  <a:cxnSpLocks/>
                  <a:stCxn id="130086" idx="5"/>
                  <a:endCxn id="130074" idx="1"/>
                </p:cNvCxnSpPr>
                <p:nvPr/>
              </p:nvCxnSpPr>
              <p:spPr bwMode="auto">
                <a:xfrm>
                  <a:off x="1222953" y="5192460"/>
                  <a:ext cx="655181" cy="2234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076" name="CasellaDiTesto 7">
                  <a:extLst>
                    <a:ext uri="{FF2B5EF4-FFF2-40B4-BE49-F238E27FC236}">
                      <a16:creationId xmlns:a16="http://schemas.microsoft.com/office/drawing/2014/main" id="{064A799B-27A7-4F22-8907-3150BEB9B8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99610" y="5443038"/>
                  <a:ext cx="503233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R2</a:t>
                  </a:r>
                </a:p>
              </p:txBody>
            </p:sp>
            <p:sp>
              <p:nvSpPr>
                <p:cNvPr id="130077" name="CasellaDiTesto 34">
                  <a:extLst>
                    <a:ext uri="{FF2B5EF4-FFF2-40B4-BE49-F238E27FC236}">
                      <a16:creationId xmlns:a16="http://schemas.microsoft.com/office/drawing/2014/main" id="{73E92442-FA2C-AFA8-650A-8166CB7331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5097" y="5323812"/>
                  <a:ext cx="649882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2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  <p:cxnSp>
              <p:nvCxnSpPr>
                <p:cNvPr id="130081" name="Connettore 2 33">
                  <a:extLst>
                    <a:ext uri="{FF2B5EF4-FFF2-40B4-BE49-F238E27FC236}">
                      <a16:creationId xmlns:a16="http://schemas.microsoft.com/office/drawing/2014/main" id="{61A6E232-7790-DEFF-5619-44C3F6CCD105}"/>
                    </a:ext>
                  </a:extLst>
                </p:cNvPr>
                <p:cNvCxnSpPr>
                  <a:cxnSpLocks/>
                  <a:stCxn id="130074" idx="7"/>
                  <a:endCxn id="130085" idx="3"/>
                </p:cNvCxnSpPr>
                <p:nvPr/>
              </p:nvCxnSpPr>
              <p:spPr bwMode="auto">
                <a:xfrm flipV="1">
                  <a:off x="2435837" y="5199129"/>
                  <a:ext cx="757037" cy="2167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082" name="CasellaDiTesto 35">
                  <a:extLst>
                    <a:ext uri="{FF2B5EF4-FFF2-40B4-BE49-F238E27FC236}">
                      <a16:creationId xmlns:a16="http://schemas.microsoft.com/office/drawing/2014/main" id="{C21D1A2B-979A-D603-1B09-099F768F1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1753" y="5346907"/>
                  <a:ext cx="671358" cy="3985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200" b="1" dirty="0">
                      <a:cs typeface="Arial" panose="020B0604020202020204" pitchFamily="34" charset="0"/>
                    </a:rPr>
                    <a:t>R21</a:t>
                  </a:r>
                </a:p>
              </p:txBody>
            </p:sp>
            <p:cxnSp>
              <p:nvCxnSpPr>
                <p:cNvPr id="130083" name="Connettore 2 33">
                  <a:extLst>
                    <a:ext uri="{FF2B5EF4-FFF2-40B4-BE49-F238E27FC236}">
                      <a16:creationId xmlns:a16="http://schemas.microsoft.com/office/drawing/2014/main" id="{F96A1E6F-BB55-82F3-2AE4-16442A52C2B8}"/>
                    </a:ext>
                  </a:extLst>
                </p:cNvPr>
                <p:cNvCxnSpPr>
                  <a:cxnSpLocks/>
                  <a:stCxn id="130085" idx="6"/>
                  <a:endCxn id="130073" idx="2"/>
                </p:cNvCxnSpPr>
                <p:nvPr/>
              </p:nvCxnSpPr>
              <p:spPr bwMode="auto">
                <a:xfrm flipV="1">
                  <a:off x="3866082" y="4988720"/>
                  <a:ext cx="656918" cy="66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084" name="CasellaDiTesto 7">
                  <a:extLst>
                    <a:ext uri="{FF2B5EF4-FFF2-40B4-BE49-F238E27FC236}">
                      <a16:creationId xmlns:a16="http://schemas.microsoft.com/office/drawing/2014/main" id="{788D7FF9-16C8-F23E-F202-B3D22B1F4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3332" y="4781546"/>
                  <a:ext cx="396397" cy="2977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200" b="1" i="1" dirty="0"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  <p:sp>
            <p:nvSpPr>
              <p:cNvPr id="130070" name="CasellaDiTesto 34">
                <a:extLst>
                  <a:ext uri="{FF2B5EF4-FFF2-40B4-BE49-F238E27FC236}">
                    <a16:creationId xmlns:a16="http://schemas.microsoft.com/office/drawing/2014/main" id="{21527120-2BDB-5519-2C08-666C8BD79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3273" y="4594602"/>
                <a:ext cx="536315" cy="370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200" b="1" dirty="0">
                    <a:cs typeface="Arial" panose="020B0604020202020204" pitchFamily="34" charset="0"/>
                  </a:rPr>
                  <a:t>A2</a:t>
                </a:r>
              </a:p>
            </p:txBody>
          </p:sp>
        </p:grpSp>
        <p:cxnSp>
          <p:nvCxnSpPr>
            <p:cNvPr id="130068" name="Connettore 2 25">
              <a:extLst>
                <a:ext uri="{FF2B5EF4-FFF2-40B4-BE49-F238E27FC236}">
                  <a16:creationId xmlns:a16="http://schemas.microsoft.com/office/drawing/2014/main" id="{5D5AC8FD-B271-96F4-A90A-DA084E98A40E}"/>
                </a:ext>
              </a:extLst>
            </p:cNvPr>
            <p:cNvCxnSpPr>
              <a:cxnSpLocks/>
              <a:stCxn id="130073" idx="0"/>
              <a:endCxn id="130086" idx="0"/>
            </p:cNvCxnSpPr>
            <p:nvPr/>
          </p:nvCxnSpPr>
          <p:spPr bwMode="auto">
            <a:xfrm rot="16200000" flipV="1">
              <a:off x="4683146" y="766547"/>
              <a:ext cx="12700" cy="3574992"/>
            </a:xfrm>
            <a:prstGeom prst="curvedConnector3">
              <a:avLst>
                <a:gd name="adj1" fmla="val 677143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190552"/>
      </p:ext>
    </p:extLst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(4) 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539750" y="1125538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Teacher:</a:t>
            </a:r>
          </a:p>
        </p:txBody>
      </p:sp>
      <p:sp>
        <p:nvSpPr>
          <p:cNvPr id="3" name="CasellaDiTesto 5">
            <a:extLst>
              <a:ext uri="{FF2B5EF4-FFF2-40B4-BE49-F238E27FC236}">
                <a16:creationId xmlns:a16="http://schemas.microsoft.com/office/drawing/2014/main" id="{19479270-5AA8-1C1F-874D-C9F236F2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25588"/>
            <a:ext cx="81359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The states in which the teacher can be are three: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b="1" dirty="0">
                <a:cs typeface="Arial" panose="020B0604020202020204" pitchFamily="34" charset="0"/>
              </a:rPr>
              <a:t>I:</a:t>
            </a:r>
            <a:r>
              <a:rPr lang="en-US" altLang="it-IT" sz="2000" dirty="0">
                <a:cs typeface="Arial" panose="020B0604020202020204" pitchFamily="34" charset="0"/>
              </a:rPr>
              <a:t> idle, </a:t>
            </a:r>
            <a:r>
              <a:rPr lang="en-US" altLang="it-IT" sz="2000" dirty="0">
                <a:solidFill>
                  <a:srgbClr val="FF0000"/>
                </a:solidFill>
                <a:cs typeface="Arial" panose="020B0604020202020204" pitchFamily="34" charset="0"/>
              </a:rPr>
              <a:t>teacher is just waiting for a student call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b="1" dirty="0" err="1">
                <a:cs typeface="Arial" panose="020B0604020202020204" pitchFamily="34" charset="0"/>
              </a:rPr>
              <a:t>TnSm</a:t>
            </a:r>
            <a:r>
              <a:rPr lang="en-US" altLang="it-IT" sz="2000" b="1" dirty="0">
                <a:cs typeface="Arial" panose="020B0604020202020204" pitchFamily="34" charset="0"/>
              </a:rPr>
              <a:t>: </a:t>
            </a:r>
            <a:r>
              <a:rPr lang="en-US" altLang="it-IT" sz="2000" dirty="0">
                <a:cs typeface="Arial" panose="020B0604020202020204" pitchFamily="34" charset="0"/>
              </a:rPr>
              <a:t>teacher n to student m, </a:t>
            </a:r>
            <a:r>
              <a:rPr lang="en-US" altLang="it-IT" sz="2000" dirty="0">
                <a:solidFill>
                  <a:srgbClr val="FF0000"/>
                </a:solidFill>
                <a:cs typeface="Arial" panose="020B0604020202020204" pitchFamily="34" charset="0"/>
              </a:rPr>
              <a:t>teacher n is called and has given attention to student m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it-IT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The alphabet is composed by the calling and the releasing from the two students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5F8E912-89B7-3390-4667-09AF95759363}"/>
              </a:ext>
            </a:extLst>
          </p:cNvPr>
          <p:cNvGrpSpPr/>
          <p:nvPr/>
        </p:nvGrpSpPr>
        <p:grpSpPr>
          <a:xfrm>
            <a:off x="971600" y="3910941"/>
            <a:ext cx="6003377" cy="1894323"/>
            <a:chOff x="685800" y="2994313"/>
            <a:chExt cx="6003377" cy="189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33B1A7-C9FD-B804-5F7E-BF9161A4E6FF}"/>
                </a:ext>
              </a:extLst>
            </p:cNvPr>
            <p:cNvGrpSpPr/>
            <p:nvPr/>
          </p:nvGrpSpPr>
          <p:grpSpPr>
            <a:xfrm>
              <a:off x="685800" y="2994313"/>
              <a:ext cx="6003377" cy="1894323"/>
              <a:chOff x="-1389300" y="3311507"/>
              <a:chExt cx="6003377" cy="189432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48F8AE8-4B71-E0CF-64E7-94CBDAC2DF40}"/>
                  </a:ext>
                </a:extLst>
              </p:cNvPr>
              <p:cNvGrpSpPr/>
              <p:nvPr/>
            </p:nvGrpSpPr>
            <p:grpSpPr>
              <a:xfrm>
                <a:off x="-1389300" y="3311507"/>
                <a:ext cx="6003377" cy="1894311"/>
                <a:chOff x="-1565350" y="3285334"/>
                <a:chExt cx="6738389" cy="2036301"/>
              </a:xfrm>
            </p:grpSpPr>
            <p:grpSp>
              <p:nvGrpSpPr>
                <p:cNvPr id="9" name="Gruppo 19">
                  <a:extLst>
                    <a:ext uri="{FF2B5EF4-FFF2-40B4-BE49-F238E27FC236}">
                      <a16:creationId xmlns:a16="http://schemas.microsoft.com/office/drawing/2014/main" id="{CD770EFA-BF52-4E59-1356-E3D91CF99D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1565350" y="3285334"/>
                  <a:ext cx="6695104" cy="1449954"/>
                  <a:chOff x="790601" y="3125687"/>
                  <a:chExt cx="6723762" cy="1449492"/>
                </a:xfrm>
              </p:grpSpPr>
              <p:sp>
                <p:nvSpPr>
                  <p:cNvPr id="25" name="Ovale 22">
                    <a:extLst>
                      <a:ext uri="{FF2B5EF4-FFF2-40B4-BE49-F238E27FC236}">
                        <a16:creationId xmlns:a16="http://schemas.microsoft.com/office/drawing/2014/main" id="{ED3F4979-E2BC-EF51-617D-8DE80AAD8821}"/>
                      </a:ext>
                    </a:extLst>
                  </p:cNvPr>
                  <p:cNvSpPr/>
                  <p:nvPr/>
                </p:nvSpPr>
                <p:spPr>
                  <a:xfrm>
                    <a:off x="6722276" y="3999097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dirty="0"/>
                  </a:p>
                </p:txBody>
              </p:sp>
              <p:sp>
                <p:nvSpPr>
                  <p:cNvPr id="26" name="Ovale 23">
                    <a:extLst>
                      <a:ext uri="{FF2B5EF4-FFF2-40B4-BE49-F238E27FC236}">
                        <a16:creationId xmlns:a16="http://schemas.microsoft.com/office/drawing/2014/main" id="{A57D2D21-2CCB-1103-CA4C-EE2601276E01}"/>
                      </a:ext>
                    </a:extLst>
                  </p:cNvPr>
                  <p:cNvSpPr/>
                  <p:nvPr/>
                </p:nvSpPr>
                <p:spPr>
                  <a:xfrm>
                    <a:off x="4754211" y="3999097"/>
                    <a:ext cx="792086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cxnSp>
                <p:nvCxnSpPr>
                  <p:cNvPr id="28" name="Connettore 2 25">
                    <a:extLst>
                      <a:ext uri="{FF2B5EF4-FFF2-40B4-BE49-F238E27FC236}">
                        <a16:creationId xmlns:a16="http://schemas.microsoft.com/office/drawing/2014/main" id="{E48977AE-7983-254F-7B9F-D1110F9DD934}"/>
                      </a:ext>
                    </a:extLst>
                  </p:cNvPr>
                  <p:cNvCxnSpPr>
                    <a:cxnSpLocks/>
                    <a:endCxn id="26" idx="0"/>
                  </p:cNvCxnSpPr>
                  <p:nvPr/>
                </p:nvCxnSpPr>
                <p:spPr>
                  <a:xfrm>
                    <a:off x="5150252" y="3559859"/>
                    <a:ext cx="1" cy="43924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CasellaDiTesto 13">
                    <a:extLst>
                      <a:ext uri="{FF2B5EF4-FFF2-40B4-BE49-F238E27FC236}">
                        <a16:creationId xmlns:a16="http://schemas.microsoft.com/office/drawing/2014/main" id="{9CCDEACB-DC95-A0CA-F4C8-2B56E47443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0601" y="3125687"/>
                    <a:ext cx="1368425" cy="4299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Tn:</a:t>
                    </a:r>
                  </a:p>
                </p:txBody>
              </p:sp>
              <p:sp>
                <p:nvSpPr>
                  <p:cNvPr id="31" name="Ovale 30">
                    <a:extLst>
                      <a:ext uri="{FF2B5EF4-FFF2-40B4-BE49-F238E27FC236}">
                        <a16:creationId xmlns:a16="http://schemas.microsoft.com/office/drawing/2014/main" id="{E9BA08E2-FF56-6E1B-DEB3-946CC8B04CAC}"/>
                      </a:ext>
                    </a:extLst>
                  </p:cNvPr>
                  <p:cNvSpPr/>
                  <p:nvPr/>
                </p:nvSpPr>
                <p:spPr>
                  <a:xfrm>
                    <a:off x="2604023" y="3999100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2" name="CasellaDiTesto 7">
                    <a:extLst>
                      <a:ext uri="{FF2B5EF4-FFF2-40B4-BE49-F238E27FC236}">
                        <a16:creationId xmlns:a16="http://schemas.microsoft.com/office/drawing/2014/main" id="{322316B7-9422-D1C6-8CC8-42F6D90D7A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0269" y="4109897"/>
                    <a:ext cx="806430" cy="3638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TnS1</a:t>
                    </a:r>
                  </a:p>
                </p:txBody>
              </p:sp>
              <p:cxnSp>
                <p:nvCxnSpPr>
                  <p:cNvPr id="33" name="Connettore 2 32">
                    <a:extLst>
                      <a:ext uri="{FF2B5EF4-FFF2-40B4-BE49-F238E27FC236}">
                        <a16:creationId xmlns:a16="http://schemas.microsoft.com/office/drawing/2014/main" id="{658B6C84-4F07-FE19-2566-4C248200AD52}"/>
                      </a:ext>
                    </a:extLst>
                  </p:cNvPr>
                  <p:cNvCxnSpPr>
                    <a:cxnSpLocks/>
                    <a:stCxn id="26" idx="1"/>
                    <a:endCxn id="31" idx="7"/>
                  </p:cNvCxnSpPr>
                  <p:nvPr/>
                </p:nvCxnSpPr>
                <p:spPr>
                  <a:xfrm rot="16200000" flipV="1">
                    <a:off x="4075495" y="3288415"/>
                    <a:ext cx="13648" cy="1590098"/>
                  </a:xfrm>
                  <a:prstGeom prst="curvedConnector3">
                    <a:avLst>
                      <a:gd name="adj1" fmla="val 241816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2 33">
                    <a:extLst>
                      <a:ext uri="{FF2B5EF4-FFF2-40B4-BE49-F238E27FC236}">
                        <a16:creationId xmlns:a16="http://schemas.microsoft.com/office/drawing/2014/main" id="{114CE7BD-2185-9607-65C2-2AC618B58B63}"/>
                      </a:ext>
                    </a:extLst>
                  </p:cNvPr>
                  <p:cNvCxnSpPr>
                    <a:cxnSpLocks/>
                    <a:stCxn id="31" idx="5"/>
                    <a:endCxn id="26" idx="3"/>
                  </p:cNvCxnSpPr>
                  <p:nvPr/>
                </p:nvCxnSpPr>
                <p:spPr>
                  <a:xfrm rot="16200000" flipH="1">
                    <a:off x="4075494" y="3695763"/>
                    <a:ext cx="13648" cy="1590098"/>
                  </a:xfrm>
                  <a:prstGeom prst="curvedConnector3">
                    <a:avLst>
                      <a:gd name="adj1" fmla="val 241816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CasellaDiTesto 7">
                  <a:extLst>
                    <a:ext uri="{FF2B5EF4-FFF2-40B4-BE49-F238E27FC236}">
                      <a16:creationId xmlns:a16="http://schemas.microsoft.com/office/drawing/2014/main" id="{8F957A15-AE81-7949-96C0-65739212FB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9161" y="4261645"/>
                  <a:ext cx="366637" cy="36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600" b="1" i="1" dirty="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cxnSp>
              <p:nvCxnSpPr>
                <p:cNvPr id="13" name="Connettore 2 32">
                  <a:extLst>
                    <a:ext uri="{FF2B5EF4-FFF2-40B4-BE49-F238E27FC236}">
                      <a16:creationId xmlns:a16="http://schemas.microsoft.com/office/drawing/2014/main" id="{41B024B1-4D48-9B52-57E0-FB69C335EE84}"/>
                    </a:ext>
                  </a:extLst>
                </p:cNvPr>
                <p:cNvCxnSpPr>
                  <a:cxnSpLocks/>
                  <a:stCxn id="25" idx="3"/>
                  <a:endCxn id="26" idx="5"/>
                </p:cNvCxnSpPr>
                <p:nvPr/>
              </p:nvCxnSpPr>
              <p:spPr bwMode="auto">
                <a:xfrm rot="5400000">
                  <a:off x="3755861" y="3949907"/>
                  <a:ext cx="13652" cy="1401974"/>
                </a:xfrm>
                <a:prstGeom prst="curvedConnector3">
                  <a:avLst>
                    <a:gd name="adj1" fmla="val 2418165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asellaDiTesto 34">
                  <a:extLst>
                    <a:ext uri="{FF2B5EF4-FFF2-40B4-BE49-F238E27FC236}">
                      <a16:creationId xmlns:a16="http://schemas.microsoft.com/office/drawing/2014/main" id="{E0FB2400-3D79-5E90-0DE6-91D19C8AD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7395" y="4957706"/>
                  <a:ext cx="649882" cy="36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RE1</a:t>
                  </a:r>
                </a:p>
              </p:txBody>
            </p:sp>
            <p:cxnSp>
              <p:nvCxnSpPr>
                <p:cNvPr id="17" name="Connettore 2 33">
                  <a:extLst>
                    <a:ext uri="{FF2B5EF4-FFF2-40B4-BE49-F238E27FC236}">
                      <a16:creationId xmlns:a16="http://schemas.microsoft.com/office/drawing/2014/main" id="{4C41D6AA-BCE1-07DA-5987-865DDEACEFD0}"/>
                    </a:ext>
                  </a:extLst>
                </p:cNvPr>
                <p:cNvCxnSpPr>
                  <a:cxnSpLocks/>
                  <a:stCxn id="26" idx="7"/>
                  <a:endCxn id="25" idx="1"/>
                </p:cNvCxnSpPr>
                <p:nvPr/>
              </p:nvCxnSpPr>
              <p:spPr bwMode="auto">
                <a:xfrm rot="5400000" flipH="1" flipV="1">
                  <a:off x="3755860" y="3542428"/>
                  <a:ext cx="13652" cy="1401974"/>
                </a:xfrm>
                <a:prstGeom prst="curvedConnector3">
                  <a:avLst>
                    <a:gd name="adj1" fmla="val 2418165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asellaDiTesto 7">
                  <a:extLst>
                    <a:ext uri="{FF2B5EF4-FFF2-40B4-BE49-F238E27FC236}">
                      <a16:creationId xmlns:a16="http://schemas.microsoft.com/office/drawing/2014/main" id="{70696D1B-9C8F-3CD8-618C-B98A601CDA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4329" y="4261645"/>
                  <a:ext cx="788710" cy="363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600" b="1" i="1" dirty="0">
                      <a:latin typeface="Times New Roman" panose="02020603050405020304" pitchFamily="18" charset="0"/>
                    </a:rPr>
                    <a:t>TnS2</a:t>
                  </a:r>
                </a:p>
              </p:txBody>
            </p:sp>
          </p:grpSp>
          <p:sp>
            <p:nvSpPr>
              <p:cNvPr id="7" name="CasellaDiTesto 34">
                <a:extLst>
                  <a:ext uri="{FF2B5EF4-FFF2-40B4-BE49-F238E27FC236}">
                    <a16:creationId xmlns:a16="http://schemas.microsoft.com/office/drawing/2014/main" id="{40CDFB8E-A554-33A5-A3B9-1E33CB0D1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020" y="3611112"/>
                <a:ext cx="5916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R2n</a:t>
                </a:r>
              </a:p>
            </p:txBody>
          </p:sp>
          <p:sp>
            <p:nvSpPr>
              <p:cNvPr id="8" name="CasellaDiTesto 34">
                <a:extLst>
                  <a:ext uri="{FF2B5EF4-FFF2-40B4-BE49-F238E27FC236}">
                    <a16:creationId xmlns:a16="http://schemas.microsoft.com/office/drawing/2014/main" id="{AA37F29D-D814-9E97-5FD1-A520E0E67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020" y="4867276"/>
                <a:ext cx="57899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RE2</a:t>
                </a:r>
              </a:p>
            </p:txBody>
          </p:sp>
        </p:grpSp>
        <p:sp>
          <p:nvSpPr>
            <p:cNvPr id="53" name="CasellaDiTesto 34">
              <a:extLst>
                <a:ext uri="{FF2B5EF4-FFF2-40B4-BE49-F238E27FC236}">
                  <a16:creationId xmlns:a16="http://schemas.microsoft.com/office/drawing/2014/main" id="{DF868A5B-D2C2-0641-9B3C-C12F90B6B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463" y="3210564"/>
              <a:ext cx="5916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R1n</a:t>
              </a:r>
            </a:p>
          </p:txBody>
        </p:sp>
      </p:grpSp>
      <p:sp>
        <p:nvSpPr>
          <p:cNvPr id="56" name="Segnaposto numero diapositiva 4">
            <a:extLst>
              <a:ext uri="{FF2B5EF4-FFF2-40B4-BE49-F238E27FC236}">
                <a16:creationId xmlns:a16="http://schemas.microsoft.com/office/drawing/2014/main" id="{987816EE-3DD3-101F-EDC0-2141DAD42BCF}"/>
              </a:ext>
            </a:extLst>
          </p:cNvPr>
          <p:cNvSpPr txBox="1">
            <a:spLocks/>
          </p:cNvSpPr>
          <p:nvPr/>
        </p:nvSpPr>
        <p:spPr bwMode="auto">
          <a:xfrm>
            <a:off x="45029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885299072"/>
      </p:ext>
    </p:extLst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(5) </a:t>
            </a:r>
          </a:p>
        </p:txBody>
      </p:sp>
      <p:sp>
        <p:nvSpPr>
          <p:cNvPr id="56" name="Segnaposto numero diapositiva 4">
            <a:extLst>
              <a:ext uri="{FF2B5EF4-FFF2-40B4-BE49-F238E27FC236}">
                <a16:creationId xmlns:a16="http://schemas.microsoft.com/office/drawing/2014/main" id="{987816EE-3DD3-101F-EDC0-2141DAD42BCF}"/>
              </a:ext>
            </a:extLst>
          </p:cNvPr>
          <p:cNvSpPr txBox="1">
            <a:spLocks/>
          </p:cNvSpPr>
          <p:nvPr/>
        </p:nvSpPr>
        <p:spPr bwMode="auto">
          <a:xfrm>
            <a:off x="45029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200" dirty="0"/>
          </a:p>
        </p:txBody>
      </p:sp>
      <p:sp>
        <p:nvSpPr>
          <p:cNvPr id="2" name="CasellaDiTesto 5">
            <a:extLst>
              <a:ext uri="{FF2B5EF4-FFF2-40B4-BE49-F238E27FC236}">
                <a16:creationId xmlns:a16="http://schemas.microsoft.com/office/drawing/2014/main" id="{95D35278-B8BE-FF3C-86FA-068BDE46B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26" y="1224069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Teacher: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9546E-6EAA-7278-9213-1B5989D57A4A}"/>
              </a:ext>
            </a:extLst>
          </p:cNvPr>
          <p:cNvGrpSpPr/>
          <p:nvPr/>
        </p:nvGrpSpPr>
        <p:grpSpPr>
          <a:xfrm>
            <a:off x="1910024" y="1817451"/>
            <a:ext cx="4667636" cy="2117954"/>
            <a:chOff x="1855347" y="3042632"/>
            <a:chExt cx="4833830" cy="20991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23F557-24CB-8F09-BCB5-9A4E02248397}"/>
                </a:ext>
              </a:extLst>
            </p:cNvPr>
            <p:cNvGrpSpPr/>
            <p:nvPr/>
          </p:nvGrpSpPr>
          <p:grpSpPr>
            <a:xfrm>
              <a:off x="1855347" y="3042632"/>
              <a:ext cx="4833830" cy="2099108"/>
              <a:chOff x="-219753" y="3359826"/>
              <a:chExt cx="4833830" cy="209910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D5C3416-F66B-4132-3A0B-776B5E3B4817}"/>
                  </a:ext>
                </a:extLst>
              </p:cNvPr>
              <p:cNvGrpSpPr/>
              <p:nvPr/>
            </p:nvGrpSpPr>
            <p:grpSpPr>
              <a:xfrm>
                <a:off x="-219753" y="3359826"/>
                <a:ext cx="4833830" cy="2099098"/>
                <a:chOff x="-252612" y="3337274"/>
                <a:chExt cx="5425651" cy="2256438"/>
              </a:xfrm>
            </p:grpSpPr>
            <p:grpSp>
              <p:nvGrpSpPr>
                <p:cNvPr id="19" name="Gruppo 19">
                  <a:extLst>
                    <a:ext uri="{FF2B5EF4-FFF2-40B4-BE49-F238E27FC236}">
                      <a16:creationId xmlns:a16="http://schemas.microsoft.com/office/drawing/2014/main" id="{31F009A8-C8F9-6FAA-9791-9DB17F2B8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252612" y="3337274"/>
                  <a:ext cx="5382366" cy="1398013"/>
                  <a:chOff x="2108958" y="3177611"/>
                  <a:chExt cx="5405405" cy="1397568"/>
                </a:xfrm>
              </p:grpSpPr>
              <p:sp>
                <p:nvSpPr>
                  <p:cNvPr id="30" name="Ovale 22">
                    <a:extLst>
                      <a:ext uri="{FF2B5EF4-FFF2-40B4-BE49-F238E27FC236}">
                        <a16:creationId xmlns:a16="http://schemas.microsoft.com/office/drawing/2014/main" id="{5F5AB6BD-9EFD-F3A4-DEE7-47D88A867EA2}"/>
                      </a:ext>
                    </a:extLst>
                  </p:cNvPr>
                  <p:cNvSpPr/>
                  <p:nvPr/>
                </p:nvSpPr>
                <p:spPr>
                  <a:xfrm>
                    <a:off x="6722276" y="3999097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400" dirty="0"/>
                  </a:p>
                </p:txBody>
              </p:sp>
              <p:sp>
                <p:nvSpPr>
                  <p:cNvPr id="35" name="Ovale 23">
                    <a:extLst>
                      <a:ext uri="{FF2B5EF4-FFF2-40B4-BE49-F238E27FC236}">
                        <a16:creationId xmlns:a16="http://schemas.microsoft.com/office/drawing/2014/main" id="{B76D8DE4-77E4-CF7E-6BC5-0EEB94A1552B}"/>
                      </a:ext>
                    </a:extLst>
                  </p:cNvPr>
                  <p:cNvSpPr/>
                  <p:nvPr/>
                </p:nvSpPr>
                <p:spPr>
                  <a:xfrm>
                    <a:off x="4754211" y="3999097"/>
                    <a:ext cx="792086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400"/>
                  </a:p>
                </p:txBody>
              </p:sp>
              <p:cxnSp>
                <p:nvCxnSpPr>
                  <p:cNvPr id="36" name="Connettore 2 25">
                    <a:extLst>
                      <a:ext uri="{FF2B5EF4-FFF2-40B4-BE49-F238E27FC236}">
                        <a16:creationId xmlns:a16="http://schemas.microsoft.com/office/drawing/2014/main" id="{8AA45D6A-1222-D1C5-B7CA-D5DCE4A7A356}"/>
                      </a:ext>
                    </a:extLst>
                  </p:cNvPr>
                  <p:cNvCxnSpPr>
                    <a:cxnSpLocks/>
                    <a:endCxn id="35" idx="0"/>
                  </p:cNvCxnSpPr>
                  <p:nvPr/>
                </p:nvCxnSpPr>
                <p:spPr>
                  <a:xfrm>
                    <a:off x="5150252" y="3559859"/>
                    <a:ext cx="1" cy="43924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CasellaDiTesto 13">
                    <a:extLst>
                      <a:ext uri="{FF2B5EF4-FFF2-40B4-BE49-F238E27FC236}">
                        <a16:creationId xmlns:a16="http://schemas.microsoft.com/office/drawing/2014/main" id="{A5459F6D-94CF-DF07-FD82-CDA1CAFD1A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8958" y="3177611"/>
                    <a:ext cx="1368425" cy="3740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400" b="1" dirty="0">
                        <a:cs typeface="Arial" panose="020B0604020202020204" pitchFamily="34" charset="0"/>
                      </a:rPr>
                      <a:t>Tn:</a:t>
                    </a:r>
                  </a:p>
                </p:txBody>
              </p:sp>
              <p:sp>
                <p:nvSpPr>
                  <p:cNvPr id="38" name="Ovale 30">
                    <a:extLst>
                      <a:ext uri="{FF2B5EF4-FFF2-40B4-BE49-F238E27FC236}">
                        <a16:creationId xmlns:a16="http://schemas.microsoft.com/office/drawing/2014/main" id="{5D89625C-15A9-DD79-CFFD-2C443C3D8E3E}"/>
                      </a:ext>
                    </a:extLst>
                  </p:cNvPr>
                  <p:cNvSpPr/>
                  <p:nvPr/>
                </p:nvSpPr>
                <p:spPr>
                  <a:xfrm>
                    <a:off x="2604023" y="3999100"/>
                    <a:ext cx="792087" cy="57607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400"/>
                  </a:p>
                </p:txBody>
              </p:sp>
              <p:sp>
                <p:nvSpPr>
                  <p:cNvPr id="39" name="CasellaDiTesto 7">
                    <a:extLst>
                      <a:ext uri="{FF2B5EF4-FFF2-40B4-BE49-F238E27FC236}">
                        <a16:creationId xmlns:a16="http://schemas.microsoft.com/office/drawing/2014/main" id="{53A6AEA8-645B-7998-B805-6D2F29C923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0270" y="4109897"/>
                    <a:ext cx="806430" cy="3740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400" b="1" i="1" dirty="0">
                        <a:latin typeface="Times New Roman" panose="02020603050405020304" pitchFamily="18" charset="0"/>
                      </a:rPr>
                      <a:t>TnS1</a:t>
                    </a:r>
                  </a:p>
                </p:txBody>
              </p:sp>
              <p:cxnSp>
                <p:nvCxnSpPr>
                  <p:cNvPr id="40" name="Connettore 2 32">
                    <a:extLst>
                      <a:ext uri="{FF2B5EF4-FFF2-40B4-BE49-F238E27FC236}">
                        <a16:creationId xmlns:a16="http://schemas.microsoft.com/office/drawing/2014/main" id="{22DF0F30-599E-887D-7D03-81D3C01E2BF7}"/>
                      </a:ext>
                    </a:extLst>
                  </p:cNvPr>
                  <p:cNvCxnSpPr>
                    <a:cxnSpLocks/>
                    <a:stCxn id="35" idx="1"/>
                    <a:endCxn id="38" idx="7"/>
                  </p:cNvCxnSpPr>
                  <p:nvPr/>
                </p:nvCxnSpPr>
                <p:spPr>
                  <a:xfrm rot="16200000" flipV="1">
                    <a:off x="4075495" y="3288415"/>
                    <a:ext cx="13648" cy="1590098"/>
                  </a:xfrm>
                  <a:prstGeom prst="curvedConnector3">
                    <a:avLst>
                      <a:gd name="adj1" fmla="val 241816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ttore 2 33">
                    <a:extLst>
                      <a:ext uri="{FF2B5EF4-FFF2-40B4-BE49-F238E27FC236}">
                        <a16:creationId xmlns:a16="http://schemas.microsoft.com/office/drawing/2014/main" id="{98A991A7-9522-1F54-A42C-696B9B8A823D}"/>
                      </a:ext>
                    </a:extLst>
                  </p:cNvPr>
                  <p:cNvCxnSpPr>
                    <a:cxnSpLocks/>
                    <a:stCxn id="38" idx="5"/>
                    <a:endCxn id="35" idx="3"/>
                  </p:cNvCxnSpPr>
                  <p:nvPr/>
                </p:nvCxnSpPr>
                <p:spPr>
                  <a:xfrm rot="16200000" flipH="1">
                    <a:off x="4075494" y="3695763"/>
                    <a:ext cx="13648" cy="1590098"/>
                  </a:xfrm>
                  <a:prstGeom prst="curvedConnector3">
                    <a:avLst>
                      <a:gd name="adj1" fmla="val 241816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CasellaDiTesto 7">
                  <a:extLst>
                    <a:ext uri="{FF2B5EF4-FFF2-40B4-BE49-F238E27FC236}">
                      <a16:creationId xmlns:a16="http://schemas.microsoft.com/office/drawing/2014/main" id="{9A341C63-E1AE-3A85-9037-482BDBC0DC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9161" y="4261645"/>
                  <a:ext cx="366636" cy="374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400" b="1" i="1" dirty="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cxnSp>
              <p:nvCxnSpPr>
                <p:cNvPr id="21" name="Connettore 2 32">
                  <a:extLst>
                    <a:ext uri="{FF2B5EF4-FFF2-40B4-BE49-F238E27FC236}">
                      <a16:creationId xmlns:a16="http://schemas.microsoft.com/office/drawing/2014/main" id="{CC1322A1-B6D6-8BDD-6F57-66B110103BD0}"/>
                    </a:ext>
                  </a:extLst>
                </p:cNvPr>
                <p:cNvCxnSpPr>
                  <a:cxnSpLocks/>
                  <a:stCxn id="30" idx="3"/>
                  <a:endCxn id="35" idx="5"/>
                </p:cNvCxnSpPr>
                <p:nvPr/>
              </p:nvCxnSpPr>
              <p:spPr bwMode="auto">
                <a:xfrm rot="5400000">
                  <a:off x="3756176" y="3949905"/>
                  <a:ext cx="13530" cy="1401975"/>
                </a:xfrm>
                <a:prstGeom prst="curvedConnector3">
                  <a:avLst>
                    <a:gd name="adj1" fmla="val 2423717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asellaDiTesto 34">
                  <a:extLst>
                    <a:ext uri="{FF2B5EF4-FFF2-40B4-BE49-F238E27FC236}">
                      <a16:creationId xmlns:a16="http://schemas.microsoft.com/office/drawing/2014/main" id="{287F1C0B-F701-0A3A-34D7-2E15942AE8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7395" y="4957706"/>
                  <a:ext cx="649882" cy="6360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400" b="1" dirty="0">
                      <a:cs typeface="Arial" panose="020B0604020202020204" pitchFamily="34" charset="0"/>
                    </a:rPr>
                    <a:t>RE1</a:t>
                  </a:r>
                </a:p>
              </p:txBody>
            </p:sp>
            <p:cxnSp>
              <p:nvCxnSpPr>
                <p:cNvPr id="23" name="Connettore 2 33">
                  <a:extLst>
                    <a:ext uri="{FF2B5EF4-FFF2-40B4-BE49-F238E27FC236}">
                      <a16:creationId xmlns:a16="http://schemas.microsoft.com/office/drawing/2014/main" id="{7E129B64-6254-37EB-1085-BF4E4159D2D5}"/>
                    </a:ext>
                  </a:extLst>
                </p:cNvPr>
                <p:cNvCxnSpPr>
                  <a:cxnSpLocks/>
                  <a:stCxn id="35" idx="7"/>
                  <a:endCxn id="30" idx="1"/>
                </p:cNvCxnSpPr>
                <p:nvPr/>
              </p:nvCxnSpPr>
              <p:spPr bwMode="auto">
                <a:xfrm rot="5400000" flipH="1" flipV="1">
                  <a:off x="3756176" y="3542426"/>
                  <a:ext cx="13530" cy="1401975"/>
                </a:xfrm>
                <a:prstGeom prst="curvedConnector3">
                  <a:avLst>
                    <a:gd name="adj1" fmla="val 2423717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asellaDiTesto 7">
                  <a:extLst>
                    <a:ext uri="{FF2B5EF4-FFF2-40B4-BE49-F238E27FC236}">
                      <a16:creationId xmlns:a16="http://schemas.microsoft.com/office/drawing/2014/main" id="{56FE6B4E-90CC-A78E-2011-52F98AB264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4329" y="4261645"/>
                  <a:ext cx="788710" cy="374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1400" b="1" i="1" dirty="0">
                      <a:latin typeface="Times New Roman" panose="02020603050405020304" pitchFamily="18" charset="0"/>
                    </a:rPr>
                    <a:t>TnS2</a:t>
                  </a:r>
                </a:p>
              </p:txBody>
            </p:sp>
          </p:grpSp>
          <p:sp>
            <p:nvSpPr>
              <p:cNvPr id="15" name="CasellaDiTesto 34">
                <a:extLst>
                  <a:ext uri="{FF2B5EF4-FFF2-40B4-BE49-F238E27FC236}">
                    <a16:creationId xmlns:a16="http://schemas.microsoft.com/office/drawing/2014/main" id="{A95F92AF-24A1-2C3A-261B-6B200EA64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020" y="3611111"/>
                <a:ext cx="591646" cy="348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400" b="1" dirty="0">
                    <a:cs typeface="Arial" panose="020B0604020202020204" pitchFamily="34" charset="0"/>
                  </a:rPr>
                  <a:t>R2n</a:t>
                </a:r>
              </a:p>
            </p:txBody>
          </p:sp>
          <p:sp>
            <p:nvSpPr>
              <p:cNvPr id="18" name="CasellaDiTesto 34">
                <a:extLst>
                  <a:ext uri="{FF2B5EF4-FFF2-40B4-BE49-F238E27FC236}">
                    <a16:creationId xmlns:a16="http://schemas.microsoft.com/office/drawing/2014/main" id="{A63A4BBE-C365-B2CD-B90D-DBF46E466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020" y="4867276"/>
                <a:ext cx="578994" cy="591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400" b="1" dirty="0">
                    <a:cs typeface="Arial" panose="020B0604020202020204" pitchFamily="34" charset="0"/>
                  </a:rPr>
                  <a:t>RE2</a:t>
                </a:r>
              </a:p>
            </p:txBody>
          </p:sp>
        </p:grpSp>
        <p:sp>
          <p:nvSpPr>
            <p:cNvPr id="12" name="CasellaDiTesto 34">
              <a:extLst>
                <a:ext uri="{FF2B5EF4-FFF2-40B4-BE49-F238E27FC236}">
                  <a16:creationId xmlns:a16="http://schemas.microsoft.com/office/drawing/2014/main" id="{CC88212A-2024-168A-C758-C15E7F5E7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463" y="3210564"/>
              <a:ext cx="591646" cy="348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 dirty="0">
                  <a:cs typeface="Arial" panose="020B0604020202020204" pitchFamily="34" charset="0"/>
                </a:rPr>
                <a:t>R1n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D132CD-7681-CE6C-6FC2-D6FB6D57CDF9}"/>
              </a:ext>
            </a:extLst>
          </p:cNvPr>
          <p:cNvGrpSpPr/>
          <p:nvPr/>
        </p:nvGrpSpPr>
        <p:grpSpPr>
          <a:xfrm>
            <a:off x="357130" y="3895884"/>
            <a:ext cx="4212490" cy="1815144"/>
            <a:chOff x="143564" y="3757918"/>
            <a:chExt cx="4664575" cy="18762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FEEFB8-C6E5-B576-AD53-DDCA9855231A}"/>
                </a:ext>
              </a:extLst>
            </p:cNvPr>
            <p:cNvGrpSpPr/>
            <p:nvPr/>
          </p:nvGrpSpPr>
          <p:grpSpPr>
            <a:xfrm>
              <a:off x="251520" y="3976518"/>
              <a:ext cx="4556619" cy="1657657"/>
              <a:chOff x="2294531" y="3210564"/>
              <a:chExt cx="4394646" cy="165765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1A436E8-3757-6229-67DF-645EC9EF9E4C}"/>
                  </a:ext>
                </a:extLst>
              </p:cNvPr>
              <p:cNvGrpSpPr/>
              <p:nvPr/>
            </p:nvGrpSpPr>
            <p:grpSpPr>
              <a:xfrm>
                <a:off x="2294531" y="3293918"/>
                <a:ext cx="4394646" cy="1574303"/>
                <a:chOff x="219431" y="3611112"/>
                <a:chExt cx="4394646" cy="1574303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23ED3E25-2A79-7870-417C-2ADE274B77CC}"/>
                    </a:ext>
                  </a:extLst>
                </p:cNvPr>
                <p:cNvGrpSpPr/>
                <p:nvPr/>
              </p:nvGrpSpPr>
              <p:grpSpPr>
                <a:xfrm>
                  <a:off x="219431" y="3715534"/>
                  <a:ext cx="4394646" cy="1469870"/>
                  <a:chOff x="240343" y="3719646"/>
                  <a:chExt cx="4932696" cy="1580046"/>
                </a:xfrm>
              </p:grpSpPr>
              <p:grpSp>
                <p:nvGrpSpPr>
                  <p:cNvPr id="50" name="Gruppo 19">
                    <a:extLst>
                      <a:ext uri="{FF2B5EF4-FFF2-40B4-BE49-F238E27FC236}">
                        <a16:creationId xmlns:a16="http://schemas.microsoft.com/office/drawing/2014/main" id="{AFF91CED-00BF-B893-6E58-4BB59170A0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343" y="3719646"/>
                    <a:ext cx="4889411" cy="1015644"/>
                    <a:chOff x="2604023" y="3559859"/>
                    <a:chExt cx="4910340" cy="1015320"/>
                  </a:xfrm>
                </p:grpSpPr>
                <p:sp>
                  <p:nvSpPr>
                    <p:cNvPr id="59" name="Ovale 22">
                      <a:extLst>
                        <a:ext uri="{FF2B5EF4-FFF2-40B4-BE49-F238E27FC236}">
                          <a16:creationId xmlns:a16="http://schemas.microsoft.com/office/drawing/2014/main" id="{83B45151-312D-E82B-ACA9-587AD3C5D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2276" y="3999097"/>
                      <a:ext cx="792087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dirty="0"/>
                    </a:p>
                  </p:txBody>
                </p:sp>
                <p:sp>
                  <p:nvSpPr>
                    <p:cNvPr id="60" name="Ovale 23">
                      <a:extLst>
                        <a:ext uri="{FF2B5EF4-FFF2-40B4-BE49-F238E27FC236}">
                          <a16:creationId xmlns:a16="http://schemas.microsoft.com/office/drawing/2014/main" id="{2A43996A-BD87-E620-9046-0961D3B99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4211" y="3999097"/>
                      <a:ext cx="792086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cxnSp>
                  <p:nvCxnSpPr>
                    <p:cNvPr id="61" name="Connettore 2 25">
                      <a:extLst>
                        <a:ext uri="{FF2B5EF4-FFF2-40B4-BE49-F238E27FC236}">
                          <a16:creationId xmlns:a16="http://schemas.microsoft.com/office/drawing/2014/main" id="{34C3BB4C-6D33-9B9E-534D-F1EE644812D9}"/>
                        </a:ext>
                      </a:extLst>
                    </p:cNvPr>
                    <p:cNvCxnSpPr>
                      <a:cxnSpLocks/>
                      <a:endCxn id="60" idx="0"/>
                    </p:cNvCxnSpPr>
                    <p:nvPr/>
                  </p:nvCxnSpPr>
                  <p:spPr>
                    <a:xfrm>
                      <a:off x="5150252" y="3559859"/>
                      <a:ext cx="1" cy="43924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e 30">
                      <a:extLst>
                        <a:ext uri="{FF2B5EF4-FFF2-40B4-BE49-F238E27FC236}">
                          <a16:creationId xmlns:a16="http://schemas.microsoft.com/office/drawing/2014/main" id="{349CCDA3-110F-6337-C6BA-9278A6DFD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4023" y="3999100"/>
                      <a:ext cx="792087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63" name="CasellaDiTesto 7">
                      <a:extLst>
                        <a:ext uri="{FF2B5EF4-FFF2-40B4-BE49-F238E27FC236}">
                          <a16:creationId xmlns:a16="http://schemas.microsoft.com/office/drawing/2014/main" id="{9185FD80-7A16-18F4-46EC-609654FA5E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0269" y="4109897"/>
                      <a:ext cx="806430" cy="3418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400" b="1" i="1" dirty="0">
                          <a:latin typeface="Times New Roman" panose="02020603050405020304" pitchFamily="18" charset="0"/>
                        </a:rPr>
                        <a:t>T1S1</a:t>
                      </a:r>
                    </a:p>
                  </p:txBody>
                </p:sp>
                <p:cxnSp>
                  <p:nvCxnSpPr>
                    <p:cNvPr id="18432" name="Connettore 2 32">
                      <a:extLst>
                        <a:ext uri="{FF2B5EF4-FFF2-40B4-BE49-F238E27FC236}">
                          <a16:creationId xmlns:a16="http://schemas.microsoft.com/office/drawing/2014/main" id="{FA3321D5-06AC-59CB-430A-20879F4CEDE4}"/>
                        </a:ext>
                      </a:extLst>
                    </p:cNvPr>
                    <p:cNvCxnSpPr>
                      <a:cxnSpLocks/>
                      <a:stCxn id="60" idx="1"/>
                      <a:endCxn id="62" idx="7"/>
                    </p:cNvCxnSpPr>
                    <p:nvPr/>
                  </p:nvCxnSpPr>
                  <p:spPr>
                    <a:xfrm rot="16200000" flipV="1">
                      <a:off x="4075495" y="3288415"/>
                      <a:ext cx="13648" cy="1590098"/>
                    </a:xfrm>
                    <a:prstGeom prst="curvedConnector3">
                      <a:avLst>
                        <a:gd name="adj1" fmla="val 2418165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33" name="Connettore 2 33">
                      <a:extLst>
                        <a:ext uri="{FF2B5EF4-FFF2-40B4-BE49-F238E27FC236}">
                          <a16:creationId xmlns:a16="http://schemas.microsoft.com/office/drawing/2014/main" id="{00858579-C436-5E5A-8304-0AE8C8E6CA3C}"/>
                        </a:ext>
                      </a:extLst>
                    </p:cNvPr>
                    <p:cNvCxnSpPr>
                      <a:cxnSpLocks/>
                      <a:stCxn id="62" idx="5"/>
                      <a:endCxn id="60" idx="3"/>
                    </p:cNvCxnSpPr>
                    <p:nvPr/>
                  </p:nvCxnSpPr>
                  <p:spPr>
                    <a:xfrm rot="16200000" flipH="1">
                      <a:off x="4075494" y="3695763"/>
                      <a:ext cx="13648" cy="1590098"/>
                    </a:xfrm>
                    <a:prstGeom prst="curvedConnector3">
                      <a:avLst>
                        <a:gd name="adj1" fmla="val 2418165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CasellaDiTesto 7">
                    <a:extLst>
                      <a:ext uri="{FF2B5EF4-FFF2-40B4-BE49-F238E27FC236}">
                        <a16:creationId xmlns:a16="http://schemas.microsoft.com/office/drawing/2014/main" id="{BB74E8E0-AC9D-E0F1-3296-820375A670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9161" y="4261645"/>
                    <a:ext cx="366637" cy="3419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400" b="1" i="1" dirty="0"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cxnSp>
                <p:nvCxnSpPr>
                  <p:cNvPr id="52" name="Connettore 2 32">
                    <a:extLst>
                      <a:ext uri="{FF2B5EF4-FFF2-40B4-BE49-F238E27FC236}">
                        <a16:creationId xmlns:a16="http://schemas.microsoft.com/office/drawing/2014/main" id="{FE54FF71-544D-08CF-665C-757AB4AE688C}"/>
                      </a:ext>
                    </a:extLst>
                  </p:cNvPr>
                  <p:cNvCxnSpPr>
                    <a:cxnSpLocks/>
                    <a:stCxn id="59" idx="3"/>
                    <a:endCxn id="60" idx="5"/>
                  </p:cNvCxnSpPr>
                  <p:nvPr/>
                </p:nvCxnSpPr>
                <p:spPr bwMode="auto">
                  <a:xfrm rot="5400000">
                    <a:off x="3756116" y="3949907"/>
                    <a:ext cx="14112" cy="1401976"/>
                  </a:xfrm>
                  <a:prstGeom prst="curvedConnector3">
                    <a:avLst>
                      <a:gd name="adj1" fmla="val 2398031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CasellaDiTesto 34">
                    <a:extLst>
                      <a:ext uri="{FF2B5EF4-FFF2-40B4-BE49-F238E27FC236}">
                        <a16:creationId xmlns:a16="http://schemas.microsoft.com/office/drawing/2014/main" id="{112CA936-23AF-F056-62CD-0F0A92DE04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7395" y="4957706"/>
                    <a:ext cx="649882" cy="3419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400" b="1" dirty="0">
                        <a:cs typeface="Arial" panose="020B0604020202020204" pitchFamily="34" charset="0"/>
                      </a:rPr>
                      <a:t>RE1</a:t>
                    </a:r>
                  </a:p>
                </p:txBody>
              </p:sp>
              <p:cxnSp>
                <p:nvCxnSpPr>
                  <p:cNvPr id="57" name="Connettore 2 33">
                    <a:extLst>
                      <a:ext uri="{FF2B5EF4-FFF2-40B4-BE49-F238E27FC236}">
                        <a16:creationId xmlns:a16="http://schemas.microsoft.com/office/drawing/2014/main" id="{ED610221-0772-40C2-D0BD-C4B8EAEE295E}"/>
                      </a:ext>
                    </a:extLst>
                  </p:cNvPr>
                  <p:cNvCxnSpPr>
                    <a:cxnSpLocks/>
                    <a:stCxn id="60" idx="7"/>
                    <a:endCxn id="59" idx="1"/>
                  </p:cNvCxnSpPr>
                  <p:nvPr/>
                </p:nvCxnSpPr>
                <p:spPr bwMode="auto">
                  <a:xfrm rot="5400000" flipH="1" flipV="1">
                    <a:off x="3756115" y="3542428"/>
                    <a:ext cx="14112" cy="1401976"/>
                  </a:xfrm>
                  <a:prstGeom prst="curvedConnector3">
                    <a:avLst>
                      <a:gd name="adj1" fmla="val 2398031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CasellaDiTesto 7">
                    <a:extLst>
                      <a:ext uri="{FF2B5EF4-FFF2-40B4-BE49-F238E27FC236}">
                        <a16:creationId xmlns:a16="http://schemas.microsoft.com/office/drawing/2014/main" id="{E77DF6F5-E0BA-B018-B2E3-31CC47D17E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4329" y="4261645"/>
                    <a:ext cx="788710" cy="3419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400" b="1" i="1" dirty="0">
                        <a:latin typeface="Times New Roman" panose="02020603050405020304" pitchFamily="18" charset="0"/>
                      </a:rPr>
                      <a:t>T1S2</a:t>
                    </a:r>
                  </a:p>
                </p:txBody>
              </p:sp>
            </p:grpSp>
            <p:sp>
              <p:nvSpPr>
                <p:cNvPr id="48" name="CasellaDiTesto 34">
                  <a:extLst>
                    <a:ext uri="{FF2B5EF4-FFF2-40B4-BE49-F238E27FC236}">
                      <a16:creationId xmlns:a16="http://schemas.microsoft.com/office/drawing/2014/main" id="{7502F4B6-940B-D8E0-10FA-458770C378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1020" y="3611112"/>
                  <a:ext cx="591646" cy="318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400" b="1" dirty="0">
                      <a:cs typeface="Arial" panose="020B0604020202020204" pitchFamily="34" charset="0"/>
                    </a:rPr>
                    <a:t>R21</a:t>
                  </a:r>
                </a:p>
              </p:txBody>
            </p:sp>
            <p:sp>
              <p:nvSpPr>
                <p:cNvPr id="49" name="CasellaDiTesto 34">
                  <a:extLst>
                    <a:ext uri="{FF2B5EF4-FFF2-40B4-BE49-F238E27FC236}">
                      <a16:creationId xmlns:a16="http://schemas.microsoft.com/office/drawing/2014/main" id="{50275795-27BB-111F-70E2-C88956E40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1020" y="4867276"/>
                  <a:ext cx="578994" cy="318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400" b="1" dirty="0">
                      <a:cs typeface="Arial" panose="020B0604020202020204" pitchFamily="34" charset="0"/>
                    </a:rPr>
                    <a:t>RE2</a:t>
                  </a:r>
                </a:p>
              </p:txBody>
            </p:sp>
          </p:grpSp>
          <p:sp>
            <p:nvSpPr>
              <p:cNvPr id="46" name="CasellaDiTesto 34">
                <a:extLst>
                  <a:ext uri="{FF2B5EF4-FFF2-40B4-BE49-F238E27FC236}">
                    <a16:creationId xmlns:a16="http://schemas.microsoft.com/office/drawing/2014/main" id="{C5798F71-9DB6-6DE5-D730-039F3A5D6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463" y="3210564"/>
                <a:ext cx="591646" cy="318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400" b="1" dirty="0">
                    <a:cs typeface="Arial" panose="020B0604020202020204" pitchFamily="34" charset="0"/>
                  </a:rPr>
                  <a:t>R11</a:t>
                </a:r>
              </a:p>
            </p:txBody>
          </p:sp>
        </p:grpSp>
        <p:sp>
          <p:nvSpPr>
            <p:cNvPr id="44" name="CasellaDiTesto 34">
              <a:extLst>
                <a:ext uri="{FF2B5EF4-FFF2-40B4-BE49-F238E27FC236}">
                  <a16:creationId xmlns:a16="http://schemas.microsoft.com/office/drawing/2014/main" id="{BE6CA511-BFF0-8B0D-4101-6CB273DB3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64" y="3757918"/>
              <a:ext cx="613452" cy="31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 dirty="0">
                  <a:cs typeface="Arial" panose="020B0604020202020204" pitchFamily="34" charset="0"/>
                </a:rPr>
                <a:t>T1</a:t>
              </a:r>
            </a:p>
          </p:txBody>
        </p:sp>
      </p:grpSp>
      <p:grpSp>
        <p:nvGrpSpPr>
          <p:cNvPr id="18434" name="Group 18433">
            <a:extLst>
              <a:ext uri="{FF2B5EF4-FFF2-40B4-BE49-F238E27FC236}">
                <a16:creationId xmlns:a16="http://schemas.microsoft.com/office/drawing/2014/main" id="{32FE93DF-14C6-3C7B-FF3D-953091C30232}"/>
              </a:ext>
            </a:extLst>
          </p:cNvPr>
          <p:cNvGrpSpPr/>
          <p:nvPr/>
        </p:nvGrpSpPr>
        <p:grpSpPr>
          <a:xfrm>
            <a:off x="4685170" y="3952254"/>
            <a:ext cx="4299520" cy="1706035"/>
            <a:chOff x="143564" y="3757918"/>
            <a:chExt cx="4664575" cy="1865895"/>
          </a:xfrm>
        </p:grpSpPr>
        <p:grpSp>
          <p:nvGrpSpPr>
            <p:cNvPr id="18435" name="Group 18434">
              <a:extLst>
                <a:ext uri="{FF2B5EF4-FFF2-40B4-BE49-F238E27FC236}">
                  <a16:creationId xmlns:a16="http://schemas.microsoft.com/office/drawing/2014/main" id="{8AB2A3B6-8C6A-A237-85BE-21380A3AEA32}"/>
                </a:ext>
              </a:extLst>
            </p:cNvPr>
            <p:cNvGrpSpPr/>
            <p:nvPr/>
          </p:nvGrpSpPr>
          <p:grpSpPr>
            <a:xfrm>
              <a:off x="251520" y="3976518"/>
              <a:ext cx="4556619" cy="1647295"/>
              <a:chOff x="2294531" y="3210564"/>
              <a:chExt cx="4394646" cy="1647295"/>
            </a:xfrm>
          </p:grpSpPr>
          <p:grpSp>
            <p:nvGrpSpPr>
              <p:cNvPr id="18438" name="Group 18437">
                <a:extLst>
                  <a:ext uri="{FF2B5EF4-FFF2-40B4-BE49-F238E27FC236}">
                    <a16:creationId xmlns:a16="http://schemas.microsoft.com/office/drawing/2014/main" id="{014F5C4D-A8AF-76A1-F5DF-C6AF80BE5FEF}"/>
                  </a:ext>
                </a:extLst>
              </p:cNvPr>
              <p:cNvGrpSpPr/>
              <p:nvPr/>
            </p:nvGrpSpPr>
            <p:grpSpPr>
              <a:xfrm>
                <a:off x="2294531" y="3293918"/>
                <a:ext cx="4394646" cy="1563941"/>
                <a:chOff x="219431" y="3611112"/>
                <a:chExt cx="4394646" cy="1563941"/>
              </a:xfrm>
            </p:grpSpPr>
            <p:grpSp>
              <p:nvGrpSpPr>
                <p:cNvPr id="18440" name="Group 18439">
                  <a:extLst>
                    <a:ext uri="{FF2B5EF4-FFF2-40B4-BE49-F238E27FC236}">
                      <a16:creationId xmlns:a16="http://schemas.microsoft.com/office/drawing/2014/main" id="{620618AE-E6D3-6639-E490-E7F0A4F83B59}"/>
                    </a:ext>
                  </a:extLst>
                </p:cNvPr>
                <p:cNvGrpSpPr/>
                <p:nvPr/>
              </p:nvGrpSpPr>
              <p:grpSpPr>
                <a:xfrm>
                  <a:off x="219431" y="3715534"/>
                  <a:ext cx="4394646" cy="1459508"/>
                  <a:chOff x="240343" y="3719646"/>
                  <a:chExt cx="4932696" cy="1568907"/>
                </a:xfrm>
              </p:grpSpPr>
              <p:grpSp>
                <p:nvGrpSpPr>
                  <p:cNvPr id="18443" name="Gruppo 19">
                    <a:extLst>
                      <a:ext uri="{FF2B5EF4-FFF2-40B4-BE49-F238E27FC236}">
                        <a16:creationId xmlns:a16="http://schemas.microsoft.com/office/drawing/2014/main" id="{F741AC9C-3EB0-36B8-C7FB-8B93BAD106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343" y="3719646"/>
                    <a:ext cx="4889411" cy="1015644"/>
                    <a:chOff x="2604023" y="3559859"/>
                    <a:chExt cx="4910340" cy="1015320"/>
                  </a:xfrm>
                </p:grpSpPr>
                <p:sp>
                  <p:nvSpPr>
                    <p:cNvPr id="18449" name="Ovale 22">
                      <a:extLst>
                        <a:ext uri="{FF2B5EF4-FFF2-40B4-BE49-F238E27FC236}">
                          <a16:creationId xmlns:a16="http://schemas.microsoft.com/office/drawing/2014/main" id="{50B7A170-56B6-F2E9-6022-F6153CEFD6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2276" y="3999097"/>
                      <a:ext cx="792087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sz="1400" dirty="0"/>
                    </a:p>
                  </p:txBody>
                </p:sp>
                <p:sp>
                  <p:nvSpPr>
                    <p:cNvPr id="18450" name="Ovale 23">
                      <a:extLst>
                        <a:ext uri="{FF2B5EF4-FFF2-40B4-BE49-F238E27FC236}">
                          <a16:creationId xmlns:a16="http://schemas.microsoft.com/office/drawing/2014/main" id="{6161BA50-CF72-2457-29DA-DD746960D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4211" y="3999097"/>
                      <a:ext cx="792086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sz="1400"/>
                    </a:p>
                  </p:txBody>
                </p:sp>
                <p:cxnSp>
                  <p:nvCxnSpPr>
                    <p:cNvPr id="18451" name="Connettore 2 25">
                      <a:extLst>
                        <a:ext uri="{FF2B5EF4-FFF2-40B4-BE49-F238E27FC236}">
                          <a16:creationId xmlns:a16="http://schemas.microsoft.com/office/drawing/2014/main" id="{C134C9E3-ED24-71E0-7B91-8BD6BF50C797}"/>
                        </a:ext>
                      </a:extLst>
                    </p:cNvPr>
                    <p:cNvCxnSpPr>
                      <a:cxnSpLocks/>
                      <a:endCxn id="18450" idx="0"/>
                    </p:cNvCxnSpPr>
                    <p:nvPr/>
                  </p:nvCxnSpPr>
                  <p:spPr>
                    <a:xfrm>
                      <a:off x="5150252" y="3559859"/>
                      <a:ext cx="1" cy="43924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52" name="Ovale 30">
                      <a:extLst>
                        <a:ext uri="{FF2B5EF4-FFF2-40B4-BE49-F238E27FC236}">
                          <a16:creationId xmlns:a16="http://schemas.microsoft.com/office/drawing/2014/main" id="{58D3204A-3116-A9A6-32D9-5511A9A56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4023" y="3999100"/>
                      <a:ext cx="792087" cy="576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sz="1400"/>
                    </a:p>
                  </p:txBody>
                </p:sp>
                <p:sp>
                  <p:nvSpPr>
                    <p:cNvPr id="18453" name="CasellaDiTesto 7">
                      <a:extLst>
                        <a:ext uri="{FF2B5EF4-FFF2-40B4-BE49-F238E27FC236}">
                          <a16:creationId xmlns:a16="http://schemas.microsoft.com/office/drawing/2014/main" id="{AD98F463-36B0-3064-643A-B054FAC75A4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0269" y="4109897"/>
                      <a:ext cx="806430" cy="3617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400" b="1" i="1" dirty="0">
                          <a:latin typeface="Times New Roman" panose="02020603050405020304" pitchFamily="18" charset="0"/>
                        </a:rPr>
                        <a:t>T2S1</a:t>
                      </a:r>
                    </a:p>
                  </p:txBody>
                </p:sp>
                <p:cxnSp>
                  <p:nvCxnSpPr>
                    <p:cNvPr id="18454" name="Connettore 2 32">
                      <a:extLst>
                        <a:ext uri="{FF2B5EF4-FFF2-40B4-BE49-F238E27FC236}">
                          <a16:creationId xmlns:a16="http://schemas.microsoft.com/office/drawing/2014/main" id="{B40841EE-D939-3A81-B965-759A05049A67}"/>
                        </a:ext>
                      </a:extLst>
                    </p:cNvPr>
                    <p:cNvCxnSpPr>
                      <a:cxnSpLocks/>
                      <a:stCxn id="18450" idx="1"/>
                      <a:endCxn id="18452" idx="7"/>
                    </p:cNvCxnSpPr>
                    <p:nvPr/>
                  </p:nvCxnSpPr>
                  <p:spPr>
                    <a:xfrm rot="16200000" flipV="1">
                      <a:off x="4075495" y="3288415"/>
                      <a:ext cx="13648" cy="1590098"/>
                    </a:xfrm>
                    <a:prstGeom prst="curvedConnector3">
                      <a:avLst>
                        <a:gd name="adj1" fmla="val 2418165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55" name="Connettore 2 33">
                      <a:extLst>
                        <a:ext uri="{FF2B5EF4-FFF2-40B4-BE49-F238E27FC236}">
                          <a16:creationId xmlns:a16="http://schemas.microsoft.com/office/drawing/2014/main" id="{95031032-7EAB-BCAB-E182-93C621EB3018}"/>
                        </a:ext>
                      </a:extLst>
                    </p:cNvPr>
                    <p:cNvCxnSpPr>
                      <a:cxnSpLocks/>
                      <a:stCxn id="18452" idx="5"/>
                      <a:endCxn id="18450" idx="3"/>
                    </p:cNvCxnSpPr>
                    <p:nvPr/>
                  </p:nvCxnSpPr>
                  <p:spPr>
                    <a:xfrm rot="16200000" flipH="1">
                      <a:off x="4075494" y="3695763"/>
                      <a:ext cx="13648" cy="1590098"/>
                    </a:xfrm>
                    <a:prstGeom prst="curvedConnector3">
                      <a:avLst>
                        <a:gd name="adj1" fmla="val 2418165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444" name="CasellaDiTesto 7">
                    <a:extLst>
                      <a:ext uri="{FF2B5EF4-FFF2-40B4-BE49-F238E27FC236}">
                        <a16:creationId xmlns:a16="http://schemas.microsoft.com/office/drawing/2014/main" id="{E340D515-1614-94D0-9886-E232699B95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9161" y="4261645"/>
                    <a:ext cx="366637" cy="3308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400" b="1" i="1" dirty="0"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cxnSp>
                <p:nvCxnSpPr>
                  <p:cNvPr id="18445" name="Connettore 2 32">
                    <a:extLst>
                      <a:ext uri="{FF2B5EF4-FFF2-40B4-BE49-F238E27FC236}">
                        <a16:creationId xmlns:a16="http://schemas.microsoft.com/office/drawing/2014/main" id="{95A6E72B-AC66-F18F-ACD6-07404B3E530F}"/>
                      </a:ext>
                    </a:extLst>
                  </p:cNvPr>
                  <p:cNvCxnSpPr>
                    <a:cxnSpLocks/>
                    <a:stCxn id="18449" idx="3"/>
                    <a:endCxn id="18450" idx="5"/>
                  </p:cNvCxnSpPr>
                  <p:nvPr/>
                </p:nvCxnSpPr>
                <p:spPr bwMode="auto">
                  <a:xfrm rot="5400000">
                    <a:off x="3755553" y="3949910"/>
                    <a:ext cx="14931" cy="1401975"/>
                  </a:xfrm>
                  <a:prstGeom prst="curvedConnector3">
                    <a:avLst>
                      <a:gd name="adj1" fmla="val 236520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46" name="CasellaDiTesto 34">
                    <a:extLst>
                      <a:ext uri="{FF2B5EF4-FFF2-40B4-BE49-F238E27FC236}">
                        <a16:creationId xmlns:a16="http://schemas.microsoft.com/office/drawing/2014/main" id="{1F0BA458-EC77-6510-1054-4AA6966543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7395" y="4957706"/>
                    <a:ext cx="649882" cy="3308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400" b="1" dirty="0">
                        <a:cs typeface="Arial" panose="020B0604020202020204" pitchFamily="34" charset="0"/>
                      </a:rPr>
                      <a:t>RE1</a:t>
                    </a:r>
                  </a:p>
                </p:txBody>
              </p:sp>
              <p:cxnSp>
                <p:nvCxnSpPr>
                  <p:cNvPr id="18447" name="Connettore 2 33">
                    <a:extLst>
                      <a:ext uri="{FF2B5EF4-FFF2-40B4-BE49-F238E27FC236}">
                        <a16:creationId xmlns:a16="http://schemas.microsoft.com/office/drawing/2014/main" id="{88AE65E9-9E79-288F-5F21-2253BF2880A1}"/>
                      </a:ext>
                    </a:extLst>
                  </p:cNvPr>
                  <p:cNvCxnSpPr>
                    <a:cxnSpLocks/>
                    <a:stCxn id="18450" idx="7"/>
                    <a:endCxn id="18449" idx="1"/>
                  </p:cNvCxnSpPr>
                  <p:nvPr/>
                </p:nvCxnSpPr>
                <p:spPr bwMode="auto">
                  <a:xfrm rot="5400000" flipH="1" flipV="1">
                    <a:off x="3755551" y="3542430"/>
                    <a:ext cx="14931" cy="1401975"/>
                  </a:xfrm>
                  <a:prstGeom prst="curvedConnector3">
                    <a:avLst>
                      <a:gd name="adj1" fmla="val 2365205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48" name="CasellaDiTesto 7">
                    <a:extLst>
                      <a:ext uri="{FF2B5EF4-FFF2-40B4-BE49-F238E27FC236}">
                        <a16:creationId xmlns:a16="http://schemas.microsoft.com/office/drawing/2014/main" id="{618CE836-97DE-B7D6-68A7-DB36AA8334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4329" y="4261645"/>
                    <a:ext cx="788710" cy="3618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400" b="1" i="1" dirty="0">
                        <a:latin typeface="Times New Roman" panose="02020603050405020304" pitchFamily="18" charset="0"/>
                      </a:rPr>
                      <a:t>T2S2</a:t>
                    </a:r>
                  </a:p>
                </p:txBody>
              </p:sp>
            </p:grpSp>
            <p:sp>
              <p:nvSpPr>
                <p:cNvPr id="18441" name="CasellaDiTesto 34">
                  <a:extLst>
                    <a:ext uri="{FF2B5EF4-FFF2-40B4-BE49-F238E27FC236}">
                      <a16:creationId xmlns:a16="http://schemas.microsoft.com/office/drawing/2014/main" id="{49E2DFF8-ED2C-34AD-EEBC-06A0B4D7AC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1020" y="3611112"/>
                  <a:ext cx="591646" cy="3366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400" b="1" dirty="0">
                      <a:cs typeface="Arial" panose="020B0604020202020204" pitchFamily="34" charset="0"/>
                    </a:rPr>
                    <a:t>R22</a:t>
                  </a:r>
                </a:p>
              </p:txBody>
            </p:sp>
            <p:sp>
              <p:nvSpPr>
                <p:cNvPr id="18442" name="CasellaDiTesto 34">
                  <a:extLst>
                    <a:ext uri="{FF2B5EF4-FFF2-40B4-BE49-F238E27FC236}">
                      <a16:creationId xmlns:a16="http://schemas.microsoft.com/office/drawing/2014/main" id="{06704423-1F8F-5B48-C0C9-DFDB2F5BDC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1020" y="4867276"/>
                  <a:ext cx="57899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400" b="1" dirty="0">
                      <a:cs typeface="Arial" panose="020B0604020202020204" pitchFamily="34" charset="0"/>
                    </a:rPr>
                    <a:t>RE2</a:t>
                  </a:r>
                </a:p>
              </p:txBody>
            </p:sp>
          </p:grpSp>
          <p:sp>
            <p:nvSpPr>
              <p:cNvPr id="18439" name="CasellaDiTesto 34">
                <a:extLst>
                  <a:ext uri="{FF2B5EF4-FFF2-40B4-BE49-F238E27FC236}">
                    <a16:creationId xmlns:a16="http://schemas.microsoft.com/office/drawing/2014/main" id="{8C466F19-931B-C873-D8D6-0FC05BBC7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462" y="3210564"/>
                <a:ext cx="591646" cy="336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400" b="1" dirty="0">
                    <a:cs typeface="Arial" panose="020B0604020202020204" pitchFamily="34" charset="0"/>
                  </a:rPr>
                  <a:t>R12</a:t>
                </a:r>
              </a:p>
            </p:txBody>
          </p:sp>
        </p:grpSp>
        <p:sp>
          <p:nvSpPr>
            <p:cNvPr id="18437" name="CasellaDiTesto 34">
              <a:extLst>
                <a:ext uri="{FF2B5EF4-FFF2-40B4-BE49-F238E27FC236}">
                  <a16:creationId xmlns:a16="http://schemas.microsoft.com/office/drawing/2014/main" id="{120681B6-2CD9-E773-20B3-FA8785A2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64" y="3757918"/>
              <a:ext cx="613452" cy="33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 dirty="0">
                  <a:cs typeface="Arial" panose="020B0604020202020204" pitchFamily="34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13340"/>
      </p:ext>
    </p:extLst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(6) </a:t>
            </a:r>
          </a:p>
        </p:txBody>
      </p:sp>
      <p:sp>
        <p:nvSpPr>
          <p:cNvPr id="56" name="Segnaposto numero diapositiva 4">
            <a:extLst>
              <a:ext uri="{FF2B5EF4-FFF2-40B4-BE49-F238E27FC236}">
                <a16:creationId xmlns:a16="http://schemas.microsoft.com/office/drawing/2014/main" id="{987816EE-3DD3-101F-EDC0-2141DAD42BCF}"/>
              </a:ext>
            </a:extLst>
          </p:cNvPr>
          <p:cNvSpPr txBox="1">
            <a:spLocks/>
          </p:cNvSpPr>
          <p:nvPr/>
        </p:nvSpPr>
        <p:spPr bwMode="auto">
          <a:xfrm>
            <a:off x="45029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200" dirty="0"/>
          </a:p>
        </p:txBody>
      </p:sp>
      <p:sp>
        <p:nvSpPr>
          <p:cNvPr id="3" name="CasellaDiTesto 5">
            <a:extLst>
              <a:ext uri="{FF2B5EF4-FFF2-40B4-BE49-F238E27FC236}">
                <a16:creationId xmlns:a16="http://schemas.microsoft.com/office/drawing/2014/main" id="{391D2EA6-3218-CF81-4C2D-3B7C9E821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1340768"/>
            <a:ext cx="813593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Model of the system with modular approach: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20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One possible way to model the Supremal Non-Blocking Supervisor from the point of view of the modular approach could be the following: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Define: </a:t>
            </a:r>
          </a:p>
          <a:p>
            <a:pPr marL="1085850" lvl="1" indent="-342900" eaLnBrk="1" hangingPunct="1">
              <a:spcBef>
                <a:spcPct val="0"/>
              </a:spcBef>
            </a:pPr>
            <a:r>
              <a:rPr lang="en-US" altLang="it-IT" sz="1800" dirty="0">
                <a:cs typeface="Arial" panose="020B0604020202020204" pitchFamily="34" charset="0"/>
              </a:rPr>
              <a:t>S1&lt;=S01=St1||T1</a:t>
            </a:r>
          </a:p>
          <a:p>
            <a:pPr marL="1085850" lvl="1" indent="-342900" eaLnBrk="1" hangingPunct="1">
              <a:spcBef>
                <a:spcPct val="0"/>
              </a:spcBef>
            </a:pPr>
            <a:r>
              <a:rPr lang="en-US" altLang="it-IT" sz="1800" dirty="0">
                <a:cs typeface="Arial" panose="020B0604020202020204" pitchFamily="34" charset="0"/>
              </a:rPr>
              <a:t>S2&lt;=S02=St2||T2 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Compose S=S1||S2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After modelling Supervisor S, must be checked if it doesn’t block and is controllable. So must be verified: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Controllability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Non-</a:t>
            </a:r>
            <a:r>
              <a:rPr lang="en-US" altLang="it-IT" sz="2000" dirty="0" err="1">
                <a:cs typeface="Arial" panose="020B0604020202020204" pitchFamily="34" charset="0"/>
              </a:rPr>
              <a:t>blockingness</a:t>
            </a:r>
            <a:endParaRPr lang="en-US" altLang="it-IT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471"/>
      </p:ext>
    </p:extLst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(7) </a:t>
            </a:r>
          </a:p>
        </p:txBody>
      </p:sp>
      <p:sp>
        <p:nvSpPr>
          <p:cNvPr id="56" name="Segnaposto numero diapositiva 4">
            <a:extLst>
              <a:ext uri="{FF2B5EF4-FFF2-40B4-BE49-F238E27FC236}">
                <a16:creationId xmlns:a16="http://schemas.microsoft.com/office/drawing/2014/main" id="{987816EE-3DD3-101F-EDC0-2141DAD42BCF}"/>
              </a:ext>
            </a:extLst>
          </p:cNvPr>
          <p:cNvSpPr txBox="1">
            <a:spLocks/>
          </p:cNvSpPr>
          <p:nvPr/>
        </p:nvSpPr>
        <p:spPr bwMode="auto">
          <a:xfrm>
            <a:off x="45029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200" dirty="0"/>
          </a:p>
        </p:txBody>
      </p:sp>
      <p:sp>
        <p:nvSpPr>
          <p:cNvPr id="18435" name="CasellaDiTesto 5">
            <a:extLst>
              <a:ext uri="{FF2B5EF4-FFF2-40B4-BE49-F238E27FC236}">
                <a16:creationId xmlns:a16="http://schemas.microsoft.com/office/drawing/2014/main" id="{9560C1C9-E89B-498C-4620-53E07FDD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49833"/>
            <a:ext cx="81359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In this supervisor a </a:t>
            </a:r>
            <a:r>
              <a:rPr lang="en-US" altLang="it-IT" sz="2000" dirty="0">
                <a:solidFill>
                  <a:srgbClr val="FF0000"/>
                </a:solidFill>
                <a:cs typeface="Arial" panose="020B0604020202020204" pitchFamily="34" charset="0"/>
              </a:rPr>
              <a:t>deadlock</a:t>
            </a:r>
            <a:r>
              <a:rPr lang="en-US" altLang="it-IT" sz="2000" dirty="0">
                <a:cs typeface="Arial" panose="020B0604020202020204" pitchFamily="34" charset="0"/>
              </a:rPr>
              <a:t> occurs in paths I_I -&gt; I_T1S2 -&gt; R2_T1S2 and I_I -&gt; R2_I -&gt; R2_T1S2.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To remove it, it is sufficient just to mark the initial state as Marked state and trim the automata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416C07-FA95-A8E1-C171-24A5788CDBCC}"/>
              </a:ext>
            </a:extLst>
          </p:cNvPr>
          <p:cNvGrpSpPr/>
          <p:nvPr/>
        </p:nvGrpSpPr>
        <p:grpSpPr>
          <a:xfrm>
            <a:off x="1590712" y="1329618"/>
            <a:ext cx="6149640" cy="3035486"/>
            <a:chOff x="1835696" y="1193160"/>
            <a:chExt cx="6149640" cy="3035486"/>
          </a:xfrm>
        </p:grpSpPr>
        <p:grpSp>
          <p:nvGrpSpPr>
            <p:cNvPr id="18432" name="Group 18431">
              <a:extLst>
                <a:ext uri="{FF2B5EF4-FFF2-40B4-BE49-F238E27FC236}">
                  <a16:creationId xmlns:a16="http://schemas.microsoft.com/office/drawing/2014/main" id="{832BFB99-BD97-21AB-8BCD-20280476BF7E}"/>
                </a:ext>
              </a:extLst>
            </p:cNvPr>
            <p:cNvGrpSpPr/>
            <p:nvPr/>
          </p:nvGrpSpPr>
          <p:grpSpPr>
            <a:xfrm>
              <a:off x="1835696" y="1193160"/>
              <a:ext cx="6149640" cy="3035486"/>
              <a:chOff x="-263668" y="1466594"/>
              <a:chExt cx="6149640" cy="303548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246CB2-EFBE-4D7B-5B04-165B6CE036EE}"/>
                  </a:ext>
                </a:extLst>
              </p:cNvPr>
              <p:cNvGrpSpPr/>
              <p:nvPr/>
            </p:nvGrpSpPr>
            <p:grpSpPr>
              <a:xfrm>
                <a:off x="-132419" y="1466594"/>
                <a:ext cx="6018391" cy="3035486"/>
                <a:chOff x="-132419" y="1466594"/>
                <a:chExt cx="6018391" cy="30354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D4F25C-211A-A21F-7880-925C8A7F2010}"/>
                    </a:ext>
                  </a:extLst>
                </p:cNvPr>
                <p:cNvGrpSpPr/>
                <p:nvPr/>
              </p:nvGrpSpPr>
              <p:grpSpPr>
                <a:xfrm>
                  <a:off x="-132419" y="1466594"/>
                  <a:ext cx="6018391" cy="2965050"/>
                  <a:chOff x="-148272" y="2771647"/>
                  <a:chExt cx="6018391" cy="2965050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D38850B2-28EE-D88D-2EB6-BBB2E96C7573}"/>
                      </a:ext>
                    </a:extLst>
                  </p:cNvPr>
                  <p:cNvGrpSpPr/>
                  <p:nvPr/>
                </p:nvGrpSpPr>
                <p:grpSpPr>
                  <a:xfrm>
                    <a:off x="-148272" y="2771647"/>
                    <a:ext cx="6018391" cy="2965050"/>
                    <a:chOff x="-217098" y="2771647"/>
                    <a:chExt cx="6018391" cy="2965050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7FD32821-DA9B-6B89-9E8D-7CF27AE31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908" y="2771647"/>
                      <a:ext cx="5622385" cy="2965050"/>
                      <a:chOff x="178908" y="2771647"/>
                      <a:chExt cx="5622385" cy="2965050"/>
                    </a:xfrm>
                  </p:grpSpPr>
                  <p:cxnSp>
                    <p:nvCxnSpPr>
                      <p:cNvPr id="28" name="Connettore 2 33">
                        <a:extLst>
                          <a:ext uri="{FF2B5EF4-FFF2-40B4-BE49-F238E27FC236}">
                            <a16:creationId xmlns:a16="http://schemas.microsoft.com/office/drawing/2014/main" id="{D72C409A-4C2F-9F0C-3CE5-15832F7A12FB}"/>
                          </a:ext>
                        </a:extLst>
                      </p:cNvPr>
                      <p:cNvCxnSpPr>
                        <a:cxnSpLocks/>
                        <a:stCxn id="15" idx="4"/>
                        <a:endCxn id="21" idx="0"/>
                      </p:cNvCxnSpPr>
                      <p:nvPr/>
                    </p:nvCxnSpPr>
                    <p:spPr bwMode="auto">
                      <a:xfrm flipH="1">
                        <a:off x="5233567" y="4201566"/>
                        <a:ext cx="3267" cy="10694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CA31D6C5-DF54-44B4-8C22-503A574AD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908" y="2771647"/>
                        <a:ext cx="5622385" cy="2965050"/>
                        <a:chOff x="178908" y="2771647"/>
                        <a:chExt cx="5622385" cy="2965050"/>
                      </a:xfrm>
                    </p:grpSpPr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E3EA0EA9-5BD6-CA7D-E502-CED8DF128B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8908" y="2771647"/>
                          <a:ext cx="5622385" cy="2493529"/>
                          <a:chOff x="559908" y="2976114"/>
                          <a:chExt cx="5622385" cy="2493529"/>
                        </a:xfrm>
                      </p:grpSpPr>
                      <p:grpSp>
                        <p:nvGrpSpPr>
                          <p:cNvPr id="18460" name="Group 18459">
                            <a:extLst>
                              <a:ext uri="{FF2B5EF4-FFF2-40B4-BE49-F238E27FC236}">
                                <a16:creationId xmlns:a16="http://schemas.microsoft.com/office/drawing/2014/main" id="{16384E16-DE2C-906E-2420-E8B8CAE769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9908" y="2976114"/>
                            <a:ext cx="5622385" cy="2493529"/>
                            <a:chOff x="-1515192" y="3293308"/>
                            <a:chExt cx="5622385" cy="2493529"/>
                          </a:xfrm>
                        </p:grpSpPr>
                        <p:grpSp>
                          <p:nvGrpSpPr>
                            <p:cNvPr id="18462" name="Group 18461">
                              <a:extLst>
                                <a:ext uri="{FF2B5EF4-FFF2-40B4-BE49-F238E27FC236}">
                                  <a16:creationId xmlns:a16="http://schemas.microsoft.com/office/drawing/2014/main" id="{76217981-81EB-CD43-5226-E6895A4F2F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1515192" y="3293308"/>
                              <a:ext cx="5589523" cy="2493529"/>
                              <a:chOff x="-1706657" y="3265778"/>
                              <a:chExt cx="6273872" cy="2680438"/>
                            </a:xfrm>
                          </p:grpSpPr>
                          <p:grpSp>
                            <p:nvGrpSpPr>
                              <p:cNvPr id="18465" name="Gruppo 19">
                                <a:extLst>
                                  <a:ext uri="{FF2B5EF4-FFF2-40B4-BE49-F238E27FC236}">
                                    <a16:creationId xmlns:a16="http://schemas.microsoft.com/office/drawing/2014/main" id="{8A26F0C8-C059-7083-A204-66F9D4D586A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1706657" y="3265778"/>
                                <a:ext cx="6273872" cy="2680438"/>
                                <a:chOff x="648690" y="3106137"/>
                                <a:chExt cx="6300726" cy="2679584"/>
                              </a:xfrm>
                            </p:grpSpPr>
                            <p:sp>
                              <p:nvSpPr>
                                <p:cNvPr id="18471" name="Ovale 23">
                                  <a:extLst>
                                    <a:ext uri="{FF2B5EF4-FFF2-40B4-BE49-F238E27FC236}">
                                      <a16:creationId xmlns:a16="http://schemas.microsoft.com/office/drawing/2014/main" id="{65FC2047-9A9A-DBFB-AE1B-F3EC3721118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972040" y="4078690"/>
                                  <a:ext cx="1054267" cy="576079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anchor="ctr"/>
                                <a:lstStyle/>
                                <a:p>
                                  <a:pPr algn="ctr">
                                    <a:defRPr/>
                                  </a:pPr>
                                  <a:endParaRPr lang="en-GB" b="1" dirty="0"/>
                                </a:p>
                              </p:txBody>
                            </p:sp>
                            <p:cxnSp>
                              <p:nvCxnSpPr>
                                <p:cNvPr id="18472" name="Connettore 2 25">
                                  <a:extLst>
                                    <a:ext uri="{FF2B5EF4-FFF2-40B4-BE49-F238E27FC236}">
                                      <a16:creationId xmlns:a16="http://schemas.microsoft.com/office/drawing/2014/main" id="{594216A6-3916-6B26-4F01-B401F8756486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52" idx="4"/>
                                  <a:endCxn id="59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648690" y="4653815"/>
                                  <a:ext cx="289" cy="1131905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8473" name="CasellaDiTesto 13">
                                  <a:extLst>
                                    <a:ext uri="{FF2B5EF4-FFF2-40B4-BE49-F238E27FC236}">
                                      <a16:creationId xmlns:a16="http://schemas.microsoft.com/office/drawing/2014/main" id="{2422BA6D-EE07-BFD4-3B47-97229D28E063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96609" y="3106137"/>
                                  <a:ext cx="5511105" cy="4299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US" altLang="it-IT" sz="2000" b="1" dirty="0">
                                      <a:cs typeface="Arial" panose="020B0604020202020204" pitchFamily="34" charset="0"/>
                                    </a:rPr>
                                    <a:t>S01: ∑</a:t>
                                  </a:r>
                                  <a:r>
                                    <a:rPr lang="en-US" altLang="it-IT" sz="2000" baseline="-25000" dirty="0">
                                      <a:cs typeface="Arial" panose="020B0604020202020204" pitchFamily="34" charset="0"/>
                                    </a:rPr>
                                    <a:t>S01</a:t>
                                  </a:r>
                                  <a:r>
                                    <a:rPr lang="en-US" altLang="it-IT" sz="2000" dirty="0">
                                      <a:cs typeface="Arial" panose="020B0604020202020204" pitchFamily="34" charset="0"/>
                                    </a:rPr>
                                    <a:t>={ R11, R12, R21, A1, RE1}</a:t>
                                  </a:r>
                                  <a:endParaRPr lang="en-US" altLang="it-IT" sz="2000" baseline="-25000" dirty="0"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475" name="CasellaDiTesto 7">
                                  <a:extLst>
                                    <a:ext uri="{FF2B5EF4-FFF2-40B4-BE49-F238E27FC236}">
                                      <a16:creationId xmlns:a16="http://schemas.microsoft.com/office/drawing/2014/main" id="{DAF4E5C6-F094-26DB-01FE-62933999E32C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791926" y="4172801"/>
                                  <a:ext cx="1157490" cy="36381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GB" altLang="it-IT" sz="1600" b="1" i="1" dirty="0">
                                      <a:latin typeface="Times New Roman" panose="02020603050405020304" pitchFamily="18" charset="0"/>
                                    </a:rPr>
                                    <a:t>R1_T1S1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18476" name="Connettore 2 33">
                                  <a:extLst>
                                    <a:ext uri="{FF2B5EF4-FFF2-40B4-BE49-F238E27FC236}">
                                      <a16:creationId xmlns:a16="http://schemas.microsoft.com/office/drawing/2014/main" id="{6A7563B9-9CF9-9C19-086E-5FB4BC08DE89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8471" idx="4"/>
                                  <a:endCxn id="39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3497058" y="4654768"/>
                                  <a:ext cx="2116" cy="11309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8466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D803B426-494B-9715-5BC9-9D624BB0CD42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76140" y="4341266"/>
                                <a:ext cx="513070" cy="3639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I_I</a:t>
                                </a:r>
                              </a:p>
                            </p:txBody>
                          </p:sp>
                          <p:cxnSp>
                            <p:nvCxnSpPr>
                              <p:cNvPr id="18467" name="Connettore 2 32">
                                <a:extLst>
                                  <a:ext uri="{FF2B5EF4-FFF2-40B4-BE49-F238E27FC236}">
                                    <a16:creationId xmlns:a16="http://schemas.microsoft.com/office/drawing/2014/main" id="{75887B30-3C79-7944-39F7-0F88B6EF300F}"/>
                                  </a:ext>
                                </a:extLst>
                              </p:cNvPr>
                              <p:cNvCxnSpPr>
                                <a:cxnSpLocks/>
                                <a:stCxn id="18471" idx="6"/>
                                <a:endCxn id="15" idx="2"/>
                              </p:cNvCxnSpPr>
                              <p:nvPr/>
                            </p:nvCxnSpPr>
                            <p:spPr bwMode="auto">
                              <a:xfrm flipV="1">
                                <a:off x="1656564" y="4514750"/>
                                <a:ext cx="1789081" cy="12023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468" name="CasellaDiTesto 34">
                                <a:extLst>
                                  <a:ext uri="{FF2B5EF4-FFF2-40B4-BE49-F238E27FC236}">
                                    <a16:creationId xmlns:a16="http://schemas.microsoft.com/office/drawing/2014/main" id="{5D08BCCC-56A4-3CD7-FA4E-D1B406ED79F7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06207" y="5551510"/>
                                <a:ext cx="521573" cy="3639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US" altLang="it-IT" sz="1600" b="1" dirty="0">
                                    <a:cs typeface="Arial" panose="020B0604020202020204" pitchFamily="34" charset="0"/>
                                  </a:rPr>
                                  <a:t>A1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8463" name="CasellaDiTesto 34">
                              <a:extLst>
                                <a:ext uri="{FF2B5EF4-FFF2-40B4-BE49-F238E27FC236}">
                                  <a16:creationId xmlns:a16="http://schemas.microsoft.com/office/drawing/2014/main" id="{DCE91E8C-97AC-9A85-649A-F99E4AC23874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15547" y="5100255"/>
                              <a:ext cx="591646" cy="3385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R12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461" name="CasellaDiTesto 34">
                            <a:extLst>
                              <a:ext uri="{FF2B5EF4-FFF2-40B4-BE49-F238E27FC236}">
                                <a16:creationId xmlns:a16="http://schemas.microsoft.com/office/drawing/2014/main" id="{58713CC5-DF78-22D7-FF6C-3EDA3F453A42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79867" y="3840728"/>
                            <a:ext cx="591646" cy="3385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it-IT" sz="1600" b="1" dirty="0">
                                <a:cs typeface="Arial" panose="020B0604020202020204" pitchFamily="34" charset="0"/>
                              </a:rPr>
                              <a:t>R11</a:t>
                            </a:r>
                          </a:p>
                        </p:txBody>
                      </p:sp>
                    </p:grpSp>
                    <p:sp>
                      <p:nvSpPr>
                        <p:cNvPr id="18436" name="CasellaDiTesto 7">
                          <a:extLst>
                            <a:ext uri="{FF2B5EF4-FFF2-40B4-BE49-F238E27FC236}">
                              <a16:creationId xmlns:a16="http://schemas.microsoft.com/office/drawing/2014/main" id="{FE2754D9-36C5-4C7B-83EC-6132D006F27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74456" y="5398143"/>
                          <a:ext cx="1026837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R3_T1S1</a:t>
                          </a:r>
                        </a:p>
                      </p:txBody>
                    </p:sp>
                    <p:sp>
                      <p:nvSpPr>
                        <p:cNvPr id="18456" name="CasellaDiTesto 7">
                          <a:extLst>
                            <a:ext uri="{FF2B5EF4-FFF2-40B4-BE49-F238E27FC236}">
                              <a16:creationId xmlns:a16="http://schemas.microsoft.com/office/drawing/2014/main" id="{F41F835D-137D-B091-0F2F-31A59A3E606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31915" y="4574157"/>
                          <a:ext cx="925639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U_T1S1</a:t>
                          </a:r>
                        </a:p>
                      </p:txBody>
                    </p:sp>
                    <p:sp>
                      <p:nvSpPr>
                        <p:cNvPr id="18457" name="CasellaDiTesto 34">
                          <a:extLst>
                            <a:ext uri="{FF2B5EF4-FFF2-40B4-BE49-F238E27FC236}">
                              <a16:creationId xmlns:a16="http://schemas.microsoft.com/office/drawing/2014/main" id="{FF875459-2D74-9C96-A79C-F3F9011A8CA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83968" y="4549076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R12</a:t>
                          </a:r>
                        </a:p>
                      </p:txBody>
                    </p:sp>
                    <p:sp>
                      <p:nvSpPr>
                        <p:cNvPr id="18458" name="CasellaDiTesto 34">
                          <a:extLst>
                            <a:ext uri="{FF2B5EF4-FFF2-40B4-BE49-F238E27FC236}">
                              <a16:creationId xmlns:a16="http://schemas.microsoft.com/office/drawing/2014/main" id="{25480152-4A70-CCDC-D0E7-B6E94691132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95903" y="5250305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R11</a:t>
                          </a:r>
                        </a:p>
                      </p:txBody>
                    </p:sp>
                    <p:sp>
                      <p:nvSpPr>
                        <p:cNvPr id="18459" name="CasellaDiTesto 7">
                          <a:extLst>
                            <a:ext uri="{FF2B5EF4-FFF2-40B4-BE49-F238E27FC236}">
                              <a16:creationId xmlns:a16="http://schemas.microsoft.com/office/drawing/2014/main" id="{8A1AF1BB-D250-FB6B-604E-C6507F1BD9A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10674" y="5380766"/>
                          <a:ext cx="658808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R2_I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0" name="Connettore 2 25">
                      <a:extLst>
                        <a:ext uri="{FF2B5EF4-FFF2-40B4-BE49-F238E27FC236}">
                          <a16:creationId xmlns:a16="http://schemas.microsoft.com/office/drawing/2014/main" id="{F0F34E8B-F36B-7125-63A7-13D5FD18A7C9}"/>
                        </a:ext>
                      </a:extLst>
                    </p:cNvPr>
                    <p:cNvCxnSpPr>
                      <a:cxnSpLocks/>
                      <a:stCxn id="27" idx="1"/>
                      <a:endCxn id="18471" idx="5"/>
                    </p:cNvCxnSpPr>
                    <p:nvPr/>
                  </p:nvCxnSpPr>
                  <p:spPr bwMode="auto">
                    <a:xfrm flipH="1" flipV="1">
                      <a:off x="3038306" y="4134244"/>
                      <a:ext cx="580093" cy="42019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CasellaDiTesto 34">
                      <a:extLst>
                        <a:ext uri="{FF2B5EF4-FFF2-40B4-BE49-F238E27FC236}">
                          <a16:creationId xmlns:a16="http://schemas.microsoft.com/office/drawing/2014/main" id="{18AEB384-772C-AFB0-D906-20BD898F19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99166" y="4100553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RE1</a:t>
                      </a:r>
                    </a:p>
                  </p:txBody>
                </p:sp>
                <p:sp>
                  <p:nvSpPr>
                    <p:cNvPr id="17" name="CasellaDiTesto 7">
                      <a:extLst>
                        <a:ext uri="{FF2B5EF4-FFF2-40B4-BE49-F238E27FC236}">
                          <a16:creationId xmlns:a16="http://schemas.microsoft.com/office/drawing/2014/main" id="{942CDE58-E9BA-D51E-DB67-26B76BA2B6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217098" y="3763416"/>
                      <a:ext cx="82586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I_T1S2</a:t>
                      </a:r>
                    </a:p>
                  </p:txBody>
                </p:sp>
                <p:cxnSp>
                  <p:nvCxnSpPr>
                    <p:cNvPr id="24" name="Connettore 2 25">
                      <a:extLst>
                        <a:ext uri="{FF2B5EF4-FFF2-40B4-BE49-F238E27FC236}">
                          <a16:creationId xmlns:a16="http://schemas.microsoft.com/office/drawing/2014/main" id="{3FD3B415-7713-1342-7A4E-2E7346FACC81}"/>
                        </a:ext>
                      </a:extLst>
                    </p:cNvPr>
                    <p:cNvCxnSpPr>
                      <a:cxnSpLocks/>
                      <a:stCxn id="18471" idx="2"/>
                      <a:endCxn id="52" idx="6"/>
                    </p:cNvCxnSpPr>
                    <p:nvPr/>
                  </p:nvCxnSpPr>
                  <p:spPr bwMode="auto">
                    <a:xfrm flipH="1" flipV="1">
                      <a:off x="646796" y="3943825"/>
                      <a:ext cx="1593211" cy="887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ttore 2 25">
                      <a:extLst>
                        <a:ext uri="{FF2B5EF4-FFF2-40B4-BE49-F238E27FC236}">
                          <a16:creationId xmlns:a16="http://schemas.microsoft.com/office/drawing/2014/main" id="{30ED579F-0D7C-2E45-0242-608CA480D9A0}"/>
                        </a:ext>
                      </a:extLst>
                    </p:cNvPr>
                    <p:cNvCxnSpPr>
                      <a:cxnSpLocks/>
                      <a:endCxn id="18471" idx="0"/>
                    </p:cNvCxnSpPr>
                    <p:nvPr/>
                  </p:nvCxnSpPr>
                  <p:spPr bwMode="auto">
                    <a:xfrm>
                      <a:off x="2705763" y="3234259"/>
                      <a:ext cx="1878" cy="44241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CasellaDiTesto 34">
                    <a:extLst>
                      <a:ext uri="{FF2B5EF4-FFF2-40B4-BE49-F238E27FC236}">
                        <a16:creationId xmlns:a16="http://schemas.microsoft.com/office/drawing/2014/main" id="{2891CC7F-386D-30A5-7515-C3852E2802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947" y="3646893"/>
                    <a:ext cx="59164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R21</a:t>
                    </a:r>
                  </a:p>
                </p:txBody>
              </p:sp>
            </p:grpSp>
            <p:sp>
              <p:nvSpPr>
                <p:cNvPr id="15" name="Ovale 23">
                  <a:extLst>
                    <a:ext uri="{FF2B5EF4-FFF2-40B4-BE49-F238E27FC236}">
                      <a16:creationId xmlns:a16="http://schemas.microsoft.com/office/drawing/2014/main" id="{CEC09EF8-A66C-66A4-0CC3-7011F2C8F2C2}"/>
                    </a:ext>
                  </a:extLst>
                </p:cNvPr>
                <p:cNvSpPr/>
                <p:nvPr/>
              </p:nvSpPr>
              <p:spPr bwMode="auto">
                <a:xfrm>
                  <a:off x="4853880" y="2360434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21" name="Ovale 23">
                  <a:extLst>
                    <a:ext uri="{FF2B5EF4-FFF2-40B4-BE49-F238E27FC236}">
                      <a16:creationId xmlns:a16="http://schemas.microsoft.com/office/drawing/2014/main" id="{9FE6EBD8-0A98-D829-14C9-07027EF4361E}"/>
                    </a:ext>
                  </a:extLst>
                </p:cNvPr>
                <p:cNvSpPr/>
                <p:nvPr/>
              </p:nvSpPr>
              <p:spPr bwMode="auto">
                <a:xfrm>
                  <a:off x="4850613" y="3966001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27" name="Ovale 23">
                  <a:extLst>
                    <a:ext uri="{FF2B5EF4-FFF2-40B4-BE49-F238E27FC236}">
                      <a16:creationId xmlns:a16="http://schemas.microsoft.com/office/drawing/2014/main" id="{186E7181-3AA6-E617-A43B-FC706861B73D}"/>
                    </a:ext>
                  </a:extLst>
                </p:cNvPr>
                <p:cNvSpPr/>
                <p:nvPr/>
              </p:nvSpPr>
              <p:spPr bwMode="auto">
                <a:xfrm>
                  <a:off x="3566112" y="3170877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cxnSp>
              <p:nvCxnSpPr>
                <p:cNvPr id="30" name="Connettore 2 33">
                  <a:extLst>
                    <a:ext uri="{FF2B5EF4-FFF2-40B4-BE49-F238E27FC236}">
                      <a16:creationId xmlns:a16="http://schemas.microsoft.com/office/drawing/2014/main" id="{825404B2-75C2-212C-D2B0-CDEE9E17A1C7}"/>
                    </a:ext>
                  </a:extLst>
                </p:cNvPr>
                <p:cNvCxnSpPr>
                  <a:cxnSpLocks/>
                  <a:stCxn id="21" idx="1"/>
                  <a:endCxn id="27" idx="5"/>
                </p:cNvCxnSpPr>
                <p:nvPr/>
              </p:nvCxnSpPr>
              <p:spPr bwMode="auto">
                <a:xfrm flipH="1" flipV="1">
                  <a:off x="4364411" y="3628449"/>
                  <a:ext cx="623168" cy="41605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e 23">
                  <a:extLst>
                    <a:ext uri="{FF2B5EF4-FFF2-40B4-BE49-F238E27FC236}">
                      <a16:creationId xmlns:a16="http://schemas.microsoft.com/office/drawing/2014/main" id="{E9E5AA3F-BBAC-F5DB-694C-A791D7E027DE}"/>
                    </a:ext>
                  </a:extLst>
                </p:cNvPr>
                <p:cNvSpPr/>
                <p:nvPr/>
              </p:nvSpPr>
              <p:spPr bwMode="auto">
                <a:xfrm>
                  <a:off x="2322809" y="3960124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</p:grpSp>
          <p:sp>
            <p:nvSpPr>
              <p:cNvPr id="52" name="Ovale 23">
                <a:extLst>
                  <a:ext uri="{FF2B5EF4-FFF2-40B4-BE49-F238E27FC236}">
                    <a16:creationId xmlns:a16="http://schemas.microsoft.com/office/drawing/2014/main" id="{E1F1B9E9-7027-ED6D-6D95-7A60AF9F6A50}"/>
                  </a:ext>
                </a:extLst>
              </p:cNvPr>
              <p:cNvSpPr/>
              <p:nvPr/>
            </p:nvSpPr>
            <p:spPr bwMode="auto">
              <a:xfrm>
                <a:off x="-203790" y="2370732"/>
                <a:ext cx="935265" cy="5360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59" name="Ovale 23">
                <a:extLst>
                  <a:ext uri="{FF2B5EF4-FFF2-40B4-BE49-F238E27FC236}">
                    <a16:creationId xmlns:a16="http://schemas.microsoft.com/office/drawing/2014/main" id="{10D6B365-2FDC-30EC-580E-EA0DED3AF5FF}"/>
                  </a:ext>
                </a:extLst>
              </p:cNvPr>
              <p:cNvSpPr/>
              <p:nvPr/>
            </p:nvSpPr>
            <p:spPr bwMode="auto">
              <a:xfrm>
                <a:off x="-204046" y="3960123"/>
                <a:ext cx="935265" cy="5360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62" name="CasellaDiTesto 34">
                <a:extLst>
                  <a:ext uri="{FF2B5EF4-FFF2-40B4-BE49-F238E27FC236}">
                    <a16:creationId xmlns:a16="http://schemas.microsoft.com/office/drawing/2014/main" id="{B067F268-FC5B-E7FD-CD15-4F6720C49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63668" y="3254386"/>
                <a:ext cx="5916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R12</a:t>
                </a:r>
              </a:p>
            </p:txBody>
          </p:sp>
          <p:sp>
            <p:nvSpPr>
              <p:cNvPr id="63" name="CasellaDiTesto 7">
                <a:extLst>
                  <a:ext uri="{FF2B5EF4-FFF2-40B4-BE49-F238E27FC236}">
                    <a16:creationId xmlns:a16="http://schemas.microsoft.com/office/drawing/2014/main" id="{565AB82E-B2A1-C214-37B4-63E06783A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16954" y="4053933"/>
                <a:ext cx="1004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600" b="1" i="1" dirty="0">
                    <a:latin typeface="Times New Roman" panose="02020603050405020304" pitchFamily="18" charset="0"/>
                  </a:rPr>
                  <a:t>R2_T1S2</a:t>
                </a:r>
              </a:p>
            </p:txBody>
          </p:sp>
        </p:grpSp>
        <p:cxnSp>
          <p:nvCxnSpPr>
            <p:cNvPr id="18" name="Connettore 2 25">
              <a:extLst>
                <a:ext uri="{FF2B5EF4-FFF2-40B4-BE49-F238E27FC236}">
                  <a16:creationId xmlns:a16="http://schemas.microsoft.com/office/drawing/2014/main" id="{9BB18B4B-A5B4-E722-863F-895CF9D63BDF}"/>
                </a:ext>
              </a:extLst>
            </p:cNvPr>
            <p:cNvCxnSpPr>
              <a:cxnSpLocks/>
              <a:stCxn id="39" idx="2"/>
              <a:endCxn id="59" idx="6"/>
            </p:cNvCxnSpPr>
            <p:nvPr/>
          </p:nvCxnSpPr>
          <p:spPr bwMode="auto">
            <a:xfrm flipH="1" flipV="1">
              <a:off x="2830583" y="3954729"/>
              <a:ext cx="159159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sellaDiTesto 34">
              <a:extLst>
                <a:ext uri="{FF2B5EF4-FFF2-40B4-BE49-F238E27FC236}">
                  <a16:creationId xmlns:a16="http://schemas.microsoft.com/office/drawing/2014/main" id="{B156AECE-FB74-0340-09AF-663499DF3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824" y="3640806"/>
              <a:ext cx="5916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R21</a:t>
              </a:r>
            </a:p>
          </p:txBody>
        </p:sp>
        <p:cxnSp>
          <p:nvCxnSpPr>
            <p:cNvPr id="40" name="Connettore 2 33">
              <a:extLst>
                <a:ext uri="{FF2B5EF4-FFF2-40B4-BE49-F238E27FC236}">
                  <a16:creationId xmlns:a16="http://schemas.microsoft.com/office/drawing/2014/main" id="{B19D712D-22F6-B56C-5F6A-5E1B72B88A43}"/>
                </a:ext>
              </a:extLst>
            </p:cNvPr>
            <p:cNvCxnSpPr>
              <a:cxnSpLocks/>
              <a:stCxn id="39" idx="6"/>
              <a:endCxn id="21" idx="2"/>
            </p:cNvCxnSpPr>
            <p:nvPr/>
          </p:nvCxnSpPr>
          <p:spPr bwMode="auto">
            <a:xfrm>
              <a:off x="5357438" y="3954730"/>
              <a:ext cx="1592539" cy="58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786789"/>
      </p:ext>
    </p:extLst>
  </p:cSld>
  <p:clrMapOvr>
    <a:masterClrMapping/>
  </p:clrMapOvr>
  <p:transition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(8) </a:t>
            </a:r>
          </a:p>
        </p:txBody>
      </p:sp>
      <p:sp>
        <p:nvSpPr>
          <p:cNvPr id="56" name="Segnaposto numero diapositiva 4">
            <a:extLst>
              <a:ext uri="{FF2B5EF4-FFF2-40B4-BE49-F238E27FC236}">
                <a16:creationId xmlns:a16="http://schemas.microsoft.com/office/drawing/2014/main" id="{987816EE-3DD3-101F-EDC0-2141DAD42BCF}"/>
              </a:ext>
            </a:extLst>
          </p:cNvPr>
          <p:cNvSpPr txBox="1">
            <a:spLocks/>
          </p:cNvSpPr>
          <p:nvPr/>
        </p:nvSpPr>
        <p:spPr bwMode="auto">
          <a:xfrm>
            <a:off x="45029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2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  </a:t>
            </a:r>
            <a:fld id="{43FF30E6-D9A8-4585-A59B-9FDFD8E9FC31}" type="slidenum">
              <a:rPr lang="it-IT" altLang="it-IT" sz="12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200" dirty="0"/>
          </a:p>
        </p:txBody>
      </p:sp>
      <p:sp>
        <p:nvSpPr>
          <p:cNvPr id="38" name="CasellaDiTesto 5">
            <a:extLst>
              <a:ext uri="{FF2B5EF4-FFF2-40B4-BE49-F238E27FC236}">
                <a16:creationId xmlns:a16="http://schemas.microsoft.com/office/drawing/2014/main" id="{F3DFB2C2-721D-CB0E-0B3F-86784C8E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99528"/>
            <a:ext cx="81359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In this supervisor a </a:t>
            </a:r>
            <a:r>
              <a:rPr lang="en-US" altLang="it-IT" sz="2000" dirty="0">
                <a:solidFill>
                  <a:srgbClr val="FF0000"/>
                </a:solidFill>
                <a:cs typeface="Arial" panose="020B0604020202020204" pitchFamily="34" charset="0"/>
              </a:rPr>
              <a:t>deadlock</a:t>
            </a:r>
            <a:r>
              <a:rPr lang="en-US" altLang="it-IT" sz="2000" dirty="0">
                <a:cs typeface="Arial" panose="020B0604020202020204" pitchFamily="34" charset="0"/>
              </a:rPr>
              <a:t> occurs in paths I_I -&gt; I_T2S1 -&gt; R1_T2S1 and I_I -&gt; R1_I -&gt; R1_T2S1.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To remove it, it is sufficient just to mark the initial state as Marked state and trim the automata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7F19AE-4A0B-79B2-ADAF-546AE2A22C62}"/>
              </a:ext>
            </a:extLst>
          </p:cNvPr>
          <p:cNvGrpSpPr/>
          <p:nvPr/>
        </p:nvGrpSpPr>
        <p:grpSpPr>
          <a:xfrm>
            <a:off x="1835696" y="1196752"/>
            <a:ext cx="5563106" cy="3456385"/>
            <a:chOff x="2105238" y="1021289"/>
            <a:chExt cx="5563106" cy="3456385"/>
          </a:xfrm>
        </p:grpSpPr>
        <p:grpSp>
          <p:nvGrpSpPr>
            <p:cNvPr id="18432" name="Group 18431">
              <a:extLst>
                <a:ext uri="{FF2B5EF4-FFF2-40B4-BE49-F238E27FC236}">
                  <a16:creationId xmlns:a16="http://schemas.microsoft.com/office/drawing/2014/main" id="{832BFB99-BD97-21AB-8BCD-20280476BF7E}"/>
                </a:ext>
              </a:extLst>
            </p:cNvPr>
            <p:cNvGrpSpPr/>
            <p:nvPr/>
          </p:nvGrpSpPr>
          <p:grpSpPr>
            <a:xfrm>
              <a:off x="2105238" y="1021289"/>
              <a:ext cx="5563106" cy="3456385"/>
              <a:chOff x="-45465" y="1298647"/>
              <a:chExt cx="5563106" cy="34563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246CB2-EFBE-4D7B-5B04-165B6CE036EE}"/>
                  </a:ext>
                </a:extLst>
              </p:cNvPr>
              <p:cNvGrpSpPr/>
              <p:nvPr/>
            </p:nvGrpSpPr>
            <p:grpSpPr>
              <a:xfrm>
                <a:off x="-45465" y="1298647"/>
                <a:ext cx="5563106" cy="3456385"/>
                <a:chOff x="-45465" y="1298647"/>
                <a:chExt cx="5563106" cy="345638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D4F25C-211A-A21F-7880-925C8A7F2010}"/>
                    </a:ext>
                  </a:extLst>
                </p:cNvPr>
                <p:cNvGrpSpPr/>
                <p:nvPr/>
              </p:nvGrpSpPr>
              <p:grpSpPr>
                <a:xfrm>
                  <a:off x="-45465" y="1298647"/>
                  <a:ext cx="5563106" cy="3364105"/>
                  <a:chOff x="-61318" y="2603700"/>
                  <a:chExt cx="5563106" cy="3364105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D38850B2-28EE-D88D-2EB6-BBB2E96C7573}"/>
                      </a:ext>
                    </a:extLst>
                  </p:cNvPr>
                  <p:cNvGrpSpPr/>
                  <p:nvPr/>
                </p:nvGrpSpPr>
                <p:grpSpPr>
                  <a:xfrm>
                    <a:off x="-61318" y="2603700"/>
                    <a:ext cx="5457210" cy="3364105"/>
                    <a:chOff x="-130144" y="2603700"/>
                    <a:chExt cx="5457210" cy="3364105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7FD32821-DA9B-6B89-9E8D-7CF27AE31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30144" y="2603700"/>
                      <a:ext cx="5267283" cy="3364105"/>
                      <a:chOff x="-130144" y="2603700"/>
                      <a:chExt cx="5267283" cy="3364105"/>
                    </a:xfrm>
                  </p:grpSpPr>
                  <p:cxnSp>
                    <p:nvCxnSpPr>
                      <p:cNvPr id="28" name="Connettore 2 33">
                        <a:extLst>
                          <a:ext uri="{FF2B5EF4-FFF2-40B4-BE49-F238E27FC236}">
                            <a16:creationId xmlns:a16="http://schemas.microsoft.com/office/drawing/2014/main" id="{D72C409A-4C2F-9F0C-3CE5-15832F7A12FB}"/>
                          </a:ext>
                        </a:extLst>
                      </p:cNvPr>
                      <p:cNvCxnSpPr>
                        <a:cxnSpLocks/>
                        <a:stCxn id="15" idx="4"/>
                        <a:endCxn id="21" idx="0"/>
                      </p:cNvCxnSpPr>
                      <p:nvPr/>
                    </p:nvCxnSpPr>
                    <p:spPr bwMode="auto">
                      <a:xfrm flipH="1">
                        <a:off x="337489" y="4211094"/>
                        <a:ext cx="4330" cy="130437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CA31D6C5-DF54-44B4-8C22-503A574AD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0144" y="2603700"/>
                        <a:ext cx="5267283" cy="3364105"/>
                        <a:chOff x="-130144" y="2603700"/>
                        <a:chExt cx="5267283" cy="3364105"/>
                      </a:xfrm>
                    </p:grpSpPr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E3EA0EA9-5BD6-CA7D-E502-CED8DF128B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30144" y="2603700"/>
                          <a:ext cx="5267283" cy="3364105"/>
                          <a:chOff x="250856" y="2808167"/>
                          <a:chExt cx="5267283" cy="3364105"/>
                        </a:xfrm>
                      </p:grpSpPr>
                      <p:grpSp>
                        <p:nvGrpSpPr>
                          <p:cNvPr id="18460" name="Group 18459">
                            <a:extLst>
                              <a:ext uri="{FF2B5EF4-FFF2-40B4-BE49-F238E27FC236}">
                                <a16:creationId xmlns:a16="http://schemas.microsoft.com/office/drawing/2014/main" id="{16384E16-DE2C-906E-2420-E8B8CAE769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856" y="2808167"/>
                            <a:ext cx="5267283" cy="3364105"/>
                            <a:chOff x="-1824244" y="3125361"/>
                            <a:chExt cx="5267283" cy="3364105"/>
                          </a:xfrm>
                        </p:grpSpPr>
                        <p:grpSp>
                          <p:nvGrpSpPr>
                            <p:cNvPr id="18462" name="Group 18461">
                              <a:extLst>
                                <a:ext uri="{FF2B5EF4-FFF2-40B4-BE49-F238E27FC236}">
                                  <a16:creationId xmlns:a16="http://schemas.microsoft.com/office/drawing/2014/main" id="{76217981-81EB-CD43-5226-E6895A4F2F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1824244" y="3125361"/>
                              <a:ext cx="5267283" cy="3364105"/>
                              <a:chOff x="-2053548" y="3085243"/>
                              <a:chExt cx="5912178" cy="3616268"/>
                            </a:xfrm>
                          </p:grpSpPr>
                          <p:grpSp>
                            <p:nvGrpSpPr>
                              <p:cNvPr id="18465" name="Gruppo 19">
                                <a:extLst>
                                  <a:ext uri="{FF2B5EF4-FFF2-40B4-BE49-F238E27FC236}">
                                    <a16:creationId xmlns:a16="http://schemas.microsoft.com/office/drawing/2014/main" id="{8A26F0C8-C059-7083-A204-66F9D4D586A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1719607" y="3085243"/>
                                <a:ext cx="5578237" cy="3616268"/>
                                <a:chOff x="635684" y="2925659"/>
                                <a:chExt cx="5602112" cy="3615111"/>
                              </a:xfrm>
                            </p:grpSpPr>
                            <p:sp>
                              <p:nvSpPr>
                                <p:cNvPr id="18471" name="Ovale 23">
                                  <a:extLst>
                                    <a:ext uri="{FF2B5EF4-FFF2-40B4-BE49-F238E27FC236}">
                                      <a16:creationId xmlns:a16="http://schemas.microsoft.com/office/drawing/2014/main" id="{65FC2047-9A9A-DBFB-AE1B-F3EC3721118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972040" y="4078690"/>
                                  <a:ext cx="1054267" cy="576079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anchor="ctr"/>
                                <a:lstStyle/>
                                <a:p>
                                  <a:pPr algn="ctr">
                                    <a:defRPr/>
                                  </a:pPr>
                                  <a:endParaRPr lang="en-GB" b="1" dirty="0"/>
                                </a:p>
                              </p:txBody>
                            </p:sp>
                            <p:cxnSp>
                              <p:nvCxnSpPr>
                                <p:cNvPr id="18472" name="Connettore 2 25">
                                  <a:extLst>
                                    <a:ext uri="{FF2B5EF4-FFF2-40B4-BE49-F238E27FC236}">
                                      <a16:creationId xmlns:a16="http://schemas.microsoft.com/office/drawing/2014/main" id="{594216A6-3916-6B26-4F01-B401F8756486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52" idx="4"/>
                                  <a:endCxn id="59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5941030" y="4649034"/>
                                  <a:ext cx="3263" cy="140564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8473" name="CasellaDiTesto 13">
                                  <a:extLst>
                                    <a:ext uri="{FF2B5EF4-FFF2-40B4-BE49-F238E27FC236}">
                                      <a16:creationId xmlns:a16="http://schemas.microsoft.com/office/drawing/2014/main" id="{2422BA6D-EE07-BFD4-3B47-97229D28E063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635684" y="2925659"/>
                                  <a:ext cx="5602112" cy="42996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US" altLang="it-IT" sz="2000" b="1" dirty="0">
                                      <a:cs typeface="Arial" panose="020B0604020202020204" pitchFamily="34" charset="0"/>
                                    </a:rPr>
                                    <a:t>S02: ∑</a:t>
                                  </a:r>
                                  <a:r>
                                    <a:rPr lang="en-US" altLang="it-IT" sz="2000" baseline="-25000" dirty="0">
                                      <a:cs typeface="Arial" panose="020B0604020202020204" pitchFamily="34" charset="0"/>
                                    </a:rPr>
                                    <a:t>S02</a:t>
                                  </a:r>
                                  <a:r>
                                    <a:rPr lang="en-US" altLang="it-IT" sz="2000" dirty="0">
                                      <a:cs typeface="Arial" panose="020B0604020202020204" pitchFamily="34" charset="0"/>
                                    </a:rPr>
                                    <a:t>={ R21, R22, R12, A1, A2, RE2}</a:t>
                                  </a:r>
                                  <a:endParaRPr lang="en-US" altLang="it-IT" sz="2000" b="1" dirty="0"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475" name="CasellaDiTesto 7">
                                  <a:extLst>
                                    <a:ext uri="{FF2B5EF4-FFF2-40B4-BE49-F238E27FC236}">
                                      <a16:creationId xmlns:a16="http://schemas.microsoft.com/office/drawing/2014/main" id="{DAF4E5C6-F094-26DB-01FE-62933999E32C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148613" y="6176955"/>
                                  <a:ext cx="690618" cy="36381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square">
                                  <a:spAutoFit/>
                                </a:bodyPr>
                                <a:lstStyle>
                                  <a:lvl1pPr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 sz="22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1pPr>
                                  <a:lvl2pPr marL="742950" indent="-28575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2pPr>
                                  <a:lvl3pPr marL="1143000" indent="-228600" eaLnBrk="0" hangingPunct="0">
                                    <a:spcBef>
                                      <a:spcPct val="50000"/>
                                    </a:spcBef>
                                    <a:buChar char="•"/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3pPr>
                                  <a:lvl4pPr marL="1600200" indent="-228600" eaLnBrk="0" hangingPunct="0">
                                    <a:spcBef>
                                      <a:spcPct val="50000"/>
                                    </a:spcBef>
                                    <a:buChar char="–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4pPr>
                                  <a:lvl5pPr marL="2057400" indent="-228600" eaLnBrk="0" hangingPunct="0">
                                    <a:spcBef>
                                      <a:spcPct val="50000"/>
                                    </a:spcBef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50000"/>
                                    </a:spcBef>
                                    <a:spcAft>
                                      <a:spcPct val="0"/>
                                    </a:spcAft>
                                    <a:buChar char="»"/>
                                    <a:defRPr sz="16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MS PGothic" panose="020B0600070205080204" pitchFamily="34" charset="-128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r>
                                    <a:rPr lang="en-GB" altLang="it-IT" sz="1600" b="1" i="1" dirty="0">
                                      <a:latin typeface="Times New Roman" panose="02020603050405020304" pitchFamily="18" charset="0"/>
                                    </a:rPr>
                                    <a:t>R1_I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18476" name="Connettore 2 33">
                                  <a:extLst>
                                    <a:ext uri="{FF2B5EF4-FFF2-40B4-BE49-F238E27FC236}">
                                      <a16:creationId xmlns:a16="http://schemas.microsoft.com/office/drawing/2014/main" id="{6A7563B9-9CF9-9C19-086E-5FB4BC08DE89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8471" idx="4"/>
                                  <a:endCxn id="39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3495491" y="4654769"/>
                                  <a:ext cx="3684" cy="1409089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8466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D803B426-494B-9715-5BC9-9D624BB0CD42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76140" y="4341266"/>
                                <a:ext cx="513070" cy="3639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I_I</a:t>
                                </a:r>
                              </a:p>
                            </p:txBody>
                          </p:sp>
                          <p:cxnSp>
                            <p:nvCxnSpPr>
                              <p:cNvPr id="18467" name="Connettore 2 32">
                                <a:extLst>
                                  <a:ext uri="{FF2B5EF4-FFF2-40B4-BE49-F238E27FC236}">
                                    <a16:creationId xmlns:a16="http://schemas.microsoft.com/office/drawing/2014/main" id="{75887B30-3C79-7944-39F7-0F88B6EF300F}"/>
                                  </a:ext>
                                </a:extLst>
                              </p:cNvPr>
                              <p:cNvCxnSpPr>
                                <a:cxnSpLocks/>
                                <a:stCxn id="18471" idx="2"/>
                                <a:endCxn id="15" idx="6"/>
                              </p:cNvCxnSpPr>
                              <p:nvPr/>
                            </p:nvCxnSpPr>
                            <p:spPr bwMode="auto">
                              <a:xfrm flipH="1" flipV="1">
                                <a:off x="-998914" y="4524991"/>
                                <a:ext cx="1605706" cy="178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469" name="CasellaDiTesto 7">
                                <a:extLst>
                                  <a:ext uri="{FF2B5EF4-FFF2-40B4-BE49-F238E27FC236}">
                                    <a16:creationId xmlns:a16="http://schemas.microsoft.com/office/drawing/2014/main" id="{B9FB497C-DC6E-F76A-1A1A-AA6504540BD4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2053548" y="6321434"/>
                                <a:ext cx="1152293" cy="3639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square">
                                <a:spAutoFit/>
                              </a:bodyPr>
                              <a:lstStyle>
                                <a:lvl1pPr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 sz="22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1pPr>
                                <a:lvl2pPr marL="742950" indent="-28575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2pPr>
                                <a:lvl3pPr marL="1143000" indent="-228600" eaLnBrk="0" hangingPunct="0">
                                  <a:spcBef>
                                    <a:spcPct val="50000"/>
                                  </a:spcBef>
                                  <a:buChar char="•"/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3pPr>
                                <a:lvl4pPr marL="1600200" indent="-228600" eaLnBrk="0" hangingPunct="0">
                                  <a:spcBef>
                                    <a:spcPct val="50000"/>
                                  </a:spcBef>
                                  <a:buChar char="–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4pPr>
                                <a:lvl5pPr marL="2057400" indent="-228600" eaLnBrk="0" hangingPunct="0">
                                  <a:spcBef>
                                    <a:spcPct val="50000"/>
                                  </a:spcBef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5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sz="160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MS PGothic" panose="020B0600070205080204" pitchFamily="34" charset="-128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r>
                                  <a:rPr lang="en-GB" altLang="it-IT" sz="1600" b="1" i="1" dirty="0">
                                    <a:latin typeface="Times New Roman" panose="02020603050405020304" pitchFamily="18" charset="0"/>
                                  </a:rPr>
                                  <a:t>R3_T2S2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8463" name="CasellaDiTesto 34">
                              <a:extLst>
                                <a:ext uri="{FF2B5EF4-FFF2-40B4-BE49-F238E27FC236}">
                                  <a16:creationId xmlns:a16="http://schemas.microsoft.com/office/drawing/2014/main" id="{DCE91E8C-97AC-9A85-649A-F99E4AC23874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453184" y="5965120"/>
                              <a:ext cx="591646" cy="3385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R22</a:t>
                              </a:r>
                            </a:p>
                          </p:txBody>
                        </p:sp>
                        <p:sp>
                          <p:nvSpPr>
                            <p:cNvPr id="18464" name="CasellaDiTesto 34">
                              <a:extLst>
                                <a:ext uri="{FF2B5EF4-FFF2-40B4-BE49-F238E27FC236}">
                                  <a16:creationId xmlns:a16="http://schemas.microsoft.com/office/drawing/2014/main" id="{D137CD16-33E8-5AE1-39DD-F880397FFE58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1154122" y="5556084"/>
                              <a:ext cx="452241" cy="3385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square">
                              <a:spAutoFit/>
                            </a:bodyPr>
                            <a:lstStyle>
                              <a:lvl1pPr eaLnBrk="0" hangingPunct="0">
                                <a:spcBef>
                                  <a:spcPct val="50000"/>
                                </a:spcBef>
                                <a:buChar char="•"/>
                                <a:defRPr sz="22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1pPr>
                              <a:lvl2pPr marL="742950" indent="-285750" eaLnBrk="0" hangingPunct="0">
                                <a:spcBef>
                                  <a:spcPct val="50000"/>
                                </a:spcBef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2pPr>
                              <a:lvl3pPr marL="1143000" indent="-228600" eaLnBrk="0" hangingPunct="0">
                                <a:spcBef>
                                  <a:spcPct val="50000"/>
                                </a:spcBef>
                                <a:buChar char="•"/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3pPr>
                              <a:lvl4pPr marL="1600200" indent="-228600" eaLnBrk="0" hangingPunct="0">
                                <a:spcBef>
                                  <a:spcPct val="50000"/>
                                </a:spcBef>
                                <a:buChar char="–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4pPr>
                              <a:lvl5pPr marL="2057400" indent="-228600" eaLnBrk="0" hangingPunct="0">
                                <a:spcBef>
                                  <a:spcPct val="50000"/>
                                </a:spcBef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5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sz="16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MS PGothic" panose="020B0600070205080204" pitchFamily="34" charset="-128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r>
                                <a:rPr lang="en-US" altLang="it-IT" sz="1600" b="1" dirty="0">
                                  <a:cs typeface="Arial" panose="020B0604020202020204" pitchFamily="34" charset="0"/>
                                </a:rPr>
                                <a:t>A2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461" name="CasellaDiTesto 34">
                            <a:extLst>
                              <a:ext uri="{FF2B5EF4-FFF2-40B4-BE49-F238E27FC236}">
                                <a16:creationId xmlns:a16="http://schemas.microsoft.com/office/drawing/2014/main" id="{58713CC5-DF78-22D7-FF6C-3EDA3F453A42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07121" y="4853308"/>
                            <a:ext cx="591646" cy="3385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square">
                            <a:spAutoFit/>
                          </a:bodyPr>
                          <a:lstStyle>
                            <a:lvl1pPr eaLnBrk="0" hangingPunct="0">
                              <a:spcBef>
                                <a:spcPct val="50000"/>
                              </a:spcBef>
                              <a:buChar char="•"/>
                              <a:defRPr sz="22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1pPr>
                            <a:lvl2pPr marL="742950" indent="-285750" eaLnBrk="0" hangingPunct="0">
                              <a:spcBef>
                                <a:spcPct val="50000"/>
                              </a:spcBef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2pPr>
                            <a:lvl3pPr marL="1143000" indent="-228600" eaLnBrk="0" hangingPunct="0">
                              <a:spcBef>
                                <a:spcPct val="50000"/>
                              </a:spcBef>
                              <a:buChar char="•"/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3pPr>
                            <a:lvl4pPr marL="1600200" indent="-228600" eaLnBrk="0" hangingPunct="0">
                              <a:spcBef>
                                <a:spcPct val="50000"/>
                              </a:spcBef>
                              <a:buChar char="–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4pPr>
                            <a:lvl5pPr marL="2057400" indent="-228600" eaLnBrk="0" hangingPunct="0">
                              <a:spcBef>
                                <a:spcPct val="50000"/>
                              </a:spcBef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Char char="»"/>
                              <a:defRPr sz="16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MS PGothic" panose="020B0600070205080204" pitchFamily="34" charset="-128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lang="en-US" altLang="it-IT" sz="1600" b="1" dirty="0">
                                <a:cs typeface="Arial" panose="020B0604020202020204" pitchFamily="34" charset="0"/>
                              </a:rPr>
                              <a:t>R21</a:t>
                            </a:r>
                          </a:p>
                        </p:txBody>
                      </p:sp>
                    </p:grpSp>
                    <p:cxnSp>
                      <p:nvCxnSpPr>
                        <p:cNvPr id="54" name="Connettore 2 33">
                          <a:extLst>
                            <a:ext uri="{FF2B5EF4-FFF2-40B4-BE49-F238E27FC236}">
                              <a16:creationId xmlns:a16="http://schemas.microsoft.com/office/drawing/2014/main" id="{D5CB5160-65BF-6FE1-10DB-377B59A89BD9}"/>
                            </a:ext>
                          </a:extLst>
                        </p:cNvPr>
                        <p:cNvCxnSpPr>
                          <a:cxnSpLocks/>
                          <a:stCxn id="39" idx="2"/>
                          <a:endCxn id="21" idx="6"/>
                        </p:cNvCxnSpPr>
                        <p:nvPr/>
                      </p:nvCxnSpPr>
                      <p:spPr bwMode="auto">
                        <a:xfrm flipH="1" flipV="1">
                          <a:off x="805121" y="5783507"/>
                          <a:ext cx="1431619" cy="853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456" name="CasellaDiTesto 7">
                          <a:extLst>
                            <a:ext uri="{FF2B5EF4-FFF2-40B4-BE49-F238E27FC236}">
                              <a16:creationId xmlns:a16="http://schemas.microsoft.com/office/drawing/2014/main" id="{F41F835D-137D-B091-0F2F-31A59A3E606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15025" y="4655285"/>
                          <a:ext cx="925639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U_T2S2</a:t>
                          </a:r>
                        </a:p>
                      </p:txBody>
                    </p:sp>
                    <p:sp>
                      <p:nvSpPr>
                        <p:cNvPr id="18457" name="CasellaDiTesto 34">
                          <a:extLst>
                            <a:ext uri="{FF2B5EF4-FFF2-40B4-BE49-F238E27FC236}">
                              <a16:creationId xmlns:a16="http://schemas.microsoft.com/office/drawing/2014/main" id="{FF875459-2D74-9C96-A79C-F3F9011A8CA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38077" y="3640119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R12</a:t>
                          </a:r>
                        </a:p>
                      </p:txBody>
                    </p:sp>
                    <p:sp>
                      <p:nvSpPr>
                        <p:cNvPr id="18458" name="CasellaDiTesto 34">
                          <a:extLst>
                            <a:ext uri="{FF2B5EF4-FFF2-40B4-BE49-F238E27FC236}">
                              <a16:creationId xmlns:a16="http://schemas.microsoft.com/office/drawing/2014/main" id="{25480152-4A70-CCDC-D0E7-B6E94691132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0394" y="4600849"/>
                          <a:ext cx="591646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US" altLang="it-IT" sz="1600" b="1" dirty="0">
                              <a:cs typeface="Arial" panose="020B0604020202020204" pitchFamily="34" charset="0"/>
                            </a:rPr>
                            <a:t>R21</a:t>
                          </a:r>
                        </a:p>
                      </p:txBody>
                    </p:sp>
                    <p:sp>
                      <p:nvSpPr>
                        <p:cNvPr id="18459" name="CasellaDiTesto 7">
                          <a:extLst>
                            <a:ext uri="{FF2B5EF4-FFF2-40B4-BE49-F238E27FC236}">
                              <a16:creationId xmlns:a16="http://schemas.microsoft.com/office/drawing/2014/main" id="{8A1AF1BB-D250-FB6B-604E-C6507F1BD9A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30143" y="3794793"/>
                          <a:ext cx="1026601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square">
                          <a:spAutoFit/>
                        </a:bodyPr>
                        <a:lstStyle>
                          <a:lvl1pPr eaLnBrk="0" hangingPunct="0">
                            <a:spcBef>
                              <a:spcPct val="50000"/>
                            </a:spcBef>
                            <a:buChar char="•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5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5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5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50000"/>
                            </a:spcBef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har char="»"/>
                            <a:defRPr sz="1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lang="en-GB" altLang="it-IT" sz="1600" b="1" i="1" dirty="0">
                              <a:latin typeface="Times New Roman" panose="02020603050405020304" pitchFamily="18" charset="0"/>
                            </a:rPr>
                            <a:t>R2_T2S2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0" name="Connettore 2 25">
                      <a:extLst>
                        <a:ext uri="{FF2B5EF4-FFF2-40B4-BE49-F238E27FC236}">
                          <a16:creationId xmlns:a16="http://schemas.microsoft.com/office/drawing/2014/main" id="{F0F34E8B-F36B-7125-63A7-13D5FD18A7C9}"/>
                        </a:ext>
                      </a:extLst>
                    </p:cNvPr>
                    <p:cNvCxnSpPr>
                      <a:cxnSpLocks/>
                      <a:stCxn id="27" idx="7"/>
                      <a:endCxn id="18471" idx="3"/>
                    </p:cNvCxnSpPr>
                    <p:nvPr/>
                  </p:nvCxnSpPr>
                  <p:spPr bwMode="auto">
                    <a:xfrm flipV="1">
                      <a:off x="1861323" y="4134246"/>
                      <a:ext cx="515651" cy="49434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CasellaDiTesto 34">
                      <a:extLst>
                        <a:ext uri="{FF2B5EF4-FFF2-40B4-BE49-F238E27FC236}">
                          <a16:creationId xmlns:a16="http://schemas.microsoft.com/office/drawing/2014/main" id="{18AEB384-772C-AFB0-D906-20BD898F19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4530" y="4142219"/>
                      <a:ext cx="59164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RE2</a:t>
                      </a:r>
                    </a:p>
                  </p:txBody>
                </p:sp>
                <p:sp>
                  <p:nvSpPr>
                    <p:cNvPr id="17" name="CasellaDiTesto 7">
                      <a:extLst>
                        <a:ext uri="{FF2B5EF4-FFF2-40B4-BE49-F238E27FC236}">
                          <a16:creationId xmlns:a16="http://schemas.microsoft.com/office/drawing/2014/main" id="{942CDE58-E9BA-D51E-DB67-26B76BA2B62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01200" y="3787275"/>
                      <a:ext cx="82586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1600" b="1" i="1" dirty="0">
                          <a:latin typeface="Times New Roman" panose="02020603050405020304" pitchFamily="18" charset="0"/>
                        </a:rPr>
                        <a:t>I_T2S1</a:t>
                      </a:r>
                    </a:p>
                  </p:txBody>
                </p:sp>
                <p:cxnSp>
                  <p:nvCxnSpPr>
                    <p:cNvPr id="24" name="Connettore 2 25">
                      <a:extLst>
                        <a:ext uri="{FF2B5EF4-FFF2-40B4-BE49-F238E27FC236}">
                          <a16:creationId xmlns:a16="http://schemas.microsoft.com/office/drawing/2014/main" id="{3FD3B415-7713-1342-7A4E-2E7346FACC81}"/>
                        </a:ext>
                      </a:extLst>
                    </p:cNvPr>
                    <p:cNvCxnSpPr>
                      <a:cxnSpLocks/>
                      <a:stCxn id="18471" idx="6"/>
                      <a:endCxn id="52" idx="2"/>
                    </p:cNvCxnSpPr>
                    <p:nvPr/>
                  </p:nvCxnSpPr>
                  <p:spPr bwMode="auto">
                    <a:xfrm flipV="1">
                      <a:off x="3175274" y="3939378"/>
                      <a:ext cx="1233858" cy="5336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ttore 2 25">
                      <a:extLst>
                        <a:ext uri="{FF2B5EF4-FFF2-40B4-BE49-F238E27FC236}">
                          <a16:creationId xmlns:a16="http://schemas.microsoft.com/office/drawing/2014/main" id="{30ED579F-0D7C-2E45-0242-608CA480D9A0}"/>
                        </a:ext>
                      </a:extLst>
                    </p:cNvPr>
                    <p:cNvCxnSpPr>
                      <a:cxnSpLocks/>
                      <a:endCxn id="18471" idx="0"/>
                    </p:cNvCxnSpPr>
                    <p:nvPr/>
                  </p:nvCxnSpPr>
                  <p:spPr bwMode="auto">
                    <a:xfrm>
                      <a:off x="2705763" y="3234259"/>
                      <a:ext cx="1878" cy="44241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CasellaDiTesto 34">
                    <a:extLst>
                      <a:ext uri="{FF2B5EF4-FFF2-40B4-BE49-F238E27FC236}">
                        <a16:creationId xmlns:a16="http://schemas.microsoft.com/office/drawing/2014/main" id="{2891CC7F-386D-30A5-7515-C3852E2802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0142" y="4642784"/>
                    <a:ext cx="59164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R21</a:t>
                    </a:r>
                  </a:p>
                </p:txBody>
              </p:sp>
            </p:grpSp>
            <p:sp>
              <p:nvSpPr>
                <p:cNvPr id="15" name="Ovale 23">
                  <a:extLst>
                    <a:ext uri="{FF2B5EF4-FFF2-40B4-BE49-F238E27FC236}">
                      <a16:creationId xmlns:a16="http://schemas.microsoft.com/office/drawing/2014/main" id="{CEC09EF8-A66C-66A4-0CC3-7011F2C8F2C2}"/>
                    </a:ext>
                  </a:extLst>
                </p:cNvPr>
                <p:cNvSpPr/>
                <p:nvPr/>
              </p:nvSpPr>
              <p:spPr bwMode="auto">
                <a:xfrm>
                  <a:off x="-41135" y="2369962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21" name="Ovale 23">
                  <a:extLst>
                    <a:ext uri="{FF2B5EF4-FFF2-40B4-BE49-F238E27FC236}">
                      <a16:creationId xmlns:a16="http://schemas.microsoft.com/office/drawing/2014/main" id="{9FE6EBD8-0A98-D829-14C9-07027EF4361E}"/>
                    </a:ext>
                  </a:extLst>
                </p:cNvPr>
                <p:cNvSpPr/>
                <p:nvPr/>
              </p:nvSpPr>
              <p:spPr bwMode="auto">
                <a:xfrm>
                  <a:off x="-45465" y="4210414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sp>
              <p:nvSpPr>
                <p:cNvPr id="27" name="Ovale 23">
                  <a:extLst>
                    <a:ext uri="{FF2B5EF4-FFF2-40B4-BE49-F238E27FC236}">
                      <a16:creationId xmlns:a16="http://schemas.microsoft.com/office/drawing/2014/main" id="{186E7181-3AA6-E617-A43B-FC706861B73D}"/>
                    </a:ext>
                  </a:extLst>
                </p:cNvPr>
                <p:cNvSpPr/>
                <p:nvPr/>
              </p:nvSpPr>
              <p:spPr bwMode="auto">
                <a:xfrm>
                  <a:off x="1147703" y="3245026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  <p:cxnSp>
              <p:nvCxnSpPr>
                <p:cNvPr id="30" name="Connettore 2 33">
                  <a:extLst>
                    <a:ext uri="{FF2B5EF4-FFF2-40B4-BE49-F238E27FC236}">
                      <a16:creationId xmlns:a16="http://schemas.microsoft.com/office/drawing/2014/main" id="{825404B2-75C2-212C-D2B0-CDEE9E17A1C7}"/>
                    </a:ext>
                  </a:extLst>
                </p:cNvPr>
                <p:cNvCxnSpPr>
                  <a:cxnSpLocks/>
                  <a:stCxn id="21" idx="7"/>
                  <a:endCxn id="27" idx="3"/>
                </p:cNvCxnSpPr>
                <p:nvPr/>
              </p:nvCxnSpPr>
              <p:spPr bwMode="auto">
                <a:xfrm flipV="1">
                  <a:off x="752834" y="3702598"/>
                  <a:ext cx="531835" cy="5863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e 23">
                  <a:extLst>
                    <a:ext uri="{FF2B5EF4-FFF2-40B4-BE49-F238E27FC236}">
                      <a16:creationId xmlns:a16="http://schemas.microsoft.com/office/drawing/2014/main" id="{E9E5AA3F-BBAC-F5DB-694C-A791D7E027DE}"/>
                    </a:ext>
                  </a:extLst>
                </p:cNvPr>
                <p:cNvSpPr/>
                <p:nvPr/>
              </p:nvSpPr>
              <p:spPr bwMode="auto">
                <a:xfrm>
                  <a:off x="2321419" y="4218953"/>
                  <a:ext cx="935265" cy="5360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b="1" dirty="0"/>
                </a:p>
              </p:txBody>
            </p:sp>
          </p:grpSp>
          <p:sp>
            <p:nvSpPr>
              <p:cNvPr id="52" name="Ovale 23">
                <a:extLst>
                  <a:ext uri="{FF2B5EF4-FFF2-40B4-BE49-F238E27FC236}">
                    <a16:creationId xmlns:a16="http://schemas.microsoft.com/office/drawing/2014/main" id="{E1F1B9E9-7027-ED6D-6D95-7A60AF9F6A50}"/>
                  </a:ext>
                </a:extLst>
              </p:cNvPr>
              <p:cNvSpPr/>
              <p:nvPr/>
            </p:nvSpPr>
            <p:spPr bwMode="auto">
              <a:xfrm>
                <a:off x="4493811" y="2366285"/>
                <a:ext cx="935265" cy="5360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59" name="Ovale 23">
                <a:extLst>
                  <a:ext uri="{FF2B5EF4-FFF2-40B4-BE49-F238E27FC236}">
                    <a16:creationId xmlns:a16="http://schemas.microsoft.com/office/drawing/2014/main" id="{10D6B365-2FDC-30EC-580E-EA0DED3AF5FF}"/>
                  </a:ext>
                </a:extLst>
              </p:cNvPr>
              <p:cNvSpPr/>
              <p:nvPr/>
            </p:nvSpPr>
            <p:spPr bwMode="auto">
              <a:xfrm>
                <a:off x="4490916" y="4210414"/>
                <a:ext cx="935265" cy="53607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 dirty="0"/>
              </a:p>
            </p:txBody>
          </p:sp>
          <p:sp>
            <p:nvSpPr>
              <p:cNvPr id="62" name="CasellaDiTesto 34">
                <a:extLst>
                  <a:ext uri="{FF2B5EF4-FFF2-40B4-BE49-F238E27FC236}">
                    <a16:creationId xmlns:a16="http://schemas.microsoft.com/office/drawing/2014/main" id="{B067F268-FC5B-E7FD-CD15-4F6720C49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623" y="2330247"/>
                <a:ext cx="59164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R22</a:t>
                </a:r>
              </a:p>
            </p:txBody>
          </p:sp>
          <p:sp>
            <p:nvSpPr>
              <p:cNvPr id="63" name="CasellaDiTesto 7">
                <a:extLst>
                  <a:ext uri="{FF2B5EF4-FFF2-40B4-BE49-F238E27FC236}">
                    <a16:creationId xmlns:a16="http://schemas.microsoft.com/office/drawing/2014/main" id="{565AB82E-B2A1-C214-37B4-63E06783A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062" y="4309176"/>
                <a:ext cx="1004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600" b="1" i="1" dirty="0">
                    <a:latin typeface="Times New Roman" panose="02020603050405020304" pitchFamily="18" charset="0"/>
                  </a:rPr>
                  <a:t>R1_T2S1</a:t>
                </a:r>
              </a:p>
            </p:txBody>
          </p:sp>
        </p:grpSp>
        <p:cxnSp>
          <p:nvCxnSpPr>
            <p:cNvPr id="2" name="Connettore 2 25">
              <a:extLst>
                <a:ext uri="{FF2B5EF4-FFF2-40B4-BE49-F238E27FC236}">
                  <a16:creationId xmlns:a16="http://schemas.microsoft.com/office/drawing/2014/main" id="{EBAEC53F-3EF7-D928-DBE0-A271327322FA}"/>
                </a:ext>
              </a:extLst>
            </p:cNvPr>
            <p:cNvCxnSpPr>
              <a:cxnSpLocks/>
              <a:stCxn id="39" idx="6"/>
              <a:endCxn id="59" idx="2"/>
            </p:cNvCxnSpPr>
            <p:nvPr/>
          </p:nvCxnSpPr>
          <p:spPr bwMode="auto">
            <a:xfrm flipV="1">
              <a:off x="5407387" y="4201096"/>
              <a:ext cx="1234232" cy="85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34">
              <a:extLst>
                <a:ext uri="{FF2B5EF4-FFF2-40B4-BE49-F238E27FC236}">
                  <a16:creationId xmlns:a16="http://schemas.microsoft.com/office/drawing/2014/main" id="{C6853009-FDF8-0498-A0B7-9C0A81EAE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459" y="3861048"/>
              <a:ext cx="5916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R12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174372"/>
      </p:ext>
    </p:extLst>
  </p:cSld>
  <p:clrMapOvr>
    <a:masterClrMapping/>
  </p:clrMapOvr>
  <p:transition>
    <p:strips dir="ru"/>
  </p:transition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Bookman Old Style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25139</TotalTime>
  <Words>2136</Words>
  <Application>Microsoft Macintosh PowerPoint</Application>
  <PresentationFormat>On-screen Show (4:3)</PresentationFormat>
  <Paragraphs>339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Cambria Math</vt:lpstr>
      <vt:lpstr>Times New Roman</vt:lpstr>
      <vt:lpstr>Struttura predefinita</vt:lpstr>
      <vt:lpstr>PowerPoint Presentation</vt:lpstr>
      <vt:lpstr>Shared resource with allocation request (1) </vt:lpstr>
      <vt:lpstr>Shared resource with allocation request (2) </vt:lpstr>
      <vt:lpstr>Shared resource with allocation request (3) </vt:lpstr>
      <vt:lpstr>Shared resource with allocation request (4) </vt:lpstr>
      <vt:lpstr>Shared resource with allocation request (5) </vt:lpstr>
      <vt:lpstr>Shared resource with allocation request (6) </vt:lpstr>
      <vt:lpstr>Shared resource with allocation request (7) </vt:lpstr>
      <vt:lpstr>Shared resource with allocation request (8) </vt:lpstr>
      <vt:lpstr>Shared resource with allocation request (9) </vt:lpstr>
      <vt:lpstr>Shared resource with allocation request (10) </vt:lpstr>
      <vt:lpstr>Shared resource with allocation request (11) </vt:lpstr>
      <vt:lpstr>Shared resource with allocation request (12) </vt:lpstr>
      <vt:lpstr>Shared resource with allocation request (13) </vt:lpstr>
      <vt:lpstr>Shared resource with allocation request (14) </vt:lpstr>
      <vt:lpstr>Shared resource with allocation request (15) </vt:lpstr>
      <vt:lpstr>Shared resource with allocation request (16) 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Automazione Industriale 2002-2003</dc:title>
  <dc:subject>Esercizio ISaGRAF - Clepaint</dc:subject>
  <dc:creator>Carlo Veber</dc:creator>
  <cp:lastModifiedBy>Alberto Cantele</cp:lastModifiedBy>
  <cp:revision>814</cp:revision>
  <dcterms:created xsi:type="dcterms:W3CDTF">2002-10-04T13:12:45Z</dcterms:created>
  <dcterms:modified xsi:type="dcterms:W3CDTF">2024-08-16T13:52:54Z</dcterms:modified>
</cp:coreProperties>
</file>