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3771900" y="2182495"/>
            <a:ext cx="1520190" cy="5143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Webpack</a:t>
            </a:r>
            <a:endParaRPr lang="x-none" altLang="en-US"/>
          </a:p>
        </p:txBody>
      </p:sp>
      <p:cxnSp>
        <p:nvCxnSpPr>
          <p:cNvPr id="11" name="Curved Connector 10"/>
          <p:cNvCxnSpPr>
            <a:stCxn id="2" idx="3"/>
            <a:endCxn id="5" idx="1"/>
          </p:cNvCxnSpPr>
          <p:nvPr/>
        </p:nvCxnSpPr>
        <p:spPr>
          <a:xfrm>
            <a:off x="3132455" y="2438400"/>
            <a:ext cx="639445" cy="1270"/>
          </a:xfrm>
          <a:prstGeom prst="curvedConnector3">
            <a:avLst>
              <a:gd name="adj1" fmla="val 5005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27" idx="1"/>
            <a:endCxn id="28" idx="0"/>
          </p:cNvCxnSpPr>
          <p:nvPr/>
        </p:nvCxnSpPr>
        <p:spPr>
          <a:xfrm rot="5400000" flipV="1">
            <a:off x="4313238" y="3850958"/>
            <a:ext cx="431800" cy="635"/>
          </a:xfrm>
          <a:prstGeom prst="curvedConnector3">
            <a:avLst>
              <a:gd name="adj1" fmla="val 49926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Double Brace 1"/>
          <p:cNvSpPr/>
          <p:nvPr/>
        </p:nvSpPr>
        <p:spPr>
          <a:xfrm>
            <a:off x="2182495" y="1786255"/>
            <a:ext cx="949960" cy="1304290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61553" y="2075815"/>
            <a:ext cx="697865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"/>
              <a:t>.less</a:t>
            </a:r>
            <a:endParaRPr lang="x-none" altLang=""/>
          </a:p>
        </p:txBody>
      </p:sp>
      <p:sp>
        <p:nvSpPr>
          <p:cNvPr id="20" name="TextBox 19"/>
          <p:cNvSpPr txBox="1"/>
          <p:nvPr/>
        </p:nvSpPr>
        <p:spPr>
          <a:xfrm>
            <a:off x="2391410" y="1721485"/>
            <a:ext cx="43815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.js</a:t>
            </a:r>
            <a:endParaRPr lang="x-none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33625" y="2430145"/>
            <a:ext cx="55372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.tpl</a:t>
            </a:r>
            <a:endParaRPr lang="x-none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25700" y="2784475"/>
            <a:ext cx="36957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.*</a:t>
            </a:r>
            <a:endParaRPr lang="x-none" alt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6030595" y="2200910"/>
            <a:ext cx="1229360" cy="51625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"/>
              <a:t>./_tmp/</a:t>
            </a:r>
            <a:endParaRPr lang="x-none" altLang=""/>
          </a:p>
        </p:txBody>
      </p:sp>
      <p:sp>
        <p:nvSpPr>
          <p:cNvPr id="25" name="Double Brace 24"/>
          <p:cNvSpPr/>
          <p:nvPr/>
        </p:nvSpPr>
        <p:spPr>
          <a:xfrm>
            <a:off x="2117725" y="4065270"/>
            <a:ext cx="949960" cy="509905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03768" y="4138930"/>
            <a:ext cx="77597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.html</a:t>
            </a:r>
            <a:endParaRPr lang="x-none" altLang="en-US"/>
          </a:p>
        </p:txBody>
      </p:sp>
      <p:sp>
        <p:nvSpPr>
          <p:cNvPr id="27" name="Snip Single Corner Rectangle 26"/>
          <p:cNvSpPr/>
          <p:nvPr/>
        </p:nvSpPr>
        <p:spPr>
          <a:xfrm>
            <a:off x="3914140" y="3119120"/>
            <a:ext cx="1229360" cy="51625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manifest</a:t>
            </a:r>
            <a:endParaRPr lang="x-none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782060" y="4067175"/>
            <a:ext cx="1494155" cy="5143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tasks/html</a:t>
            </a:r>
            <a:endParaRPr lang="x-none" altLang="en-US"/>
          </a:p>
        </p:txBody>
      </p:sp>
      <p:sp>
        <p:nvSpPr>
          <p:cNvPr id="29" name="Snip Single Corner Rectangle 28"/>
          <p:cNvSpPr/>
          <p:nvPr/>
        </p:nvSpPr>
        <p:spPr>
          <a:xfrm>
            <a:off x="10049510" y="3033395"/>
            <a:ext cx="1229360" cy="51625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./dist/</a:t>
            </a:r>
            <a:endParaRPr lang="x-none" altLang="en-US"/>
          </a:p>
        </p:txBody>
      </p:sp>
      <p:cxnSp>
        <p:nvCxnSpPr>
          <p:cNvPr id="30" name="Curved Connector 29"/>
          <p:cNvCxnSpPr>
            <a:stCxn id="5" idx="3"/>
          </p:cNvCxnSpPr>
          <p:nvPr/>
        </p:nvCxnSpPr>
        <p:spPr>
          <a:xfrm flipV="1">
            <a:off x="5292090" y="2436495"/>
            <a:ext cx="724535" cy="3175"/>
          </a:xfrm>
          <a:prstGeom prst="curvedConnector3">
            <a:avLst>
              <a:gd name="adj1" fmla="val 50044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flipV="1">
            <a:off x="3116580" y="4321175"/>
            <a:ext cx="664845" cy="3175"/>
          </a:xfrm>
          <a:prstGeom prst="curvedConnector3">
            <a:avLst>
              <a:gd name="adj1" fmla="val 50048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3"/>
            <a:endCxn id="29" idx="1"/>
          </p:cNvCxnSpPr>
          <p:nvPr/>
        </p:nvCxnSpPr>
        <p:spPr>
          <a:xfrm flipV="1">
            <a:off x="5276215" y="3549650"/>
            <a:ext cx="5387975" cy="77470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2"/>
            <a:endCxn id="27" idx="3"/>
          </p:cNvCxnSpPr>
          <p:nvPr/>
        </p:nvCxnSpPr>
        <p:spPr>
          <a:xfrm rot="5400000">
            <a:off x="4319270" y="2906395"/>
            <a:ext cx="422275" cy="3175"/>
          </a:xfrm>
          <a:prstGeom prst="curvedConnector3">
            <a:avLst>
              <a:gd name="adj1" fmla="val 50075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954010" y="2195830"/>
            <a:ext cx="1657350" cy="5143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tasks/uglify</a:t>
            </a:r>
            <a:endParaRPr lang="x-none" altLang="en-US"/>
          </a:p>
        </p:txBody>
      </p:sp>
      <p:cxnSp>
        <p:nvCxnSpPr>
          <p:cNvPr id="36" name="Curved Connector 35"/>
          <p:cNvCxnSpPr>
            <a:stCxn id="23" idx="0"/>
            <a:endCxn id="34" idx="1"/>
          </p:cNvCxnSpPr>
          <p:nvPr/>
        </p:nvCxnSpPr>
        <p:spPr>
          <a:xfrm flipV="1">
            <a:off x="7259955" y="2453005"/>
            <a:ext cx="694055" cy="6350"/>
          </a:xfrm>
          <a:prstGeom prst="curvedConnector3">
            <a:avLst>
              <a:gd name="adj1" fmla="val 50046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29" idx="3"/>
          </p:cNvCxnSpPr>
          <p:nvPr/>
        </p:nvCxnSpPr>
        <p:spPr>
          <a:xfrm>
            <a:off x="9594215" y="2454275"/>
            <a:ext cx="1069975" cy="57912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411855" y="1273175"/>
            <a:ext cx="2282190" cy="5143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webpack.config.js</a:t>
            </a:r>
            <a:endParaRPr lang="x-none" altLang="en-US"/>
          </a:p>
        </p:txBody>
      </p:sp>
      <p:cxnSp>
        <p:nvCxnSpPr>
          <p:cNvPr id="39" name="Curved Connector 38"/>
          <p:cNvCxnSpPr/>
          <p:nvPr/>
        </p:nvCxnSpPr>
        <p:spPr>
          <a:xfrm rot="5400000">
            <a:off x="4331970" y="1997075"/>
            <a:ext cx="422275" cy="3175"/>
          </a:xfrm>
          <a:prstGeom prst="curvedConnector3">
            <a:avLst>
              <a:gd name="adj1" fmla="val 50075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589655" y="5078730"/>
            <a:ext cx="1322070" cy="3473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Gulp</a:t>
            </a:r>
            <a:endParaRPr lang="x-none" altLang="en-US"/>
          </a:p>
        </p:txBody>
      </p:sp>
      <p:sp>
        <p:nvSpPr>
          <p:cNvPr id="41" name="Rounded Rectangle 40"/>
          <p:cNvSpPr/>
          <p:nvPr/>
        </p:nvSpPr>
        <p:spPr>
          <a:xfrm>
            <a:off x="2116455" y="5076190"/>
            <a:ext cx="1344295" cy="3473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US"/>
              <a:t>Webpack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Kingsoft Office WPP</Application>
  <PresentationFormat>Widescreen</PresentationFormat>
  <Paragraphs>28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chenhanjie</dc:creator>
  <cp:lastModifiedBy>chenhanjie</cp:lastModifiedBy>
  <cp:revision>2</cp:revision>
  <dcterms:created xsi:type="dcterms:W3CDTF">2017-01-18T07:20:37Z</dcterms:created>
  <dcterms:modified xsi:type="dcterms:W3CDTF">2017-01-18T07:20:37Z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   9-10.1.0.5672</vt:lpwstr>
  </property>
</Properties>
</file>