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81" r:id="rId7"/>
    <p:sldId id="272" r:id="rId8"/>
    <p:sldId id="274" r:id="rId9"/>
    <p:sldId id="282" r:id="rId10"/>
    <p:sldId id="279" r:id="rId11"/>
    <p:sldId id="260" r:id="rId12"/>
    <p:sldId id="284" r:id="rId13"/>
    <p:sldId id="288" r:id="rId14"/>
    <p:sldId id="285" r:id="rId15"/>
    <p:sldId id="291" r:id="rId16"/>
    <p:sldId id="276" r:id="rId17"/>
    <p:sldId id="289" r:id="rId18"/>
    <p:sldId id="290" r:id="rId19"/>
    <p:sldId id="283" r:id="rId20"/>
    <p:sldId id="287" r:id="rId21"/>
    <p:sldId id="286" r:id="rId22"/>
    <p:sldId id="277" r:id="rId23"/>
    <p:sldId id="280" r:id="rId24"/>
    <p:sldId id="26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27FC7-E717-4BD3-9569-E64168CBEEE0}" v="253" dt="2020-02-06T00:46:3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ito Torres" userId="c49190f1d3a69060" providerId="LiveId" clId="{81F27FC7-E717-4BD3-9569-E64168CBEEE0}"/>
    <pc:docChg chg="undo redo custSel mod addSld delSld modSld sldOrd">
      <pc:chgData name="Jorgito Torres" userId="c49190f1d3a69060" providerId="LiveId" clId="{81F27FC7-E717-4BD3-9569-E64168CBEEE0}" dt="2020-02-06T00:46:34.993" v="6708"/>
      <pc:docMkLst>
        <pc:docMk/>
      </pc:docMkLst>
      <pc:sldChg chg="addSp modSp mod setBg setClrOvrMap">
        <pc:chgData name="Jorgito Torres" userId="c49190f1d3a69060" providerId="LiveId" clId="{81F27FC7-E717-4BD3-9569-E64168CBEEE0}" dt="2020-02-05T03:00:07.192" v="3021" actId="26606"/>
        <pc:sldMkLst>
          <pc:docMk/>
          <pc:sldMk cId="1556291619" sldId="256"/>
        </pc:sldMkLst>
        <pc:spChg chg="mod or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2" creationId="{3AFD918F-CF20-44FB-A9EB-B46CA80FF1E7}"/>
          </ac:spMkLst>
        </pc:spChg>
        <pc:spChg chg="mo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3" creationId="{19F77EBC-3E8E-41D3-B21A-385E140E765B}"/>
          </ac:spMkLst>
        </pc:spChg>
        <pc:spChg chg="ad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8" creationId="{27577DEC-D9A5-404D-9789-702F4319BEC8}"/>
          </ac:spMkLst>
        </pc:spChg>
        <pc:grpChg chg="add">
          <ac:chgData name="Jorgito Torres" userId="c49190f1d3a69060" providerId="LiveId" clId="{81F27FC7-E717-4BD3-9569-E64168CBEEE0}" dt="2020-02-05T03:00:07.192" v="3021" actId="26606"/>
          <ac:grpSpMkLst>
            <pc:docMk/>
            <pc:sldMk cId="1556291619" sldId="256"/>
            <ac:grpSpMk id="10" creationId="{CEEA9366-CEA8-4F23-B065-4337F0D836FE}"/>
          </ac:grpSpMkLst>
        </pc:grpChg>
      </pc:sldChg>
      <pc:sldChg chg="addSp delSp modSp">
        <pc:chgData name="Jorgito Torres" userId="c49190f1d3a69060" providerId="LiveId" clId="{81F27FC7-E717-4BD3-9569-E64168CBEEE0}" dt="2020-02-05T04:13:17.890" v="4216" actId="33524"/>
        <pc:sldMkLst>
          <pc:docMk/>
          <pc:sldMk cId="1255870938" sldId="257"/>
        </pc:sldMkLst>
        <pc:spChg chg="mod">
          <ac:chgData name="Jorgito Torres" userId="c49190f1d3a69060" providerId="LiveId" clId="{81F27FC7-E717-4BD3-9569-E64168CBEEE0}" dt="2020-02-05T04:13:02.781" v="4214" actId="20577"/>
          <ac:spMkLst>
            <pc:docMk/>
            <pc:sldMk cId="1255870938" sldId="257"/>
            <ac:spMk id="2" creationId="{11681653-9B10-4F87-8D22-E466D8B73648}"/>
          </ac:spMkLst>
        </pc:spChg>
        <pc:spChg chg="mod">
          <ac:chgData name="Jorgito Torres" userId="c49190f1d3a69060" providerId="LiveId" clId="{81F27FC7-E717-4BD3-9569-E64168CBEEE0}" dt="2020-02-05T04:13:17.890" v="4216" actId="33524"/>
          <ac:spMkLst>
            <pc:docMk/>
            <pc:sldMk cId="1255870938" sldId="257"/>
            <ac:spMk id="3" creationId="{71C49B57-58D4-47BC-9875-B4FC5C613E23}"/>
          </ac:spMkLst>
        </pc:spChg>
        <pc:spChg chg="add del mod">
          <ac:chgData name="Jorgito Torres" userId="c49190f1d3a69060" providerId="LiveId" clId="{81F27FC7-E717-4BD3-9569-E64168CBEEE0}" dt="2020-02-05T01:51:50.598" v="1602" actId="478"/>
          <ac:spMkLst>
            <pc:docMk/>
            <pc:sldMk cId="1255870938" sldId="257"/>
            <ac:spMk id="4" creationId="{3604670A-DF9A-4FB8-880B-94C81B2D9A74}"/>
          </ac:spMkLst>
        </pc:spChg>
        <pc:spChg chg="add del mod">
          <ac:chgData name="Jorgito Torres" userId="c49190f1d3a69060" providerId="LiveId" clId="{81F27FC7-E717-4BD3-9569-E64168CBEEE0}" dt="2020-02-05T01:52:16.094" v="1604" actId="478"/>
          <ac:spMkLst>
            <pc:docMk/>
            <pc:sldMk cId="1255870938" sldId="257"/>
            <ac:spMk id="5" creationId="{436E980E-EE2E-4D1D-9E7E-0F76A427B0FA}"/>
          </ac:spMkLst>
        </pc:spChg>
        <pc:spChg chg="add mod ord">
          <ac:chgData name="Jorgito Torres" userId="c49190f1d3a69060" providerId="LiveId" clId="{81F27FC7-E717-4BD3-9569-E64168CBEEE0}" dt="2020-02-05T01:54:07.902" v="1700" actId="1037"/>
          <ac:spMkLst>
            <pc:docMk/>
            <pc:sldMk cId="1255870938" sldId="257"/>
            <ac:spMk id="6" creationId="{C3B8D956-31D1-41B5-9E92-563197B11E74}"/>
          </ac:spMkLst>
        </pc:spChg>
        <pc:picChg chg="add del mod">
          <ac:chgData name="Jorgito Torres" userId="c49190f1d3a69060" providerId="LiveId" clId="{81F27FC7-E717-4BD3-9569-E64168CBEEE0}" dt="2020-02-05T01:37:24.458" v="15" actId="478"/>
          <ac:picMkLst>
            <pc:docMk/>
            <pc:sldMk cId="1255870938" sldId="257"/>
            <ac:picMk id="1026" creationId="{3FA618F4-5E04-4A20-9DF9-83AA7E41BCDD}"/>
          </ac:picMkLst>
        </pc:picChg>
        <pc:picChg chg="add mod">
          <ac:chgData name="Jorgito Torres" userId="c49190f1d3a69060" providerId="LiveId" clId="{81F27FC7-E717-4BD3-9569-E64168CBEEE0}" dt="2020-02-05T01:53:53.320" v="1670" actId="1076"/>
          <ac:picMkLst>
            <pc:docMk/>
            <pc:sldMk cId="1255870938" sldId="257"/>
            <ac:picMk id="1028" creationId="{848D008F-1276-425A-A118-9FB30680C126}"/>
          </ac:picMkLst>
        </pc:picChg>
        <pc:picChg chg="add mod">
          <ac:chgData name="Jorgito Torres" userId="c49190f1d3a69060" providerId="LiveId" clId="{81F27FC7-E717-4BD3-9569-E64168CBEEE0}" dt="2020-02-05T01:53:47.584" v="1669" actId="1037"/>
          <ac:picMkLst>
            <pc:docMk/>
            <pc:sldMk cId="1255870938" sldId="257"/>
            <ac:picMk id="1030" creationId="{29A1EAAD-8251-47B8-A319-4320DA90F7EE}"/>
          </ac:picMkLst>
        </pc:picChg>
      </pc:sldChg>
      <pc:sldChg chg="del">
        <pc:chgData name="Jorgito Torres" userId="c49190f1d3a69060" providerId="LiveId" clId="{81F27FC7-E717-4BD3-9569-E64168CBEEE0}" dt="2020-02-05T02:19:27.394" v="2124" actId="2696"/>
        <pc:sldMkLst>
          <pc:docMk/>
          <pc:sldMk cId="1895270865" sldId="258"/>
        </pc:sldMkLst>
      </pc:sldChg>
      <pc:sldChg chg="del ord">
        <pc:chgData name="Jorgito Torres" userId="c49190f1d3a69060" providerId="LiveId" clId="{81F27FC7-E717-4BD3-9569-E64168CBEEE0}" dt="2020-02-05T02:02:47.318" v="1714" actId="2696"/>
        <pc:sldMkLst>
          <pc:docMk/>
          <pc:sldMk cId="1387769984" sldId="259"/>
        </pc:sldMkLst>
      </pc:sldChg>
      <pc:sldChg chg="addSp delSp modSp ord">
        <pc:chgData name="Jorgito Torres" userId="c49190f1d3a69060" providerId="LiveId" clId="{81F27FC7-E717-4BD3-9569-E64168CBEEE0}" dt="2020-02-05T22:48:28.172" v="5489" actId="1076"/>
        <pc:sldMkLst>
          <pc:docMk/>
          <pc:sldMk cId="2873000046" sldId="260"/>
        </pc:sldMkLst>
        <pc:spChg chg="mod">
          <ac:chgData name="Jorgito Torres" userId="c49190f1d3a69060" providerId="LiveId" clId="{81F27FC7-E717-4BD3-9569-E64168CBEEE0}" dt="2020-02-05T02:26:28.659" v="2356" actId="27636"/>
          <ac:spMkLst>
            <pc:docMk/>
            <pc:sldMk cId="2873000046" sldId="260"/>
            <ac:spMk id="2" creationId="{63548DB9-2A0A-4A99-894C-45A8B715B824}"/>
          </ac:spMkLst>
        </pc:spChg>
        <pc:picChg chg="add mod">
          <ac:chgData name="Jorgito Torres" userId="c49190f1d3a69060" providerId="LiveId" clId="{81F27FC7-E717-4BD3-9569-E64168CBEEE0}" dt="2020-02-05T22:48:28.172" v="5489" actId="1076"/>
          <ac:picMkLst>
            <pc:docMk/>
            <pc:sldMk cId="2873000046" sldId="260"/>
            <ac:picMk id="3" creationId="{039DD2FB-4553-40E4-8FBB-5A9E11A920D0}"/>
          </ac:picMkLst>
        </pc:picChg>
        <pc:picChg chg="del">
          <ac:chgData name="Jorgito Torres" userId="c49190f1d3a69060" providerId="LiveId" clId="{81F27FC7-E717-4BD3-9569-E64168CBEEE0}" dt="2020-02-05T22:39:19.908" v="5450" actId="478"/>
          <ac:picMkLst>
            <pc:docMk/>
            <pc:sldMk cId="2873000046" sldId="260"/>
            <ac:picMk id="4" creationId="{E183C17E-2F4E-4768-9B49-BC781613F778}"/>
          </ac:picMkLst>
        </pc:picChg>
      </pc:sldChg>
      <pc:sldChg chg="modSp del">
        <pc:chgData name="Jorgito Torres" userId="c49190f1d3a69060" providerId="LiveId" clId="{81F27FC7-E717-4BD3-9569-E64168CBEEE0}" dt="2020-02-05T22:50:37.104" v="5496" actId="47"/>
        <pc:sldMkLst>
          <pc:docMk/>
          <pc:sldMk cId="3281436570" sldId="261"/>
        </pc:sldMkLst>
        <pc:spChg chg="mod">
          <ac:chgData name="Jorgito Torres" userId="c49190f1d3a69060" providerId="LiveId" clId="{81F27FC7-E717-4BD3-9569-E64168CBEEE0}" dt="2020-02-05T02:26:22.193" v="2347" actId="27636"/>
          <ac:spMkLst>
            <pc:docMk/>
            <pc:sldMk cId="3281436570" sldId="261"/>
            <ac:spMk id="2" creationId="{549605F1-1DA3-4915-91BA-73C1B5BBB46A}"/>
          </ac:spMkLst>
        </pc:spChg>
      </pc:sldChg>
      <pc:sldChg chg="modSp del">
        <pc:chgData name="Jorgito Torres" userId="c49190f1d3a69060" providerId="LiveId" clId="{81F27FC7-E717-4BD3-9569-E64168CBEEE0}" dt="2020-02-05T22:50:37.104" v="5496" actId="47"/>
        <pc:sldMkLst>
          <pc:docMk/>
          <pc:sldMk cId="3650139550" sldId="262"/>
        </pc:sldMkLst>
        <pc:spChg chg="mod">
          <ac:chgData name="Jorgito Torres" userId="c49190f1d3a69060" providerId="LiveId" clId="{81F27FC7-E717-4BD3-9569-E64168CBEEE0}" dt="2020-02-05T02:27:24.209" v="2359" actId="20577"/>
          <ac:spMkLst>
            <pc:docMk/>
            <pc:sldMk cId="3650139550" sldId="262"/>
            <ac:spMk id="2" creationId="{16319ABE-2A36-4EB2-B243-F0B5B9ADF8B6}"/>
          </ac:spMkLst>
        </pc:spChg>
      </pc:sldChg>
      <pc:sldChg chg="del">
        <pc:chgData name="Jorgito Torres" userId="c49190f1d3a69060" providerId="LiveId" clId="{81F27FC7-E717-4BD3-9569-E64168CBEEE0}" dt="2020-02-05T22:50:37.104" v="5496" actId="47"/>
        <pc:sldMkLst>
          <pc:docMk/>
          <pc:sldMk cId="2532089146" sldId="263"/>
        </pc:sldMkLst>
      </pc:sldChg>
      <pc:sldChg chg="modSp del">
        <pc:chgData name="Jorgito Torres" userId="c49190f1d3a69060" providerId="LiveId" clId="{81F27FC7-E717-4BD3-9569-E64168CBEEE0}" dt="2020-02-05T22:57:21.146" v="5611" actId="2696"/>
        <pc:sldMkLst>
          <pc:docMk/>
          <pc:sldMk cId="3423541751" sldId="266"/>
        </pc:sldMkLst>
        <pc:spChg chg="mod">
          <ac:chgData name="Jorgito Torres" userId="c49190f1d3a69060" providerId="LiveId" clId="{81F27FC7-E717-4BD3-9569-E64168CBEEE0}" dt="2020-02-05T02:39:24.723" v="2541" actId="20577"/>
          <ac:spMkLst>
            <pc:docMk/>
            <pc:sldMk cId="3423541751" sldId="266"/>
            <ac:spMk id="2" creationId="{9FDAA5C8-DFB8-483B-862F-C7744F46AC73}"/>
          </ac:spMkLst>
        </pc:spChg>
      </pc:sldChg>
      <pc:sldChg chg="modSp">
        <pc:chgData name="Jorgito Torres" userId="c49190f1d3a69060" providerId="LiveId" clId="{81F27FC7-E717-4BD3-9569-E64168CBEEE0}" dt="2020-02-05T23:02:55.533" v="6597" actId="20577"/>
        <pc:sldMkLst>
          <pc:docMk/>
          <pc:sldMk cId="3273089387" sldId="267"/>
        </pc:sldMkLst>
        <pc:spChg chg="mod">
          <ac:chgData name="Jorgito Torres" userId="c49190f1d3a69060" providerId="LiveId" clId="{81F27FC7-E717-4BD3-9569-E64168CBEEE0}" dt="2020-02-05T02:39:38.121" v="2559" actId="20577"/>
          <ac:spMkLst>
            <pc:docMk/>
            <pc:sldMk cId="3273089387" sldId="267"/>
            <ac:spMk id="2" creationId="{C835248E-51F9-4D8F-82EE-D9AC3F8F8629}"/>
          </ac:spMkLst>
        </pc:spChg>
        <pc:spChg chg="mod">
          <ac:chgData name="Jorgito Torres" userId="c49190f1d3a69060" providerId="LiveId" clId="{81F27FC7-E717-4BD3-9569-E64168CBEEE0}" dt="2020-02-05T23:02:55.533" v="6597" actId="20577"/>
          <ac:spMkLst>
            <pc:docMk/>
            <pc:sldMk cId="3273089387" sldId="267"/>
            <ac:spMk id="3" creationId="{4FC7CF47-06C1-4F5E-B911-60715D8337A1}"/>
          </ac:spMkLst>
        </pc:spChg>
      </pc:sldChg>
      <pc:sldChg chg="del">
        <pc:chgData name="Jorgito Torres" userId="c49190f1d3a69060" providerId="LiveId" clId="{81F27FC7-E717-4BD3-9569-E64168CBEEE0}" dt="2020-02-05T02:40:05.093" v="2561" actId="2696"/>
        <pc:sldMkLst>
          <pc:docMk/>
          <pc:sldMk cId="2699118565" sldId="268"/>
        </pc:sldMkLst>
      </pc:sldChg>
      <pc:sldChg chg="addSp delSp modSp add mod setBg setClrOvrMap">
        <pc:chgData name="Jorgito Torres" userId="c49190f1d3a69060" providerId="LiveId" clId="{81F27FC7-E717-4BD3-9569-E64168CBEEE0}" dt="2020-02-05T03:02:00.281" v="3032" actId="26606"/>
        <pc:sldMkLst>
          <pc:docMk/>
          <pc:sldMk cId="116640728" sldId="269"/>
        </pc:sldMkLst>
        <pc:spChg chg="mod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2" creationId="{AF36485C-9C09-4D53-A13A-22C68D0B8F5D}"/>
          </ac:spMkLst>
        </pc:spChg>
        <pc:spChg chg="mod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3" creationId="{F3F2E255-E684-44E6-B020-1011B7D5081B}"/>
          </ac:spMkLst>
        </pc:spChg>
        <pc:spChg chg="add del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8" creationId="{86C16C40-7C29-4ACC-B851-7E08E459B596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25" creationId="{603AE127-802C-459A-A612-DB85B67F0DC0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27" creationId="{9323D83D-50D6-4040-A58B-FCEA340F886A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31" creationId="{F10FD715-4DCE-4779-B634-EC78315EA213}"/>
          </ac:spMkLst>
        </pc:spChg>
        <pc:grpChg chg="add del">
          <ac:chgData name="Jorgito Torres" userId="c49190f1d3a69060" providerId="LiveId" clId="{81F27FC7-E717-4BD3-9569-E64168CBEEE0}" dt="2020-02-05T03:02:00.281" v="3032" actId="26606"/>
          <ac:grpSpMkLst>
            <pc:docMk/>
            <pc:sldMk cId="116640728" sldId="269"/>
            <ac:grpSpMk id="10" creationId="{CDD733AE-DD5E-4C77-8BCD-72BF12A06BB1}"/>
          </ac:grpSpMkLst>
        </pc:grpChg>
        <pc:cxnChg chg="add del">
          <ac:chgData name="Jorgito Torres" userId="c49190f1d3a69060" providerId="LiveId" clId="{81F27FC7-E717-4BD3-9569-E64168CBEEE0}" dt="2020-02-05T03:02:00.229" v="3031" actId="26606"/>
          <ac:cxnSpMkLst>
            <pc:docMk/>
            <pc:sldMk cId="116640728" sldId="269"/>
            <ac:cxnSpMk id="29" creationId="{1A1FE6BB-DFB2-4080-9B5E-076EF5DDE67B}"/>
          </ac:cxnSpMkLst>
        </pc:cxnChg>
        <pc:cxnChg chg="add">
          <ac:chgData name="Jorgito Torres" userId="c49190f1d3a69060" providerId="LiveId" clId="{81F27FC7-E717-4BD3-9569-E64168CBEEE0}" dt="2020-02-05T03:02:00.281" v="3032" actId="26606"/>
          <ac:cxnSpMkLst>
            <pc:docMk/>
            <pc:sldMk cId="116640728" sldId="269"/>
            <ac:cxnSpMk id="33" creationId="{0B5F7E3B-C5F1-40E0-A491-558BAFBC1127}"/>
          </ac:cxnSpMkLst>
        </pc:cxnChg>
      </pc:sldChg>
      <pc:sldChg chg="add del">
        <pc:chgData name="Jorgito Torres" userId="c49190f1d3a69060" providerId="LiveId" clId="{81F27FC7-E717-4BD3-9569-E64168CBEEE0}" dt="2020-02-05T01:42:18.651" v="661"/>
        <pc:sldMkLst>
          <pc:docMk/>
          <pc:sldMk cId="2452250345" sldId="269"/>
        </pc:sldMkLst>
      </pc:sldChg>
      <pc:sldChg chg="addSp modSp add mod setBg">
        <pc:chgData name="Jorgito Torres" userId="c49190f1d3a69060" providerId="LiveId" clId="{81F27FC7-E717-4BD3-9569-E64168CBEEE0}" dt="2020-02-05T04:13:47.436" v="4240" actId="20577"/>
        <pc:sldMkLst>
          <pc:docMk/>
          <pc:sldMk cId="3200619852" sldId="270"/>
        </pc:sldMkLst>
        <pc:spChg chg="mod">
          <ac:chgData name="Jorgito Torres" userId="c49190f1d3a69060" providerId="LiveId" clId="{81F27FC7-E717-4BD3-9569-E64168CBEEE0}" dt="2020-02-05T04:13:47.436" v="4240" actId="20577"/>
          <ac:spMkLst>
            <pc:docMk/>
            <pc:sldMk cId="3200619852" sldId="270"/>
            <ac:spMk id="2" creationId="{2B3A3300-9D99-46A1-9CC1-0584AD53B842}"/>
          </ac:spMkLst>
        </pc:spChg>
        <pc:spChg chg="mod ord">
          <ac:chgData name="Jorgito Torres" userId="c49190f1d3a69060" providerId="LiveId" clId="{81F27FC7-E717-4BD3-9569-E64168CBEEE0}" dt="2020-02-05T03:01:36.341" v="3028" actId="26606"/>
          <ac:spMkLst>
            <pc:docMk/>
            <pc:sldMk cId="3200619852" sldId="270"/>
            <ac:spMk id="3" creationId="{A5B525D5-465D-4DCF-A17C-96B0FF65E271}"/>
          </ac:spMkLst>
        </pc:spChg>
        <pc:picChg chg="add mod">
          <ac:chgData name="Jorgito Torres" userId="c49190f1d3a69060" providerId="LiveId" clId="{81F27FC7-E717-4BD3-9569-E64168CBEEE0}" dt="2020-02-05T03:01:36.341" v="3028" actId="26606"/>
          <ac:picMkLst>
            <pc:docMk/>
            <pc:sldMk cId="3200619852" sldId="270"/>
            <ac:picMk id="2050" creationId="{DFCC4C49-B65F-45A0-87D1-BB9653F7A66D}"/>
          </ac:picMkLst>
        </pc:picChg>
        <pc:picChg chg="add mod">
          <ac:chgData name="Jorgito Torres" userId="c49190f1d3a69060" providerId="LiveId" clId="{81F27FC7-E717-4BD3-9569-E64168CBEEE0}" dt="2020-02-05T03:01:36.341" v="3028" actId="26606"/>
          <ac:picMkLst>
            <pc:docMk/>
            <pc:sldMk cId="3200619852" sldId="270"/>
            <ac:picMk id="2052" creationId="{832E5E1C-FC2B-44E4-8DE7-91FEFB317409}"/>
          </ac:picMkLst>
        </pc:picChg>
      </pc:sldChg>
      <pc:sldChg chg="addSp delSp modSp add">
        <pc:chgData name="Jorgito Torres" userId="c49190f1d3a69060" providerId="LiveId" clId="{81F27FC7-E717-4BD3-9569-E64168CBEEE0}" dt="2020-02-05T04:14:02.222" v="4241" actId="20577"/>
        <pc:sldMkLst>
          <pc:docMk/>
          <pc:sldMk cId="1839268993" sldId="271"/>
        </pc:sldMkLst>
        <pc:spChg chg="mod">
          <ac:chgData name="Jorgito Torres" userId="c49190f1d3a69060" providerId="LiveId" clId="{81F27FC7-E717-4BD3-9569-E64168CBEEE0}" dt="2020-02-05T04:14:02.222" v="4241" actId="20577"/>
          <ac:spMkLst>
            <pc:docMk/>
            <pc:sldMk cId="1839268993" sldId="271"/>
            <ac:spMk id="2" creationId="{2B3A3300-9D99-46A1-9CC1-0584AD53B842}"/>
          </ac:spMkLst>
        </pc:spChg>
        <pc:spChg chg="mod">
          <ac:chgData name="Jorgito Torres" userId="c49190f1d3a69060" providerId="LiveId" clId="{81F27FC7-E717-4BD3-9569-E64168CBEEE0}" dt="2020-02-05T04:12:32.571" v="4207" actId="20577"/>
          <ac:spMkLst>
            <pc:docMk/>
            <pc:sldMk cId="1839268993" sldId="271"/>
            <ac:spMk id="3" creationId="{A5B525D5-465D-4DCF-A17C-96B0FF65E271}"/>
          </ac:spMkLst>
        </pc:spChg>
        <pc:spChg chg="add del">
          <ac:chgData name="Jorgito Torres" userId="c49190f1d3a69060" providerId="LiveId" clId="{81F27FC7-E717-4BD3-9569-E64168CBEEE0}" dt="2020-02-05T02:14:08.070" v="2004"/>
          <ac:spMkLst>
            <pc:docMk/>
            <pc:sldMk cId="1839268993" sldId="271"/>
            <ac:spMk id="4" creationId="{6DB65460-36D1-4147-8FC1-10CA4FC65037}"/>
          </ac:spMkLst>
        </pc:spChg>
      </pc:sldChg>
      <pc:sldChg chg="addSp delSp modSp add mod setBg">
        <pc:chgData name="Jorgito Torres" userId="c49190f1d3a69060" providerId="LiveId" clId="{81F27FC7-E717-4BD3-9569-E64168CBEEE0}" dt="2020-02-05T02:59:55.750" v="3020" actId="26606"/>
        <pc:sldMkLst>
          <pc:docMk/>
          <pc:sldMk cId="376251756" sldId="272"/>
        </pc:sldMkLst>
        <pc:spChg chg="mod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2" creationId="{2B3A3300-9D99-46A1-9CC1-0584AD53B842}"/>
          </ac:spMkLst>
        </pc:spChg>
        <pc:spChg chg="mod ord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3" creationId="{A5B525D5-465D-4DCF-A17C-96B0FF65E271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1" creationId="{9F4444CE-BC8D-4D61-B303-4C05614E62AB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3" creationId="{62423CA5-E2E1-4789-B759-9906C1C94063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5" creationId="{73772B81-181F-48B7-8826-4D9686D15DF5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7" creationId="{B2205F6E-03C6-4E92-877C-E2482F6599AA}"/>
          </ac:spMkLst>
        </pc:spChg>
        <pc:picChg chg="mod">
          <ac:chgData name="Jorgito Torres" userId="c49190f1d3a69060" providerId="LiveId" clId="{81F27FC7-E717-4BD3-9569-E64168CBEEE0}" dt="2020-02-05T02:59:55.750" v="3020" actId="26606"/>
          <ac:picMkLst>
            <pc:docMk/>
            <pc:sldMk cId="376251756" sldId="272"/>
            <ac:picMk id="2050" creationId="{DFCC4C49-B65F-45A0-87D1-BB9653F7A66D}"/>
          </ac:picMkLst>
        </pc:picChg>
      </pc:sldChg>
      <pc:sldChg chg="modSp add del">
        <pc:chgData name="Jorgito Torres" userId="c49190f1d3a69060" providerId="LiveId" clId="{81F27FC7-E717-4BD3-9569-E64168CBEEE0}" dt="2020-02-05T02:15:23.831" v="2085" actId="2696"/>
        <pc:sldMkLst>
          <pc:docMk/>
          <pc:sldMk cId="2929157900" sldId="273"/>
        </pc:sldMkLst>
        <pc:spChg chg="mod">
          <ac:chgData name="Jorgito Torres" userId="c49190f1d3a69060" providerId="LiveId" clId="{81F27FC7-E717-4BD3-9569-E64168CBEEE0}" dt="2020-02-05T02:14:55.441" v="2084" actId="20577"/>
          <ac:spMkLst>
            <pc:docMk/>
            <pc:sldMk cId="2929157900" sldId="273"/>
            <ac:spMk id="3" creationId="{A5B525D5-465D-4DCF-A17C-96B0FF65E271}"/>
          </ac:spMkLst>
        </pc:spChg>
      </pc:sldChg>
      <pc:sldChg chg="modSp add del">
        <pc:chgData name="Jorgito Torres" userId="c49190f1d3a69060" providerId="LiveId" clId="{81F27FC7-E717-4BD3-9569-E64168CBEEE0}" dt="2020-02-05T22:45:55.979" v="5461" actId="47"/>
        <pc:sldMkLst>
          <pc:docMk/>
          <pc:sldMk cId="3320525017" sldId="273"/>
        </pc:sldMkLst>
        <pc:spChg chg="mod">
          <ac:chgData name="Jorgito Torres" userId="c49190f1d3a69060" providerId="LiveId" clId="{81F27FC7-E717-4BD3-9569-E64168CBEEE0}" dt="2020-02-05T02:36:27.933" v="2471" actId="20577"/>
          <ac:spMkLst>
            <pc:docMk/>
            <pc:sldMk cId="3320525017" sldId="273"/>
            <ac:spMk id="2" creationId="{F26FC59F-F6F0-49B5-99B8-AEE69C142C35}"/>
          </ac:spMkLst>
        </pc:spChg>
      </pc:sldChg>
      <pc:sldChg chg="addSp modSp add mod ord setBg">
        <pc:chgData name="Jorgito Torres" userId="c49190f1d3a69060" providerId="LiveId" clId="{81F27FC7-E717-4BD3-9569-E64168CBEEE0}" dt="2020-02-05T04:18:02.955" v="4824" actId="20577"/>
        <pc:sldMkLst>
          <pc:docMk/>
          <pc:sldMk cId="2248902369" sldId="274"/>
        </pc:sldMkLst>
        <pc:spChg chg="mod">
          <ac:chgData name="Jorgito Torres" userId="c49190f1d3a69060" providerId="LiveId" clId="{81F27FC7-E717-4BD3-9569-E64168CBEEE0}" dt="2020-02-05T04:09:01.624" v="3755" actId="20577"/>
          <ac:spMkLst>
            <pc:docMk/>
            <pc:sldMk cId="2248902369" sldId="274"/>
            <ac:spMk id="2" creationId="{25E852F5-D002-4FA7-9EEA-F0FAB03F545B}"/>
          </ac:spMkLst>
        </pc:spChg>
        <pc:spChg chg="mod">
          <ac:chgData name="Jorgito Torres" userId="c49190f1d3a69060" providerId="LiveId" clId="{81F27FC7-E717-4BD3-9569-E64168CBEEE0}" dt="2020-02-05T04:18:02.955" v="4824" actId="20577"/>
          <ac:spMkLst>
            <pc:docMk/>
            <pc:sldMk cId="2248902369" sldId="274"/>
            <ac:spMk id="3" creationId="{0B936DDE-F596-4B2E-A5FD-1868661BF3F2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3" creationId="{3F088236-D655-4F88-B238-E16762358025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5" creationId="{3DAC0C92-199E-475C-9390-119A9B027276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7" creationId="{C4CFB339-0ED8-4FE2-9EF1-6D1375B8499B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9" creationId="{31896C80-2069-4431-9C19-83B913734490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1" creationId="{BF120A21-0841-4823-B0C4-28AEBCEF9B78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3" creationId="{DBB05BAE-BBD3-4289-899F-A6851503C6B0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5" creationId="{9874D11C-36F5-4BBE-A490-019A54E953B0}"/>
          </ac:spMkLst>
        </pc:spChg>
        <pc:picChg chg="add mod ord">
          <ac:chgData name="Jorgito Torres" userId="c49190f1d3a69060" providerId="LiveId" clId="{81F27FC7-E717-4BD3-9569-E64168CBEEE0}" dt="2020-02-05T04:05:59.927" v="3280" actId="26606"/>
          <ac:picMkLst>
            <pc:docMk/>
            <pc:sldMk cId="2248902369" sldId="274"/>
            <ac:picMk id="4" creationId="{B064AC48-7210-4250-B14E-A58047C58458}"/>
          </ac:picMkLst>
        </pc:picChg>
        <pc:cxnChg chg="add">
          <ac:chgData name="Jorgito Torres" userId="c49190f1d3a69060" providerId="LiveId" clId="{81F27FC7-E717-4BD3-9569-E64168CBEEE0}" dt="2020-02-05T04:05:59.927" v="3280" actId="26606"/>
          <ac:cxnSpMkLst>
            <pc:docMk/>
            <pc:sldMk cId="2248902369" sldId="274"/>
            <ac:cxnSpMk id="9" creationId="{64FA5DFF-7FE6-4855-84E6-DFA78EE978BD}"/>
          </ac:cxnSpMkLst>
        </pc:cxnChg>
        <pc:cxnChg chg="add">
          <ac:chgData name="Jorgito Torres" userId="c49190f1d3a69060" providerId="LiveId" clId="{81F27FC7-E717-4BD3-9569-E64168CBEEE0}" dt="2020-02-05T04:05:59.927" v="3280" actId="26606"/>
          <ac:cxnSpMkLst>
            <pc:docMk/>
            <pc:sldMk cId="2248902369" sldId="274"/>
            <ac:cxnSpMk id="11" creationId="{2AFD8CBA-54A3-4363-991B-B9C631BBFA74}"/>
          </ac:cxnSpMkLst>
        </pc:cxnChg>
      </pc:sldChg>
      <pc:sldChg chg="modSp add del ord">
        <pc:chgData name="Jorgito Torres" userId="c49190f1d3a69060" providerId="LiveId" clId="{81F27FC7-E717-4BD3-9569-E64168CBEEE0}" dt="2020-02-05T22:51:01.011" v="5497" actId="47"/>
        <pc:sldMkLst>
          <pc:docMk/>
          <pc:sldMk cId="3107375351" sldId="275"/>
        </pc:sldMkLst>
        <pc:spChg chg="mod">
          <ac:chgData name="Jorgito Torres" userId="c49190f1d3a69060" providerId="LiveId" clId="{81F27FC7-E717-4BD3-9569-E64168CBEEE0}" dt="2020-02-05T02:37:42.263" v="2491" actId="20577"/>
          <ac:spMkLst>
            <pc:docMk/>
            <pc:sldMk cId="3107375351" sldId="275"/>
            <ac:spMk id="2" creationId="{7C3B649B-F10A-4BDB-83B0-556277BB37C5}"/>
          </ac:spMkLst>
        </pc:spChg>
      </pc:sldChg>
      <pc:sldChg chg="addSp modSp add ord">
        <pc:chgData name="Jorgito Torres" userId="c49190f1d3a69060" providerId="LiveId" clId="{81F27FC7-E717-4BD3-9569-E64168CBEEE0}" dt="2020-02-05T22:52:38.657" v="5507" actId="1076"/>
        <pc:sldMkLst>
          <pc:docMk/>
          <pc:sldMk cId="899033561" sldId="276"/>
        </pc:sldMkLst>
        <pc:spChg chg="mod">
          <ac:chgData name="Jorgito Torres" userId="c49190f1d3a69060" providerId="LiveId" clId="{81F27FC7-E717-4BD3-9569-E64168CBEEE0}" dt="2020-02-05T02:38:25.559" v="2504" actId="20577"/>
          <ac:spMkLst>
            <pc:docMk/>
            <pc:sldMk cId="899033561" sldId="276"/>
            <ac:spMk id="2" creationId="{7C3B649B-F10A-4BDB-83B0-556277BB37C5}"/>
          </ac:spMkLst>
        </pc:spChg>
        <pc:picChg chg="add mod">
          <ac:chgData name="Jorgito Torres" userId="c49190f1d3a69060" providerId="LiveId" clId="{81F27FC7-E717-4BD3-9569-E64168CBEEE0}" dt="2020-02-05T22:52:38.657" v="5507" actId="1076"/>
          <ac:picMkLst>
            <pc:docMk/>
            <pc:sldMk cId="899033561" sldId="276"/>
            <ac:picMk id="4" creationId="{9D1A97F0-CCE6-42BF-A11E-869F262C7A66}"/>
          </ac:picMkLst>
        </pc:picChg>
      </pc:sldChg>
      <pc:sldChg chg="addSp delSp modSp add">
        <pc:chgData name="Jorgito Torres" userId="c49190f1d3a69060" providerId="LiveId" clId="{81F27FC7-E717-4BD3-9569-E64168CBEEE0}" dt="2020-02-06T00:46:34.993" v="6708"/>
        <pc:sldMkLst>
          <pc:docMk/>
          <pc:sldMk cId="3860324654" sldId="277"/>
        </pc:sldMkLst>
        <pc:spChg chg="mod">
          <ac:chgData name="Jorgito Torres" userId="c49190f1d3a69060" providerId="LiveId" clId="{81F27FC7-E717-4BD3-9569-E64168CBEEE0}" dt="2020-02-05T02:38:41.171" v="2529" actId="20577"/>
          <ac:spMkLst>
            <pc:docMk/>
            <pc:sldMk cId="3860324654" sldId="277"/>
            <ac:spMk id="2" creationId="{7C3B649B-F10A-4BDB-83B0-556277BB37C5}"/>
          </ac:spMkLst>
        </pc:spChg>
        <pc:picChg chg="add del">
          <ac:chgData name="Jorgito Torres" userId="c49190f1d3a69060" providerId="LiveId" clId="{81F27FC7-E717-4BD3-9569-E64168CBEEE0}" dt="2020-02-06T00:46:34.506" v="6707" actId="478"/>
          <ac:picMkLst>
            <pc:docMk/>
            <pc:sldMk cId="3860324654" sldId="277"/>
            <ac:picMk id="4" creationId="{640AEF6E-8401-4B73-AEC3-DF0F45D81C39}"/>
          </ac:picMkLst>
        </pc:picChg>
        <pc:picChg chg="add">
          <ac:chgData name="Jorgito Torres" userId="c49190f1d3a69060" providerId="LiveId" clId="{81F27FC7-E717-4BD3-9569-E64168CBEEE0}" dt="2020-02-06T00:46:34.993" v="6708"/>
          <ac:picMkLst>
            <pc:docMk/>
            <pc:sldMk cId="3860324654" sldId="277"/>
            <ac:picMk id="5" creationId="{41FA0DA6-D4C4-4E27-BEB8-F3C2B9CE07F4}"/>
          </ac:picMkLst>
        </pc:picChg>
      </pc:sldChg>
      <pc:sldChg chg="addSp modSp add mod setBg">
        <pc:chgData name="Jorgito Torres" userId="c49190f1d3a69060" providerId="LiveId" clId="{81F27FC7-E717-4BD3-9569-E64168CBEEE0}" dt="2020-02-05T22:56:23.821" v="5610" actId="26606"/>
        <pc:sldMkLst>
          <pc:docMk/>
          <pc:sldMk cId="611058628" sldId="278"/>
        </pc:sldMkLst>
        <pc:spChg chg="add mo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2" creationId="{B7EB41E1-CC98-4A80-BBDD-23B307544689}"/>
          </ac:spMkLst>
        </pc:spChg>
        <pc:spChg chg="ad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19" creationId="{0ADFFC45-3DC9-4433-926F-043E879D9DFC}"/>
          </ac:spMkLst>
        </pc:spChg>
        <pc:spChg chg="ad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30" creationId="{69370F01-B8C9-4CE4-824C-92B2792E6ED0}"/>
          </ac:spMkLst>
        </pc:spChg>
        <pc:grpChg chg="add">
          <ac:chgData name="Jorgito Torres" userId="c49190f1d3a69060" providerId="LiveId" clId="{81F27FC7-E717-4BD3-9569-E64168CBEEE0}" dt="2020-02-05T22:56:23.821" v="5610" actId="26606"/>
          <ac:grpSpMkLst>
            <pc:docMk/>
            <pc:sldMk cId="611058628" sldId="278"/>
            <ac:grpSpMk id="7" creationId="{28460BD8-AE3F-4AC9-9D0B-717052AA5D3A}"/>
          </ac:grpSpMkLst>
        </pc:grpChg>
        <pc:grpChg chg="add">
          <ac:chgData name="Jorgito Torres" userId="c49190f1d3a69060" providerId="LiveId" clId="{81F27FC7-E717-4BD3-9569-E64168CBEEE0}" dt="2020-02-05T22:56:23.821" v="5610" actId="26606"/>
          <ac:grpSpMkLst>
            <pc:docMk/>
            <pc:sldMk cId="611058628" sldId="278"/>
            <ac:grpSpMk id="21" creationId="{B5F26A87-0610-435F-AA13-BD658385C9D9}"/>
          </ac:grpSpMkLst>
        </pc:grpChg>
      </pc:sldChg>
      <pc:sldChg chg="add del">
        <pc:chgData name="Jorgito Torres" userId="c49190f1d3a69060" providerId="LiveId" clId="{81F27FC7-E717-4BD3-9569-E64168CBEEE0}" dt="2020-02-05T02:40:07.747" v="2562" actId="2696"/>
        <pc:sldMkLst>
          <pc:docMk/>
          <pc:sldMk cId="1302217634" sldId="278"/>
        </pc:sldMkLst>
      </pc:sldChg>
      <pc:sldChg chg="add del">
        <pc:chgData name="Jorgito Torres" userId="c49190f1d3a69060" providerId="LiveId" clId="{81F27FC7-E717-4BD3-9569-E64168CBEEE0}" dt="2020-02-05T02:40:48.263" v="2621"/>
        <pc:sldMkLst>
          <pc:docMk/>
          <pc:sldMk cId="3572240193" sldId="278"/>
        </pc:sldMkLst>
      </pc:sldChg>
      <pc:sldChg chg="addSp delSp modSp add mod ord setBg">
        <pc:chgData name="Jorgito Torres" userId="c49190f1d3a69060" providerId="LiveId" clId="{81F27FC7-E717-4BD3-9569-E64168CBEEE0}" dt="2020-02-05T04:50:08.684" v="5439" actId="26606"/>
        <pc:sldMkLst>
          <pc:docMk/>
          <pc:sldMk cId="515698263" sldId="279"/>
        </pc:sldMkLst>
        <pc:spChg chg="mod">
          <ac:chgData name="Jorgito Torres" userId="c49190f1d3a69060" providerId="LiveId" clId="{81F27FC7-E717-4BD3-9569-E64168CBEEE0}" dt="2020-02-05T04:50:08.684" v="5439" actId="26606"/>
          <ac:spMkLst>
            <pc:docMk/>
            <pc:sldMk cId="515698263" sldId="279"/>
            <ac:spMk id="2" creationId="{F2284C25-9867-4241-B5F3-0D6DC8162A33}"/>
          </ac:spMkLst>
        </pc:spChg>
        <pc:spChg chg="del">
          <ac:chgData name="Jorgito Torres" userId="c49190f1d3a69060" providerId="LiveId" clId="{81F27FC7-E717-4BD3-9569-E64168CBEEE0}" dt="2020-02-05T04:40:32.906" v="5334" actId="478"/>
          <ac:spMkLst>
            <pc:docMk/>
            <pc:sldMk cId="515698263" sldId="279"/>
            <ac:spMk id="3" creationId="{9255D50D-C134-41E3-8DA2-5AB714A3FAB9}"/>
          </ac:spMkLst>
        </pc:spChg>
        <pc:spChg chg="add mod">
          <ac:chgData name="Jorgito Torres" userId="c49190f1d3a69060" providerId="LiveId" clId="{81F27FC7-E717-4BD3-9569-E64168CBEEE0}" dt="2020-02-05T04:50:08.684" v="5439" actId="26606"/>
          <ac:spMkLst>
            <pc:docMk/>
            <pc:sldMk cId="515698263" sldId="279"/>
            <ac:spMk id="5" creationId="{0C073ABD-31F0-4CD1-A155-342FF4D10AD8}"/>
          </ac:spMkLst>
        </pc:spChg>
        <pc:grpChg chg="add">
          <ac:chgData name="Jorgito Torres" userId="c49190f1d3a69060" providerId="LiveId" clId="{81F27FC7-E717-4BD3-9569-E64168CBEEE0}" dt="2020-02-05T04:50:08.684" v="5439" actId="26606"/>
          <ac:grpSpMkLst>
            <pc:docMk/>
            <pc:sldMk cId="515698263" sldId="279"/>
            <ac:grpSpMk id="10" creationId="{B4DE830A-B531-4A3B-96F6-0ECE88B08555}"/>
          </ac:grpSpMkLst>
        </pc:grpChg>
        <pc:picChg chg="add mod ord">
          <ac:chgData name="Jorgito Torres" userId="c49190f1d3a69060" providerId="LiveId" clId="{81F27FC7-E717-4BD3-9569-E64168CBEEE0}" dt="2020-02-05T04:50:08.684" v="5439" actId="26606"/>
          <ac:picMkLst>
            <pc:docMk/>
            <pc:sldMk cId="515698263" sldId="279"/>
            <ac:picMk id="4" creationId="{C7593999-8E66-4104-A1BC-D75F4670B1AF}"/>
          </ac:picMkLst>
        </pc:picChg>
      </pc:sldChg>
      <pc:sldChg chg="addSp modSp add mod setBg">
        <pc:chgData name="Jorgito Torres" userId="c49190f1d3a69060" providerId="LiveId" clId="{81F27FC7-E717-4BD3-9569-E64168CBEEE0}" dt="2020-02-05T23:38:18.306" v="6706" actId="26606"/>
        <pc:sldMkLst>
          <pc:docMk/>
          <pc:sldMk cId="1953648151" sldId="280"/>
        </pc:sldMkLst>
        <pc:spChg chg="mo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" creationId="{AA42C78A-B6BC-4CC0-99C3-540AA5952754}"/>
          </ac:spMkLst>
        </pc:spChg>
        <pc:spChg chg="mod or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3" creationId="{12EE82EE-ACF4-49BD-94C9-13F7845336E6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9" creationId="{A65AC7D1-EAA9-48F5-B509-60A7F50BF703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1" creationId="{D6320AF9-619A-4175-865B-5663E1AEF4C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7" creationId="{7E018740-5C2B-4A41-AC1A-7E68D1EC1954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9" creationId="{166F75A4-C475-4941-8EE2-B80A06A2C1BB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1" creationId="{A032553A-72E8-4B0D-8405-FF9771C9AF0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3" creationId="{765800AC-C3B9-498E-87BC-29FAE4C76B21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5" creationId="{1F9D6ACB-2FF4-49F9-978A-E0D5327FC63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7" creationId="{A5EC319D-0FEA-4B95-A3EA-01E35672C95B}"/>
          </ac:spMkLst>
        </pc:spChg>
        <pc:picChg chg="add mod">
          <ac:chgData name="Jorgito Torres" userId="c49190f1d3a69060" providerId="LiveId" clId="{81F27FC7-E717-4BD3-9569-E64168CBEEE0}" dt="2020-02-05T23:38:18.306" v="6706" actId="26606"/>
          <ac:picMkLst>
            <pc:docMk/>
            <pc:sldMk cId="1953648151" sldId="280"/>
            <ac:picMk id="4" creationId="{CD2B4FE3-9A77-48E7-898C-9C0B44CD6856}"/>
          </ac:picMkLst>
        </pc:picChg>
        <pc:cxnChg chg="add">
          <ac:chgData name="Jorgito Torres" userId="c49190f1d3a69060" providerId="LiveId" clId="{81F27FC7-E717-4BD3-9569-E64168CBEEE0}" dt="2020-02-05T23:38:18.306" v="6706" actId="26606"/>
          <ac:cxnSpMkLst>
            <pc:docMk/>
            <pc:sldMk cId="1953648151" sldId="280"/>
            <ac:cxnSpMk id="13" creationId="{063B6EC6-D752-4EE7-908B-F8F19E8C7FEA}"/>
          </ac:cxnSpMkLst>
        </pc:cxnChg>
        <pc:cxnChg chg="add">
          <ac:chgData name="Jorgito Torres" userId="c49190f1d3a69060" providerId="LiveId" clId="{81F27FC7-E717-4BD3-9569-E64168CBEEE0}" dt="2020-02-05T23:38:18.306" v="6706" actId="26606"/>
          <ac:cxnSpMkLst>
            <pc:docMk/>
            <pc:sldMk cId="1953648151" sldId="280"/>
            <ac:cxnSpMk id="15" creationId="{EFECD4E8-AD3E-4228-82A2-9461958EA94D}"/>
          </ac:cxnSpMkLst>
        </pc:cxnChg>
      </pc:sldChg>
      <pc:sldChg chg="addSp delSp modSp add mod setBg">
        <pc:chgData name="Jorgito Torres" userId="c49190f1d3a69060" providerId="LiveId" clId="{81F27FC7-E717-4BD3-9569-E64168CBEEE0}" dt="2020-02-05T04:17:07.329" v="4733" actId="14100"/>
        <pc:sldMkLst>
          <pc:docMk/>
          <pc:sldMk cId="2564509696" sldId="281"/>
        </pc:sldMkLst>
        <pc:spChg chg="mod or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" creationId="{2B3A3300-9D99-46A1-9CC1-0584AD53B842}"/>
          </ac:spMkLst>
        </pc:spChg>
        <pc:spChg chg="del mod">
          <ac:chgData name="Jorgito Torres" userId="c49190f1d3a69060" providerId="LiveId" clId="{81F27FC7-E717-4BD3-9569-E64168CBEEE0}" dt="2020-02-05T02:56:11.236" v="2874"/>
          <ac:spMkLst>
            <pc:docMk/>
            <pc:sldMk cId="2564509696" sldId="281"/>
            <ac:spMk id="3" creationId="{A5B525D5-465D-4DCF-A17C-96B0FF65E271}"/>
          </ac:spMkLst>
        </pc:spChg>
        <pc:spChg chg="add mod">
          <ac:chgData name="Jorgito Torres" userId="c49190f1d3a69060" providerId="LiveId" clId="{81F27FC7-E717-4BD3-9569-E64168CBEEE0}" dt="2020-02-05T04:16:50.759" v="4732" actId="20577"/>
          <ac:spMkLst>
            <pc:docMk/>
            <pc:sldMk cId="2564509696" sldId="281"/>
            <ac:spMk id="23" creationId="{BE79C77C-F33E-4CAE-895C-318FED9DB11A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26" creationId="{66D61E08-70C3-48D8-BEA0-787111DC30DA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7" creationId="{9F4444CE-BC8D-4D61-B303-4C05614E62AB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28" creationId="{FC55298F-0AE5-478E-AD2B-03C2614C583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9" creationId="{62423CA5-E2E1-4789-B759-9906C1C94063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0" creationId="{C180E4EA-0B63-4779-A895-7E90E71088F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31" creationId="{73772B81-181F-48B7-8826-4D9686D15DF5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2" creationId="{CEE01D9D-3DE8-4EED-B0D3-8F3C79CC767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33" creationId="{B2205F6E-03C6-4E92-877C-E2482F6599AA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4" creationId="{89AF5CE9-607F-43F4-8983-DCD6DA4051FD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6" creationId="{6EEA2DBD-9E1E-4521-8C01-F32AD18A89E3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8" creationId="{15BBD2C1-BA9B-46A9-A27A-33498B169272}"/>
          </ac:spMkLst>
        </pc:spChg>
        <pc:grpChg chg="add del">
          <ac:chgData name="Jorgito Torres" userId="c49190f1d3a69060" providerId="LiveId" clId="{81F27FC7-E717-4BD3-9569-E64168CBEEE0}" dt="2020-02-05T04:14:43.776" v="4242" actId="26606"/>
          <ac:grpSpMkLst>
            <pc:docMk/>
            <pc:sldMk cId="2564509696" sldId="281"/>
            <ac:grpSpMk id="7" creationId="{B4DE830A-B531-4A3B-96F6-0ECE88B08555}"/>
          </ac:grpSpMkLst>
        </pc:grpChg>
        <pc:grpChg chg="add del">
          <ac:chgData name="Jorgito Torres" userId="c49190f1d3a69060" providerId="LiveId" clId="{81F27FC7-E717-4BD3-9569-E64168CBEEE0}" dt="2020-02-05T03:02:45.826" v="3034" actId="26606"/>
          <ac:grpSpMkLst>
            <pc:docMk/>
            <pc:sldMk cId="2564509696" sldId="281"/>
            <ac:grpSpMk id="10" creationId="{88C9B83F-64CD-41C1-925F-A08801FFD0BD}"/>
          </ac:grpSpMkLst>
        </pc:grpChg>
        <pc:picChg chg="add mod">
          <ac:chgData name="Jorgito Torres" userId="c49190f1d3a69060" providerId="LiveId" clId="{81F27FC7-E717-4BD3-9569-E64168CBEEE0}" dt="2020-02-05T04:17:07.329" v="4733" actId="14100"/>
          <ac:picMkLst>
            <pc:docMk/>
            <pc:sldMk cId="2564509696" sldId="281"/>
            <ac:picMk id="5" creationId="{626C3567-5A2C-475A-A78B-0E7C4D1C39F4}"/>
          </ac:picMkLst>
        </pc:picChg>
        <pc:picChg chg="del">
          <ac:chgData name="Jorgito Torres" userId="c49190f1d3a69060" providerId="LiveId" clId="{81F27FC7-E717-4BD3-9569-E64168CBEEE0}" dt="2020-02-05T02:56:53.248" v="2910" actId="478"/>
          <ac:picMkLst>
            <pc:docMk/>
            <pc:sldMk cId="2564509696" sldId="281"/>
            <ac:picMk id="2050" creationId="{DFCC4C49-B65F-45A0-87D1-BB9653F7A66D}"/>
          </ac:picMkLst>
        </pc:picChg>
        <pc:cxnChg chg="add del">
          <ac:chgData name="Jorgito Torres" userId="c49190f1d3a69060" providerId="LiveId" clId="{81F27FC7-E717-4BD3-9569-E64168CBEEE0}" dt="2020-02-05T03:02:45.826" v="3034" actId="26606"/>
          <ac:cxnSpMkLst>
            <pc:docMk/>
            <pc:sldMk cId="2564509696" sldId="281"/>
            <ac:cxnSpMk id="22" creationId="{A57C1A16-B8AB-4D99-A195-A38F556A6486}"/>
          </ac:cxnSpMkLst>
        </pc:cxnChg>
        <pc:cxnChg chg="add del">
          <ac:chgData name="Jorgito Torres" userId="c49190f1d3a69060" providerId="LiveId" clId="{81F27FC7-E717-4BD3-9569-E64168CBEEE0}" dt="2020-02-05T03:02:45.826" v="3034" actId="26606"/>
          <ac:cxnSpMkLst>
            <pc:docMk/>
            <pc:sldMk cId="2564509696" sldId="281"/>
            <ac:cxnSpMk id="24" creationId="{F8A9B20B-D1DD-4573-B5EC-558029519236}"/>
          </ac:cxnSpMkLst>
        </pc:cxnChg>
      </pc:sldChg>
      <pc:sldChg chg="add del">
        <pc:chgData name="Jorgito Torres" userId="c49190f1d3a69060" providerId="LiveId" clId="{81F27FC7-E717-4BD3-9569-E64168CBEEE0}" dt="2020-02-05T02:56:03.968" v="2873"/>
        <pc:sldMkLst>
          <pc:docMk/>
          <pc:sldMk cId="546653420" sldId="282"/>
        </pc:sldMkLst>
      </pc:sldChg>
      <pc:sldChg chg="addSp delSp modSp add del mod setBg">
        <pc:chgData name="Jorgito Torres" userId="c49190f1d3a69060" providerId="LiveId" clId="{81F27FC7-E717-4BD3-9569-E64168CBEEE0}" dt="2020-02-05T04:19:43.798" v="4834" actId="2696"/>
        <pc:sldMkLst>
          <pc:docMk/>
          <pc:sldMk cId="1686322706" sldId="282"/>
        </pc:sldMkLst>
        <pc:spChg chg="mod ord">
          <ac:chgData name="Jorgito Torres" userId="c49190f1d3a69060" providerId="LiveId" clId="{81F27FC7-E717-4BD3-9569-E64168CBEEE0}" dt="2020-02-05T04:18:42.211" v="4829" actId="14100"/>
          <ac:spMkLst>
            <pc:docMk/>
            <pc:sldMk cId="1686322706" sldId="282"/>
            <ac:spMk id="2" creationId="{07999B1C-496E-43BC-AFFA-406CBDBAB970}"/>
          </ac:spMkLst>
        </pc:spChg>
        <pc:spChg chg="add del mod">
          <ac:chgData name="Jorgito Torres" userId="c49190f1d3a69060" providerId="LiveId" clId="{81F27FC7-E717-4BD3-9569-E64168CBEEE0}" dt="2020-02-05T04:19:25.411" v="4833"/>
          <ac:spMkLst>
            <pc:docMk/>
            <pc:sldMk cId="1686322706" sldId="282"/>
            <ac:spMk id="4" creationId="{B7CB30DC-C5DD-4BEE-84B2-0AB9891CF9C6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1" creationId="{66D61E08-70C3-48D8-BEA0-787111DC30DA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3" creationId="{FC55298F-0AE5-478E-AD2B-03C2614C583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5" creationId="{C180E4EA-0B63-4779-A895-7E90E71088F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7" creationId="{CEE01D9D-3DE8-4EED-B0D3-8F3C79CC767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9" creationId="{89AF5CE9-607F-43F4-8983-DCD6DA4051FD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51" creationId="{6EEA2DBD-9E1E-4521-8C01-F32AD18A89E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53" creationId="{15BBD2C1-BA9B-46A9-A27A-33498B169272}"/>
          </ac:spMkLst>
        </pc:spChg>
        <pc:grpChg chg="add del">
          <ac:chgData name="Jorgito Torres" userId="c49190f1d3a69060" providerId="LiveId" clId="{81F27FC7-E717-4BD3-9569-E64168CBEEE0}" dt="2020-02-05T04:01:31.112" v="3249" actId="26606"/>
          <ac:grpSpMkLst>
            <pc:docMk/>
            <pc:sldMk cId="1686322706" sldId="282"/>
            <ac:grpSpMk id="8" creationId="{B4DE830A-B531-4A3B-96F6-0ECE88B08555}"/>
          </ac:grpSpMkLst>
        </pc:grpChg>
        <pc:grpChg chg="add del">
          <ac:chgData name="Jorgito Torres" userId="c49190f1d3a69060" providerId="LiveId" clId="{81F27FC7-E717-4BD3-9569-E64168CBEEE0}" dt="2020-02-05T04:02:14.498" v="3251" actId="26606"/>
          <ac:grpSpMkLst>
            <pc:docMk/>
            <pc:sldMk cId="1686322706" sldId="282"/>
            <ac:grpSpMk id="20" creationId="{88C9B83F-64CD-41C1-925F-A08801FFD0BD}"/>
          </ac:grpSpMkLst>
        </pc:grpChg>
        <pc:grpChg chg="add">
          <ac:chgData name="Jorgito Torres" userId="c49190f1d3a69060" providerId="LiveId" clId="{81F27FC7-E717-4BD3-9569-E64168CBEEE0}" dt="2020-02-05T04:02:14.498" v="3251" actId="26606"/>
          <ac:grpSpMkLst>
            <pc:docMk/>
            <pc:sldMk cId="1686322706" sldId="282"/>
            <ac:grpSpMk id="25" creationId="{88C9B83F-64CD-41C1-925F-A08801FFD0BD}"/>
          </ac:grpSpMkLst>
        </pc:grpChg>
        <pc:picChg chg="add del mod">
          <ac:chgData name="Jorgito Torres" userId="c49190f1d3a69060" providerId="LiveId" clId="{81F27FC7-E717-4BD3-9569-E64168CBEEE0}" dt="2020-02-05T04:19:25.409" v="4831" actId="478"/>
          <ac:picMkLst>
            <pc:docMk/>
            <pc:sldMk cId="1686322706" sldId="282"/>
            <ac:picMk id="3" creationId="{0764C852-5C80-429C-A90C-48310DE567AA}"/>
          </ac:picMkLst>
        </pc:picChg>
        <pc:cxnChg chg="add">
          <ac:chgData name="Jorgito Torres" userId="c49190f1d3a69060" providerId="LiveId" clId="{81F27FC7-E717-4BD3-9569-E64168CBEEE0}" dt="2020-02-05T04:02:14.498" v="3251" actId="26606"/>
          <ac:cxnSpMkLst>
            <pc:docMk/>
            <pc:sldMk cId="1686322706" sldId="282"/>
            <ac:cxnSpMk id="37" creationId="{A57C1A16-B8AB-4D99-A195-A38F556A6486}"/>
          </ac:cxnSpMkLst>
        </pc:cxnChg>
        <pc:cxnChg chg="add">
          <ac:chgData name="Jorgito Torres" userId="c49190f1d3a69060" providerId="LiveId" clId="{81F27FC7-E717-4BD3-9569-E64168CBEEE0}" dt="2020-02-05T04:02:14.498" v="3251" actId="26606"/>
          <ac:cxnSpMkLst>
            <pc:docMk/>
            <pc:sldMk cId="1686322706" sldId="282"/>
            <ac:cxnSpMk id="39" creationId="{F8A9B20B-D1DD-4573-B5EC-558029519236}"/>
          </ac:cxnSpMkLst>
        </pc:cxnChg>
      </pc:sldChg>
      <pc:sldChg chg="addSp delSp modSp add mod ord setBg setClrOvrMap">
        <pc:chgData name="Jorgito Torres" userId="c49190f1d3a69060" providerId="LiveId" clId="{81F27FC7-E717-4BD3-9569-E64168CBEEE0}" dt="2020-02-05T04:42:49.061" v="5337" actId="26606"/>
        <pc:sldMkLst>
          <pc:docMk/>
          <pc:sldMk cId="2728162423" sldId="282"/>
        </pc:sldMkLst>
        <pc:spChg chg="mo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2" creationId="{0DA79ACC-B310-4492-8DBC-2B3E9AAA04D9}"/>
          </ac:spMkLst>
        </pc:spChg>
        <pc:spChg chg="mo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3" creationId="{9ECB32FB-E1FF-4ACD-B065-9C4CE15A7B7C}"/>
          </ac:spMkLst>
        </pc:spChg>
        <pc:spChg chg="add del mod">
          <ac:chgData name="Jorgito Torres" userId="c49190f1d3a69060" providerId="LiveId" clId="{81F27FC7-E717-4BD3-9569-E64168CBEEE0}" dt="2020-02-05T04:28:20.279" v="5266" actId="478"/>
          <ac:spMkLst>
            <pc:docMk/>
            <pc:sldMk cId="2728162423" sldId="282"/>
            <ac:spMk id="6" creationId="{6E680970-867E-47AF-87FB-BB6DD75AB7DE}"/>
          </ac:spMkLst>
        </pc:spChg>
        <pc:spChg chg="ad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7" creationId="{3BCB5F6A-9EB0-40B0-9D13-3023E9A20508}"/>
          </ac:spMkLst>
        </pc:spChg>
        <pc:spChg chg="add del">
          <ac:chgData name="Jorgito Torres" userId="c49190f1d3a69060" providerId="LiveId" clId="{81F27FC7-E717-4BD3-9569-E64168CBEEE0}" dt="2020-02-05T04:42:46.809" v="5336" actId="26606"/>
          <ac:spMkLst>
            <pc:docMk/>
            <pc:sldMk cId="2728162423" sldId="282"/>
            <ac:spMk id="10" creationId="{3BCB5F6A-9EB0-40B0-9D13-3023E9A20508}"/>
          </ac:spMkLst>
        </pc:spChg>
        <pc:picChg chg="add mod">
          <ac:chgData name="Jorgito Torres" userId="c49190f1d3a69060" providerId="LiveId" clId="{81F27FC7-E717-4BD3-9569-E64168CBEEE0}" dt="2020-02-05T04:42:49.061" v="5337" actId="26606"/>
          <ac:picMkLst>
            <pc:docMk/>
            <pc:sldMk cId="2728162423" sldId="282"/>
            <ac:picMk id="5" creationId="{C3E61F02-B925-4609-82D2-E27A4B87EA48}"/>
          </ac:picMkLst>
        </pc:picChg>
      </pc:sldChg>
      <pc:sldChg chg="addSp modSp add ord">
        <pc:chgData name="Jorgito Torres" userId="c49190f1d3a69060" providerId="LiveId" clId="{81F27FC7-E717-4BD3-9569-E64168CBEEE0}" dt="2020-02-05T22:50:20.745" v="5493"/>
        <pc:sldMkLst>
          <pc:docMk/>
          <pc:sldMk cId="1770406283" sldId="283"/>
        </pc:sldMkLst>
        <pc:picChg chg="add mod">
          <ac:chgData name="Jorgito Torres" userId="c49190f1d3a69060" providerId="LiveId" clId="{81F27FC7-E717-4BD3-9569-E64168CBEEE0}" dt="2020-02-05T22:43:23.865" v="5452" actId="1076"/>
          <ac:picMkLst>
            <pc:docMk/>
            <pc:sldMk cId="1770406283" sldId="283"/>
            <ac:picMk id="4" creationId="{C2A52EA8-1108-481D-82E1-784372C16B87}"/>
          </ac:picMkLst>
        </pc:picChg>
      </pc:sldChg>
      <pc:sldChg chg="addSp modSp add ord">
        <pc:chgData name="Jorgito Torres" userId="c49190f1d3a69060" providerId="LiveId" clId="{81F27FC7-E717-4BD3-9569-E64168CBEEE0}" dt="2020-02-05T22:48:17.509" v="5488" actId="1076"/>
        <pc:sldMkLst>
          <pc:docMk/>
          <pc:sldMk cId="2078477515" sldId="284"/>
        </pc:sldMkLst>
        <pc:picChg chg="add mod">
          <ac:chgData name="Jorgito Torres" userId="c49190f1d3a69060" providerId="LiveId" clId="{81F27FC7-E717-4BD3-9569-E64168CBEEE0}" dt="2020-02-05T22:48:17.509" v="5488" actId="1076"/>
          <ac:picMkLst>
            <pc:docMk/>
            <pc:sldMk cId="2078477515" sldId="284"/>
            <ac:picMk id="4" creationId="{794195A9-EC7A-4143-8163-BE4A17D1FFD7}"/>
          </ac:picMkLst>
        </pc:picChg>
      </pc:sldChg>
      <pc:sldChg chg="addSp modSp add ord">
        <pc:chgData name="Jorgito Torres" userId="c49190f1d3a69060" providerId="LiveId" clId="{81F27FC7-E717-4BD3-9569-E64168CBEEE0}" dt="2020-02-05T22:47:57.113" v="5473" actId="1076"/>
        <pc:sldMkLst>
          <pc:docMk/>
          <pc:sldMk cId="2514879040" sldId="285"/>
        </pc:sldMkLst>
        <pc:picChg chg="add mod">
          <ac:chgData name="Jorgito Torres" userId="c49190f1d3a69060" providerId="LiveId" clId="{81F27FC7-E717-4BD3-9569-E64168CBEEE0}" dt="2020-02-05T22:47:57.113" v="5473" actId="1076"/>
          <ac:picMkLst>
            <pc:docMk/>
            <pc:sldMk cId="2514879040" sldId="285"/>
            <ac:picMk id="4" creationId="{160EEE27-4B61-4046-B8F6-261998CA4CE1}"/>
          </ac:picMkLst>
        </pc:picChg>
      </pc:sldChg>
      <pc:sldChg chg="addSp modSp add">
        <pc:chgData name="Jorgito Torres" userId="c49190f1d3a69060" providerId="LiveId" clId="{81F27FC7-E717-4BD3-9569-E64168CBEEE0}" dt="2020-02-05T22:44:33.174" v="5458" actId="1076"/>
        <pc:sldMkLst>
          <pc:docMk/>
          <pc:sldMk cId="2446391049" sldId="286"/>
        </pc:sldMkLst>
        <pc:picChg chg="add mod">
          <ac:chgData name="Jorgito Torres" userId="c49190f1d3a69060" providerId="LiveId" clId="{81F27FC7-E717-4BD3-9569-E64168CBEEE0}" dt="2020-02-05T22:44:33.174" v="5458" actId="1076"/>
          <ac:picMkLst>
            <pc:docMk/>
            <pc:sldMk cId="2446391049" sldId="286"/>
            <ac:picMk id="4" creationId="{DD9B1089-8692-4F2D-87FA-7B08AEB6CEF1}"/>
          </ac:picMkLst>
        </pc:picChg>
      </pc:sldChg>
      <pc:sldChg chg="addSp modSp add">
        <pc:chgData name="Jorgito Torres" userId="c49190f1d3a69060" providerId="LiveId" clId="{81F27FC7-E717-4BD3-9569-E64168CBEEE0}" dt="2020-02-05T22:50:25.403" v="5495" actId="1076"/>
        <pc:sldMkLst>
          <pc:docMk/>
          <pc:sldMk cId="591911463" sldId="287"/>
        </pc:sldMkLst>
        <pc:picChg chg="add mod">
          <ac:chgData name="Jorgito Torres" userId="c49190f1d3a69060" providerId="LiveId" clId="{81F27FC7-E717-4BD3-9569-E64168CBEEE0}" dt="2020-02-05T22:50:25.403" v="5495" actId="1076"/>
          <ac:picMkLst>
            <pc:docMk/>
            <pc:sldMk cId="591911463" sldId="287"/>
            <ac:picMk id="4" creationId="{E1CD2B69-625D-40E5-B683-6CD771095AAE}"/>
          </ac:picMkLst>
        </pc:picChg>
      </pc:sldChg>
      <pc:sldChg chg="addSp modSp add ord">
        <pc:chgData name="Jorgito Torres" userId="c49190f1d3a69060" providerId="LiveId" clId="{81F27FC7-E717-4BD3-9569-E64168CBEEE0}" dt="2020-02-05T22:48:09.038" v="5487" actId="1076"/>
        <pc:sldMkLst>
          <pc:docMk/>
          <pc:sldMk cId="3772438516" sldId="288"/>
        </pc:sldMkLst>
        <pc:picChg chg="add mod">
          <ac:chgData name="Jorgito Torres" userId="c49190f1d3a69060" providerId="LiveId" clId="{81F27FC7-E717-4BD3-9569-E64168CBEEE0}" dt="2020-02-05T22:48:09.038" v="5487" actId="1076"/>
          <ac:picMkLst>
            <pc:docMk/>
            <pc:sldMk cId="3772438516" sldId="288"/>
            <ac:picMk id="4" creationId="{D7B2E8FC-EADC-4A10-A393-355292D914A7}"/>
          </ac:picMkLst>
        </pc:picChg>
      </pc:sldChg>
      <pc:sldChg chg="addSp delSp modSp add">
        <pc:chgData name="Jorgito Torres" userId="c49190f1d3a69060" providerId="LiveId" clId="{81F27FC7-E717-4BD3-9569-E64168CBEEE0}" dt="2020-02-05T22:53:53.997" v="5511"/>
        <pc:sldMkLst>
          <pc:docMk/>
          <pc:sldMk cId="3179188163" sldId="289"/>
        </pc:sldMkLst>
        <pc:picChg chg="add mod">
          <ac:chgData name="Jorgito Torres" userId="c49190f1d3a69060" providerId="LiveId" clId="{81F27FC7-E717-4BD3-9569-E64168CBEEE0}" dt="2020-02-05T22:53:13.800" v="5509" actId="1076"/>
          <ac:picMkLst>
            <pc:docMk/>
            <pc:sldMk cId="3179188163" sldId="289"/>
            <ac:picMk id="4" creationId="{B406B798-86ED-4A7E-848D-8D4817C04FF8}"/>
          </ac:picMkLst>
        </pc:picChg>
        <pc:picChg chg="add del">
          <ac:chgData name="Jorgito Torres" userId="c49190f1d3a69060" providerId="LiveId" clId="{81F27FC7-E717-4BD3-9569-E64168CBEEE0}" dt="2020-02-05T22:53:53.997" v="5511"/>
          <ac:picMkLst>
            <pc:docMk/>
            <pc:sldMk cId="3179188163" sldId="289"/>
            <ac:picMk id="5" creationId="{F1A7A529-517B-4A34-BCA4-381D535B2ADF}"/>
          </ac:picMkLst>
        </pc:picChg>
      </pc:sldChg>
      <pc:sldChg chg="addSp add">
        <pc:chgData name="Jorgito Torres" userId="c49190f1d3a69060" providerId="LiveId" clId="{81F27FC7-E717-4BD3-9569-E64168CBEEE0}" dt="2020-02-05T22:53:55.964" v="5512"/>
        <pc:sldMkLst>
          <pc:docMk/>
          <pc:sldMk cId="3820496566" sldId="290"/>
        </pc:sldMkLst>
        <pc:picChg chg="add">
          <ac:chgData name="Jorgito Torres" userId="c49190f1d3a69060" providerId="LiveId" clId="{81F27FC7-E717-4BD3-9569-E64168CBEEE0}" dt="2020-02-05T22:53:55.964" v="5512"/>
          <ac:picMkLst>
            <pc:docMk/>
            <pc:sldMk cId="3820496566" sldId="290"/>
            <ac:picMk id="4" creationId="{180C3CED-8E30-46E8-AC6B-6D0F78D7D189}"/>
          </ac:picMkLst>
        </pc:picChg>
      </pc:sldChg>
      <pc:sldChg chg="addSp add ord">
        <pc:chgData name="Jorgito Torres" userId="c49190f1d3a69060" providerId="LiveId" clId="{81F27FC7-E717-4BD3-9569-E64168CBEEE0}" dt="2020-02-05T22:52:33.039" v="5505"/>
        <pc:sldMkLst>
          <pc:docMk/>
          <pc:sldMk cId="1798880392" sldId="291"/>
        </pc:sldMkLst>
        <pc:picChg chg="add">
          <ac:chgData name="Jorgito Torres" userId="c49190f1d3a69060" providerId="LiveId" clId="{81F27FC7-E717-4BD3-9569-E64168CBEEE0}" dt="2020-02-05T22:51:56.234" v="5503"/>
          <ac:picMkLst>
            <pc:docMk/>
            <pc:sldMk cId="1798880392" sldId="291"/>
            <ac:picMk id="4" creationId="{E5D0D630-7B3C-404B-B942-2D9229D9A7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1546-FE5A-41F9-A794-9902742CACA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interest.com/types-of-cuisine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ampost.com/panam-staff/2015/05/08/honduras-cracks-down-on-fake-911-calls/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F77EBC-3E8E-41D3-B21A-385E140E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Nicole Nanton, Clinton Waters, Kasa Ftwy, Jorge Torres, Nell Meier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D918F-CF20-44FB-A9EB-B46CA80F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Project Uno</a:t>
            </a:r>
          </a:p>
        </p:txBody>
      </p:sp>
    </p:spTree>
    <p:extLst>
      <p:ext uri="{BB962C8B-B14F-4D97-AF65-F5344CB8AC3E}">
        <p14:creationId xmlns:p14="http://schemas.microsoft.com/office/powerpoint/2010/main" val="155629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284C25-9867-4241-B5F3-0D6DC816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 Capitals Used for Data Capture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3ABD-31F0-4CD1-A155-342FF4D10AD8}"/>
              </a:ext>
            </a:extLst>
          </p:cNvPr>
          <p:cNvSpPr txBox="1"/>
          <p:nvPr/>
        </p:nvSpPr>
        <p:spPr>
          <a:xfrm>
            <a:off x="985969" y="5650029"/>
            <a:ext cx="8288032" cy="469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Gmap of over 27,000 locations using their rating count for the Heat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3999-8E66-4104-A1BC-D75F4670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9" y="934222"/>
            <a:ext cx="819739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B9-2A0A-4A99-894C-45A8B71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5241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Reviews for Each City -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DD2FB-4553-40E4-8FBB-5A9E11A9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51" y="1824887"/>
            <a:ext cx="799259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195A9-EC7A-4143-8163-BE4A17D1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55" y="1592073"/>
            <a:ext cx="719237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E8FC-EADC-4A10-A393-355292D9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63" y="2043288"/>
            <a:ext cx="646837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EEE27-4B61-4046-B8F6-261998CA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3" y="1992672"/>
            <a:ext cx="823074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D630-7B3C-404B-B942-2D9229D9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975970"/>
            <a:ext cx="894522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A97F0-CCE6-42BF-A11E-869F262C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49" y="1739607"/>
            <a:ext cx="594443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6B798-86ED-4A7E-848D-8D4817C0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7" y="1355267"/>
            <a:ext cx="84403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8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C3CED-8E30-46E8-AC6B-6D0F78D7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1309391"/>
            <a:ext cx="510611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2EA8-1108-481D-82E1-784372C1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1" y="2152078"/>
            <a:ext cx="853559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B8D956-31D1-41B5-9E92-563197B11E74}"/>
              </a:ext>
            </a:extLst>
          </p:cNvPr>
          <p:cNvSpPr/>
          <p:nvPr/>
        </p:nvSpPr>
        <p:spPr>
          <a:xfrm>
            <a:off x="629400" y="4239492"/>
            <a:ext cx="7564582" cy="1984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1653-9B10-4F87-8D22-E466D8B7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Attempt: Netflix Vs.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B57-58D4-47BC-9875-B4FC5C61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Which streaming service provider is top dog?</a:t>
            </a:r>
          </a:p>
          <a:p>
            <a:pPr lvl="1"/>
            <a:r>
              <a:rPr lang="en-US" dirty="0"/>
              <a:t>Who has the biggest subscriber base?</a:t>
            </a:r>
          </a:p>
          <a:p>
            <a:pPr lvl="1"/>
            <a:r>
              <a:rPr lang="en-US" dirty="0"/>
              <a:t>Who has the biggest offering?</a:t>
            </a:r>
          </a:p>
          <a:p>
            <a:pPr lvl="1"/>
            <a:r>
              <a:rPr lang="en-US" dirty="0"/>
              <a:t>Who has the most original content?</a:t>
            </a:r>
          </a:p>
          <a:p>
            <a:pPr lvl="1"/>
            <a:r>
              <a:rPr lang="en-US" dirty="0"/>
              <a:t>How do the genres compare between both services?</a:t>
            </a:r>
          </a:p>
          <a:p>
            <a:pPr lvl="1"/>
            <a:r>
              <a:rPr lang="en-US" dirty="0"/>
              <a:t>What service is worth the subscription cost with a cost matrix?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However…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API info for these services is not readily available.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Lots of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methods but did not find anything direct.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posted online was incomplete and missing attributes.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questioned the data sources. Yes, we Kaggle too..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Image result for huluimages">
            <a:extLst>
              <a:ext uri="{FF2B5EF4-FFF2-40B4-BE49-F238E27FC236}">
                <a16:creationId xmlns:a16="http://schemas.microsoft.com/office/drawing/2014/main" id="{848D008F-1276-425A-A118-9FB30680C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8" b="10037"/>
          <a:stretch/>
        </p:blipFill>
        <p:spPr bwMode="auto">
          <a:xfrm>
            <a:off x="8705666" y="2208701"/>
            <a:ext cx="2143125" cy="1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flix images">
            <a:extLst>
              <a:ext uri="{FF2B5EF4-FFF2-40B4-BE49-F238E27FC236}">
                <a16:creationId xmlns:a16="http://schemas.microsoft.com/office/drawing/2014/main" id="{29A1EAAD-8251-47B8-A319-4320DA90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7" y="515752"/>
            <a:ext cx="2143125" cy="1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7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2B69-625D-40E5-B683-6CD77109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1" y="1930400"/>
            <a:ext cx="765916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B1089-8692-4F2D-87FA-7B08AEB6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46" y="2281446"/>
            <a:ext cx="783064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Cuisine by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A0DA6-D4C4-4E27-BEB8-F3C2B9CE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97" y="0"/>
            <a:ext cx="3249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2C78A-B6BC-4CC0-99C3-540AA595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Cities without All 20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B4FE3-9A77-48E7-898C-9C0B44C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78" y="1168399"/>
            <a:ext cx="2701519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82EE-ACF4-49BD-94C9-13F78453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48E-51F9-4D8F-82EE-D9AC3F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F47-06C1-4F5E-B911-60715D83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potential of doing a larger play on linear regression for ratings vs review counts.  </a:t>
            </a:r>
          </a:p>
          <a:p>
            <a:pPr lvl="1"/>
            <a:r>
              <a:rPr lang="en-US" dirty="0"/>
              <a:t>Based on the different takes when focused on Alabama. </a:t>
            </a:r>
          </a:p>
          <a:p>
            <a:pPr lvl="1"/>
            <a:r>
              <a:rPr lang="en-US" dirty="0"/>
              <a:t>Hypothesized that larger review count can correlate to higher reviews</a:t>
            </a:r>
          </a:p>
          <a:p>
            <a:r>
              <a:rPr lang="en-US" dirty="0"/>
              <a:t>Increase scope for a larger data set and possibly focus on a specific region vs large scope.</a:t>
            </a:r>
          </a:p>
          <a:p>
            <a:pPr lvl="1"/>
            <a:r>
              <a:rPr lang="en-US" dirty="0"/>
              <a:t>A lot of variability when looking at 1 city of every state. </a:t>
            </a:r>
          </a:p>
          <a:p>
            <a:pPr lvl="1"/>
            <a:r>
              <a:rPr lang="en-US" dirty="0"/>
              <a:t>Metro areas or larger cities have more offerings, project limited by API.</a:t>
            </a:r>
          </a:p>
          <a:p>
            <a:r>
              <a:rPr lang="en-US" dirty="0"/>
              <a:t>Not all cities have all of the 20 cuisines in our test, shocker for review of our capitals.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EB41E1-CC98-4A80-BBDD-23B307544689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Jump Into The Notebooks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36485C-9C09-4D53-A13A-22C68D0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had to look for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E255-E684-44E6-B020-1011B7D5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knew as a group we had to achieve the following: </a:t>
            </a:r>
          </a:p>
          <a:p>
            <a:pPr lvl="1"/>
            <a:r>
              <a:rPr lang="en-US" dirty="0"/>
              <a:t>Interact with an API</a:t>
            </a:r>
          </a:p>
          <a:p>
            <a:pPr lvl="1"/>
            <a:r>
              <a:rPr lang="en-US" dirty="0"/>
              <a:t>Incorporate data frames</a:t>
            </a:r>
          </a:p>
          <a:p>
            <a:pPr lvl="1"/>
            <a:r>
              <a:rPr lang="en-US" dirty="0"/>
              <a:t>Cleansing data, even for a little transformation/cleaning. </a:t>
            </a:r>
          </a:p>
          <a:p>
            <a:pPr lvl="1"/>
            <a:r>
              <a:rPr lang="en-US" dirty="0"/>
              <a:t>Create a CSV</a:t>
            </a:r>
          </a:p>
          <a:p>
            <a:pPr lvl="1"/>
            <a:r>
              <a:rPr lang="en-US" dirty="0"/>
              <a:t>Use a CSV or API for data frames</a:t>
            </a:r>
          </a:p>
          <a:p>
            <a:pPr lvl="1"/>
            <a:r>
              <a:rPr lang="en-US" dirty="0"/>
              <a:t>Create charts</a:t>
            </a:r>
          </a:p>
          <a:p>
            <a:pPr lvl="2"/>
            <a:r>
              <a:rPr lang="en-US" dirty="0"/>
              <a:t>Pie</a:t>
            </a:r>
          </a:p>
          <a:p>
            <a:pPr lvl="2"/>
            <a:r>
              <a:rPr lang="en-US" dirty="0"/>
              <a:t>Bar</a:t>
            </a:r>
          </a:p>
          <a:p>
            <a:pPr lvl="2"/>
            <a:r>
              <a:rPr lang="en-US" dirty="0" err="1"/>
              <a:t>Gmaps</a:t>
            </a:r>
            <a:endParaRPr lang="en-US" dirty="0"/>
          </a:p>
          <a:p>
            <a:pPr lvl="1"/>
            <a:r>
              <a:rPr lang="en-US" dirty="0"/>
              <a:t>Learn a fact about places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en-US" dirty="0"/>
              <a:t>Project Uno: Re-Do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1147302"/>
            <a:ext cx="3150527" cy="15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Yelp is a business directory service and crowd-sourced review forum, and a public company of the same name that is headquartered in San Francisco, California. The company develops, hosts and markets the Yelp.com website and the Yelp mobile app, which publish crowd-sourced reviews about businesses.</a:t>
            </a:r>
          </a:p>
          <a:p>
            <a:pPr>
              <a:lnSpc>
                <a:spcPct val="90000"/>
              </a:lnSpc>
            </a:pPr>
            <a:r>
              <a:rPr lang="en-US"/>
              <a:t>Yelp operates an online reservation service called Yelp Reservations.</a:t>
            </a:r>
          </a:p>
          <a:p>
            <a:pPr>
              <a:lnSpc>
                <a:spcPct val="90000"/>
              </a:lnSpc>
            </a:pPr>
            <a:r>
              <a:rPr lang="en-US"/>
              <a:t>Yelp has data that is available to the public.</a:t>
            </a:r>
          </a:p>
          <a:p>
            <a:pPr>
              <a:lnSpc>
                <a:spcPct val="90000"/>
              </a:lnSpc>
            </a:pPr>
            <a:r>
              <a:rPr lang="en-US"/>
              <a:t>Yelp has an API that can be used by new users. </a:t>
            </a:r>
          </a:p>
        </p:txBody>
      </p:sp>
      <p:pic>
        <p:nvPicPr>
          <p:cNvPr id="2052" name="Picture 4" descr="Image result for wikipedia logo">
            <a:extLst>
              <a:ext uri="{FF2B5EF4-FFF2-40B4-BE49-F238E27FC236}">
                <a16:creationId xmlns:a16="http://schemas.microsoft.com/office/drawing/2014/main" id="{832E5E1C-FC2B-44E4-8DE7-91FEFB31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197" y="3439020"/>
            <a:ext cx="2256801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Uno: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– Limitations/Considerations</a:t>
            </a:r>
          </a:p>
          <a:p>
            <a:pPr lvl="1"/>
            <a:r>
              <a:rPr lang="en-US" dirty="0"/>
              <a:t>There is a limitation of 5,000 calls a day.</a:t>
            </a:r>
          </a:p>
          <a:p>
            <a:pPr lvl="1"/>
            <a:r>
              <a:rPr lang="en-US" dirty="0"/>
              <a:t>Requires authentication with a Bearer token, which is different from how we learned to construct URL’s in class.</a:t>
            </a:r>
          </a:p>
          <a:p>
            <a:pPr lvl="1"/>
            <a:r>
              <a:rPr lang="en-US" dirty="0"/>
              <a:t>Can only return up to 50 businesses in each search</a:t>
            </a:r>
          </a:p>
          <a:p>
            <a:pPr lvl="1"/>
            <a:r>
              <a:rPr lang="en-US" dirty="0"/>
              <a:t>Yelp’s open data was over 3GB, not a work around.</a:t>
            </a:r>
          </a:p>
          <a:p>
            <a:pPr lvl="1"/>
            <a:r>
              <a:rPr lang="en-US" dirty="0"/>
              <a:t>No command of yelp API </a:t>
            </a:r>
            <a:r>
              <a:rPr lang="en-US" dirty="0" err="1"/>
              <a:t>detials</a:t>
            </a:r>
            <a:endParaRPr lang="en-US" dirty="0"/>
          </a:p>
          <a:p>
            <a:pPr lvl="1"/>
            <a:r>
              <a:rPr lang="en-US" dirty="0"/>
              <a:t>We leverage a 3</a:t>
            </a:r>
            <a:r>
              <a:rPr lang="en-US" baseline="30000" dirty="0"/>
              <a:t>rd</a:t>
            </a:r>
            <a:r>
              <a:rPr lang="en-US" dirty="0"/>
              <a:t> party application to understand how to use the API: </a:t>
            </a:r>
          </a:p>
          <a:p>
            <a:pPr lvl="2"/>
            <a:r>
              <a:rPr lang="en-US" dirty="0"/>
              <a:t>Application: Postman</a:t>
            </a:r>
          </a:p>
          <a:p>
            <a:pPr lvl="2"/>
            <a:r>
              <a:rPr lang="en-US" dirty="0"/>
              <a:t>Bearer Token</a:t>
            </a:r>
          </a:p>
          <a:p>
            <a:pPr lvl="2"/>
            <a:r>
              <a:rPr lang="en-US" dirty="0"/>
              <a:t>Response Data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7" y="73688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Postman: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BE79C77C-F33E-4CAE-895C-318FED9D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Had to learn how to interact with the API</a:t>
            </a:r>
          </a:p>
          <a:p>
            <a:r>
              <a:rPr lang="en-US" dirty="0">
                <a:solidFill>
                  <a:schemeClr val="bg1"/>
                </a:solidFill>
              </a:rPr>
              <a:t>Provided confidence that we can proceed with the new idea</a:t>
            </a:r>
          </a:p>
          <a:p>
            <a:r>
              <a:rPr lang="en-US" dirty="0">
                <a:solidFill>
                  <a:schemeClr val="bg1"/>
                </a:solidFill>
              </a:rPr>
              <a:t>Validated that we had enough business attributes to develop a point of view</a:t>
            </a:r>
          </a:p>
          <a:p>
            <a:r>
              <a:rPr lang="en-US" dirty="0">
                <a:solidFill>
                  <a:schemeClr val="bg1"/>
                </a:solidFill>
              </a:rPr>
              <a:t>Can play with the API to allow our creativity in approach.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6C3567-5A2C-475A-A78B-0E7C4D1C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1063602"/>
            <a:ext cx="6692600" cy="4718282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Yelp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How often do chain restaurants show up?</a:t>
            </a:r>
          </a:p>
          <a:p>
            <a:pPr>
              <a:lnSpc>
                <a:spcPct val="90000"/>
              </a:lnSpc>
            </a:pPr>
            <a:r>
              <a:rPr lang="en-US" sz="1000"/>
              <a:t>Which city has the highest concentration of popular chain restaurants?</a:t>
            </a:r>
          </a:p>
          <a:p>
            <a:pPr>
              <a:lnSpc>
                <a:spcPct val="90000"/>
              </a:lnSpc>
            </a:pPr>
            <a:r>
              <a:rPr lang="en-US" sz="1000"/>
              <a:t>What is the relationship between average review and review count?</a:t>
            </a:r>
          </a:p>
          <a:p>
            <a:pPr>
              <a:lnSpc>
                <a:spcPct val="90000"/>
              </a:lnSpc>
            </a:pPr>
            <a:r>
              <a:rPr lang="en-US" sz="1000"/>
              <a:t>What are the top 5 popular foods based on number of reviews?</a:t>
            </a:r>
          </a:p>
          <a:p>
            <a:pPr>
              <a:lnSpc>
                <a:spcPct val="90000"/>
              </a:lnSpc>
            </a:pPr>
            <a:r>
              <a:rPr lang="en-US" sz="1000"/>
              <a:t>What are the top 5 least popular foods based on number of reviews?</a:t>
            </a:r>
          </a:p>
          <a:p>
            <a:pPr>
              <a:lnSpc>
                <a:spcPct val="90000"/>
              </a:lnSpc>
            </a:pPr>
            <a:r>
              <a:rPr lang="en-US" sz="1000"/>
              <a:t>What is the most popular cuisine based on ratings by individual city? (Jorge)</a:t>
            </a:r>
          </a:p>
          <a:p>
            <a:pPr>
              <a:lnSpc>
                <a:spcPct val="90000"/>
              </a:lnSpc>
            </a:pPr>
            <a:r>
              <a:rPr lang="en-US" sz="1000"/>
              <a:t>Which region has the most expensive restaurant, what does it look like visualized. </a:t>
            </a:r>
          </a:p>
          <a:p>
            <a:pPr>
              <a:lnSpc>
                <a:spcPct val="90000"/>
              </a:lnSpc>
            </a:pPr>
            <a:r>
              <a:rPr lang="en-US" sz="1000"/>
              <a:t>Where are the following located using maps: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5-star restaurants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4-star restaurants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3-star restaurants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0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64AC48-7210-4250-B14E-A58047C5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52F5-D002-4FA7-9EEA-F0FAB03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Libraries/Modules used in Project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6DDE-F596-4B2E-A5FD-1868661B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CSV</a:t>
            </a:r>
          </a:p>
          <a:p>
            <a:pPr lvl="1"/>
            <a:r>
              <a:rPr lang="en-US" dirty="0"/>
              <a:t>To manage our exports and imports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To contact Yelp using their API</a:t>
            </a:r>
          </a:p>
          <a:p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To get our chart game on</a:t>
            </a:r>
          </a:p>
          <a:p>
            <a:r>
              <a:rPr lang="en-US" dirty="0" err="1"/>
              <a:t>Gmaps</a:t>
            </a:r>
            <a:endParaRPr lang="en-US" dirty="0"/>
          </a:p>
          <a:p>
            <a:pPr lvl="1"/>
            <a:r>
              <a:rPr lang="en-US" dirty="0"/>
              <a:t>To apply a little heat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/>
              <a:t>Clean and </a:t>
            </a:r>
            <a:r>
              <a:rPr lang="en-US" dirty="0" err="1"/>
              <a:t>fitler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To work with best practices for file paths, limited use, but used.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9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9ACC-B310-4492-8DBC-2B3E9AAA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Scope of Data Extract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32FB-E1FF-4ACD-B065-9C4CE15A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Cities (50 were used)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US State Capitals: Internet Search </a:t>
            </a:r>
            <a:r>
              <a:rPr lang="en-US" sz="1400">
                <a:hlinkClick r:id="rId2"/>
              </a:rPr>
              <a:t>https://www.google.com</a:t>
            </a: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Cuisines (20 were used):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Popular cuisines/food types per </a:t>
            </a:r>
            <a:r>
              <a:rPr lang="en-US" sz="1400">
                <a:hlinkClick r:id="rId3"/>
              </a:rPr>
              <a:t>https://www.herinterest.com/types-of-cuisine/</a:t>
            </a:r>
            <a:endParaRPr lang="en-US" sz="1400"/>
          </a:p>
          <a:p>
            <a:pPr marL="457200" lvl="1" indent="0">
              <a:lnSpc>
                <a:spcPct val="90000"/>
              </a:lnSpc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API Calls (50 cities x 20 cuisines) = 1000 calls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Over 27,000 records of data via jus API extract</a:t>
            </a:r>
          </a:p>
        </p:txBody>
      </p:sp>
      <p:pic>
        <p:nvPicPr>
          <p:cNvPr id="5" name="Picture 4" descr="A group of people sitting at a desk&#10;&#10;Description automatically generated">
            <a:extLst>
              <a:ext uri="{FF2B5EF4-FFF2-40B4-BE49-F238E27FC236}">
                <a16:creationId xmlns:a16="http://schemas.microsoft.com/office/drawing/2014/main" id="{C3E61F02-B925-4609-82D2-E27A4B87EA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477" r="1880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16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775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Project Uno</vt:lpstr>
      <vt:lpstr>Initial Attempt: Netflix Vs. Hulu</vt:lpstr>
      <vt:lpstr>We had to look for Alternative</vt:lpstr>
      <vt:lpstr>Project Uno: Re-Do</vt:lpstr>
      <vt:lpstr>Project Uno:</vt:lpstr>
      <vt:lpstr>Postman:</vt:lpstr>
      <vt:lpstr>Yelp Questions:</vt:lpstr>
      <vt:lpstr>Libraries/Modules used in Project Uno</vt:lpstr>
      <vt:lpstr>Scope of Data Extract from API</vt:lpstr>
      <vt:lpstr>US Capitals Used for Data Capture</vt:lpstr>
      <vt:lpstr>Number of Reviews for Each City - Count</vt:lpstr>
      <vt:lpstr>PowerPoint Presentation</vt:lpstr>
      <vt:lpstr>PowerPoint Presentation</vt:lpstr>
      <vt:lpstr>PowerPoint Presentation</vt:lpstr>
      <vt:lpstr>Scatter plot</vt:lpstr>
      <vt:lpstr>Scatter plot</vt:lpstr>
      <vt:lpstr>Scatter plot</vt:lpstr>
      <vt:lpstr>Scatter plot</vt:lpstr>
      <vt:lpstr>PowerPoint Presentation</vt:lpstr>
      <vt:lpstr>PowerPoint Presentation</vt:lpstr>
      <vt:lpstr>PowerPoint Presentation</vt:lpstr>
      <vt:lpstr>Cuisine by Count</vt:lpstr>
      <vt:lpstr>Cities without All 20 Cuisines</vt:lpstr>
      <vt:lpstr>Top 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Uno</dc:title>
  <dc:creator>Jorgito Torres</dc:creator>
  <cp:lastModifiedBy>Jorgito Torres</cp:lastModifiedBy>
  <cp:revision>1</cp:revision>
  <dcterms:created xsi:type="dcterms:W3CDTF">2020-02-05T23:38:18Z</dcterms:created>
  <dcterms:modified xsi:type="dcterms:W3CDTF">2020-02-06T00:46:44Z</dcterms:modified>
</cp:coreProperties>
</file>