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14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1546-FE5A-41F9-A794-9902742CACA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918F-CF20-44FB-A9EB-B46CA80FF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77EBC-3E8E-41D3-B21A-385E140E7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</a:t>
            </a:r>
            <a:r>
              <a:rPr lang="en-US" dirty="0" err="1"/>
              <a:t>Nanton</a:t>
            </a:r>
            <a:r>
              <a:rPr lang="en-US" dirty="0"/>
              <a:t>, Clinton Waters, </a:t>
            </a:r>
            <a:r>
              <a:rPr lang="en-US" dirty="0" err="1"/>
              <a:t>Kasa</a:t>
            </a:r>
            <a:r>
              <a:rPr lang="en-US" dirty="0"/>
              <a:t> </a:t>
            </a:r>
            <a:r>
              <a:rPr lang="en-US" dirty="0" err="1"/>
              <a:t>Ftwy</a:t>
            </a:r>
            <a:r>
              <a:rPr lang="en-US" dirty="0"/>
              <a:t>, Jorge Torres, Nell Meier</a:t>
            </a:r>
          </a:p>
        </p:txBody>
      </p:sp>
    </p:spTree>
    <p:extLst>
      <p:ext uri="{BB962C8B-B14F-4D97-AF65-F5344CB8AC3E}">
        <p14:creationId xmlns:p14="http://schemas.microsoft.com/office/powerpoint/2010/main" val="155629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9AE7-ADED-4297-B1C9-CBFFCD74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Mexican Restaurants in Phoenix, AZ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9E29D4B-CCE7-487C-B57F-E2D77F332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930400"/>
            <a:ext cx="6972300" cy="4436028"/>
          </a:xfrm>
        </p:spPr>
      </p:pic>
    </p:spTree>
    <p:extLst>
      <p:ext uri="{BB962C8B-B14F-4D97-AF65-F5344CB8AC3E}">
        <p14:creationId xmlns:p14="http://schemas.microsoft.com/office/powerpoint/2010/main" val="72159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653-9B10-4F87-8D22-E466D8B7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Vs. Hulu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9B57-58D4-47BC-9875-B4FC5C61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Which streaming service provider is top dog?</a:t>
            </a:r>
          </a:p>
          <a:p>
            <a:pPr lvl="1"/>
            <a:r>
              <a:rPr lang="en-US" dirty="0"/>
              <a:t>Example questions:</a:t>
            </a:r>
          </a:p>
          <a:p>
            <a:pPr lvl="1"/>
            <a:r>
              <a:rPr lang="en-US" dirty="0"/>
              <a:t>Who has the biggest subscriber base?</a:t>
            </a:r>
          </a:p>
          <a:p>
            <a:pPr lvl="1"/>
            <a:r>
              <a:rPr lang="en-US" dirty="0"/>
              <a:t>Who has the biggest offering?</a:t>
            </a:r>
          </a:p>
          <a:p>
            <a:pPr lvl="1"/>
            <a:r>
              <a:rPr lang="en-US" dirty="0"/>
              <a:t>Who has the most original content?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However…</a:t>
            </a:r>
          </a:p>
          <a:p>
            <a:pPr lvl="1"/>
            <a:r>
              <a:rPr lang="en-US" dirty="0"/>
              <a:t>Both streaming services stopped offering an API, only </a:t>
            </a:r>
            <a:r>
              <a:rPr lang="en-US" dirty="0" err="1"/>
              <a:t>pypi’s</a:t>
            </a:r>
            <a:endParaRPr lang="en-US" dirty="0"/>
          </a:p>
          <a:p>
            <a:pPr lvl="1"/>
            <a:r>
              <a:rPr lang="en-US" dirty="0"/>
              <a:t>We were unable to find a reliable data source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A892-9FB2-4ACC-AF4D-9A30B34D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API 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5FD7-4977-4D62-9E35-051A182B4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17" y="2160589"/>
            <a:ext cx="8803485" cy="388077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How often do chain restaurants show up?</a:t>
            </a:r>
          </a:p>
          <a:p>
            <a:pPr lvl="1"/>
            <a:r>
              <a:rPr lang="en-US" sz="1800" dirty="0"/>
              <a:t>Which city has the highest concentration of popular chain restaurants?</a:t>
            </a:r>
          </a:p>
          <a:p>
            <a:pPr lvl="1"/>
            <a:r>
              <a:rPr lang="en-US" sz="1800" dirty="0"/>
              <a:t>What is the relationship between average review and review count?</a:t>
            </a:r>
          </a:p>
          <a:p>
            <a:pPr lvl="1"/>
            <a:r>
              <a:rPr lang="en-US" sz="1800" dirty="0"/>
              <a:t>What are the top 5 popular foods based on number of ratings?</a:t>
            </a:r>
          </a:p>
          <a:p>
            <a:pPr lvl="1"/>
            <a:r>
              <a:rPr lang="en-US" sz="1800" dirty="0"/>
              <a:t>What are the top 5 least popular foods based on number of ratings?</a:t>
            </a:r>
          </a:p>
          <a:p>
            <a:pPr lvl="1"/>
            <a:r>
              <a:rPr lang="en-US" sz="1800" dirty="0"/>
              <a:t>What is the most popular cuisine based on ratings by individual city?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004A-37C9-4CFA-A3E0-5AE635EC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8678-3437-4AE7-B695-BC4DA623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- limitations</a:t>
            </a:r>
          </a:p>
          <a:p>
            <a:pPr lvl="1"/>
            <a:r>
              <a:rPr lang="en-US" dirty="0"/>
              <a:t>Can only make 5000 calls per day</a:t>
            </a:r>
          </a:p>
          <a:p>
            <a:pPr lvl="1"/>
            <a:r>
              <a:rPr lang="en-US" dirty="0"/>
              <a:t>Requires authentication with a Bari token</a:t>
            </a:r>
          </a:p>
          <a:p>
            <a:pPr lvl="1"/>
            <a:r>
              <a:rPr lang="en-US" dirty="0"/>
              <a:t>Can only return 50 records at once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Postman</a:t>
            </a:r>
          </a:p>
          <a:p>
            <a:pPr lvl="2"/>
            <a:r>
              <a:rPr lang="en-US" dirty="0"/>
              <a:t>Allowed us to test the </a:t>
            </a:r>
          </a:p>
        </p:txBody>
      </p:sp>
    </p:spTree>
    <p:extLst>
      <p:ext uri="{BB962C8B-B14F-4D97-AF65-F5344CB8AC3E}">
        <p14:creationId xmlns:p14="http://schemas.microsoft.com/office/powerpoint/2010/main" val="13877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DB9-2A0A-4A99-894C-45A8B715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5241" cy="904875"/>
          </a:xfrm>
        </p:spPr>
        <p:txBody>
          <a:bodyPr/>
          <a:lstStyle/>
          <a:p>
            <a:r>
              <a:rPr lang="en-US" dirty="0"/>
              <a:t>Number of Reviews for Each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C17E-2F4E-4768-9B49-BC781613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5" y="1687875"/>
            <a:ext cx="7910245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5F1-1DA3-4915-91BA-73C1B5BB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9175"/>
          </a:xfrm>
        </p:spPr>
        <p:txBody>
          <a:bodyPr/>
          <a:lstStyle/>
          <a:p>
            <a:r>
              <a:rPr lang="en-US"/>
              <a:t>Number of Ratings Based on Cuisine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E239-4082-4D13-B62F-539F6CF5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55" y="1813176"/>
            <a:ext cx="790262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9ABE-2A36-4EB2-B243-F0B5B9AD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Most Popular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5F0A-732C-43D9-8006-BE4CA81B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4" y="2095500"/>
            <a:ext cx="558414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8B1-0784-4DF6-B0B0-0FEADD36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504825"/>
            <a:ext cx="8596668" cy="1320800"/>
          </a:xfrm>
        </p:spPr>
        <p:txBody>
          <a:bodyPr/>
          <a:lstStyle/>
          <a:p>
            <a:r>
              <a:rPr lang="en-US" dirty="0"/>
              <a:t>Least Five Popular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958D3-91DB-461D-8477-F80826D9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734042"/>
            <a:ext cx="6334125" cy="5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AFCA-5D59-408F-9A17-867AF74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Restaurants in Phoenix, AZ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D9C6005-EA30-4DB6-8024-5AA215C0A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86" y="2077263"/>
            <a:ext cx="6534214" cy="4253039"/>
          </a:xfrm>
        </p:spPr>
      </p:pic>
    </p:spTree>
    <p:extLst>
      <p:ext uri="{BB962C8B-B14F-4D97-AF65-F5344CB8AC3E}">
        <p14:creationId xmlns:p14="http://schemas.microsoft.com/office/powerpoint/2010/main" val="2038456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216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1</vt:lpstr>
      <vt:lpstr>Netflix Vs. Hulu</vt:lpstr>
      <vt:lpstr>Yelp API Sample Questions</vt:lpstr>
      <vt:lpstr>Finding the Data</vt:lpstr>
      <vt:lpstr>Number of Reviews for Each City</vt:lpstr>
      <vt:lpstr>Number of Ratings Based on Cuisine</vt:lpstr>
      <vt:lpstr>Top Five Most Popular Cuisines</vt:lpstr>
      <vt:lpstr>Least Five Popular Cuisines</vt:lpstr>
      <vt:lpstr>Heat Map of Restaurants in Phoenix, AZ</vt:lpstr>
      <vt:lpstr>Heatmap of Mexican Restaurants in Phoenix, AZ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Nell Meier</dc:creator>
  <cp:lastModifiedBy>Nell Meier</cp:lastModifiedBy>
  <cp:revision>7</cp:revision>
  <dcterms:created xsi:type="dcterms:W3CDTF">2020-02-04T00:43:01Z</dcterms:created>
  <dcterms:modified xsi:type="dcterms:W3CDTF">2020-02-04T02:10:02Z</dcterms:modified>
</cp:coreProperties>
</file>