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314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791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8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31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8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04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7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8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2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7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14/10/2013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31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 Advancement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Zongcheng LI</a:t>
            </a:r>
          </a:p>
          <a:p>
            <a:r>
              <a:rPr lang="en-US" dirty="0" smtClean="0"/>
              <a:t>2013_10_14</a:t>
            </a:r>
          </a:p>
          <a:p>
            <a:r>
              <a:rPr lang="en-US" dirty="0" smtClean="0"/>
              <a:t>@IMATI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760" y="692696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hape </a:t>
            </a:r>
            <a:r>
              <a:rPr lang="en-US" sz="2400" dirty="0" smtClean="0">
                <a:solidFill>
                  <a:srgbClr val="FF0000"/>
                </a:solidFill>
              </a:rPr>
              <a:t>D 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cene </a:t>
            </a:r>
            <a:r>
              <a:rPr lang="en-US" sz="2400" dirty="0" smtClean="0">
                <a:solidFill>
                  <a:srgbClr val="FF0000"/>
                </a:solidFill>
              </a:rPr>
              <a:t>D M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745464" y="1154361"/>
            <a:ext cx="0" cy="762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3645024"/>
            <a:ext cx="17421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GSDM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Scene</a:t>
            </a:r>
            <a:endParaRPr lang="en-US" sz="2000" dirty="0" smtClean="0"/>
          </a:p>
          <a:p>
            <a:r>
              <a:rPr lang="en-US" altLang="zh-CN" sz="2000" dirty="0"/>
              <a:t>-</a:t>
            </a:r>
            <a:r>
              <a:rPr lang="en-US" altLang="zh-CN" sz="2000" dirty="0" smtClean="0"/>
              <a:t>Object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Component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Core</a:t>
            </a:r>
          </a:p>
          <a:p>
            <a:pPr lvl="1"/>
            <a:r>
              <a:rPr lang="en-US" sz="2000" dirty="0" smtClean="0"/>
              <a:t>-</a:t>
            </a:r>
            <a:r>
              <a:rPr lang="en-US" altLang="zh-CN" sz="2000" dirty="0" smtClean="0"/>
              <a:t>Semantic</a:t>
            </a:r>
          </a:p>
          <a:p>
            <a:pPr lvl="1"/>
            <a:r>
              <a:rPr lang="en-US" sz="2000" dirty="0" smtClean="0"/>
              <a:t>-</a:t>
            </a:r>
            <a:r>
              <a:rPr lang="en-US" altLang="zh-CN" sz="2000" dirty="0" smtClean="0"/>
              <a:t>Structure</a:t>
            </a:r>
          </a:p>
          <a:p>
            <a:pPr lvl="1"/>
            <a:r>
              <a:rPr lang="en-US" sz="2000" dirty="0" smtClean="0"/>
              <a:t>-</a:t>
            </a:r>
            <a:r>
              <a:rPr lang="en-US" altLang="zh-CN" sz="2000" dirty="0" smtClean="0"/>
              <a:t>Geometry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364502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B0F0"/>
                </a:solidFill>
              </a:rPr>
              <a:t>ToolBox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Constraint</a:t>
            </a:r>
          </a:p>
          <a:p>
            <a:r>
              <a:rPr lang="en-US" altLang="zh-CN" sz="2000" dirty="0" smtClean="0"/>
              <a:t>-Operation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3645024"/>
            <a:ext cx="129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Extensions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IO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Interface</a:t>
            </a:r>
          </a:p>
          <a:p>
            <a:r>
              <a:rPr lang="en-US" sz="2000" dirty="0" smtClean="0"/>
              <a:t>-</a:t>
            </a:r>
            <a:r>
              <a:rPr lang="en-US" altLang="zh-CN" sz="2000" dirty="0" smtClean="0"/>
              <a:t>Solver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50622" y="2780928"/>
            <a:ext cx="164275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GSDMLibrary</a:t>
            </a:r>
            <a:endParaRPr lang="en-US" sz="2000" dirty="0"/>
          </a:p>
        </p:txBody>
      </p:sp>
      <p:cxnSp>
        <p:nvCxnSpPr>
          <p:cNvPr id="13" name="Elbow Connector 12"/>
          <p:cNvCxnSpPr>
            <a:stCxn id="11" idx="2"/>
            <a:endCxn id="8" idx="0"/>
          </p:cNvCxnSpPr>
          <p:nvPr/>
        </p:nvCxnSpPr>
        <p:spPr>
          <a:xfrm rot="5400000">
            <a:off x="3083356" y="2156379"/>
            <a:ext cx="463986" cy="25133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0"/>
          </p:cNvCxnSpPr>
          <p:nvPr/>
        </p:nvCxnSpPr>
        <p:spPr>
          <a:xfrm rot="16200000" flipH="1">
            <a:off x="5455181" y="2297858"/>
            <a:ext cx="463986" cy="22303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9" idx="0"/>
          </p:cNvCxnSpPr>
          <p:nvPr/>
        </p:nvCxnSpPr>
        <p:spPr>
          <a:xfrm rot="5400000">
            <a:off x="4272660" y="3345683"/>
            <a:ext cx="463986" cy="1346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198" y="2651607"/>
            <a:ext cx="70083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Scene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9816" y="2651607"/>
            <a:ext cx="795411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7033" y="2657238"/>
            <a:ext cx="125707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0089" y="4045715"/>
            <a:ext cx="101123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7014" y="1268760"/>
            <a:ext cx="99738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Semantic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8" idx="2"/>
          </p:cNvCxnSpPr>
          <p:nvPr/>
        </p:nvCxnSpPr>
        <p:spPr>
          <a:xfrm rot="16200000" flipH="1">
            <a:off x="3669108" y="1198446"/>
            <a:ext cx="1394108" cy="5039094"/>
          </a:xfrm>
          <a:prstGeom prst="bentConnector3">
            <a:avLst>
              <a:gd name="adj1" fmla="val 1163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2"/>
            <a:endCxn id="8" idx="1"/>
          </p:cNvCxnSpPr>
          <p:nvPr/>
        </p:nvCxnSpPr>
        <p:spPr>
          <a:xfrm rot="16200000" flipH="1">
            <a:off x="4314084" y="2164376"/>
            <a:ext cx="1209442" cy="29225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16200000" flipH="1">
            <a:off x="5546068" y="2706073"/>
            <a:ext cx="1019145" cy="166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9" idx="2"/>
          </p:cNvCxnSpPr>
          <p:nvPr/>
        </p:nvCxnSpPr>
        <p:spPr>
          <a:xfrm rot="5400000" flipH="1" flipV="1">
            <a:off x="5546067" y="1317596"/>
            <a:ext cx="1019146" cy="166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0"/>
            <a:endCxn id="9" idx="1"/>
          </p:cNvCxnSpPr>
          <p:nvPr/>
        </p:nvCxnSpPr>
        <p:spPr>
          <a:xfrm rot="5400000" flipH="1" flipV="1">
            <a:off x="4323178" y="587771"/>
            <a:ext cx="1198181" cy="2929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" idx="0"/>
            <a:endCxn id="9" idx="0"/>
          </p:cNvCxnSpPr>
          <p:nvPr/>
        </p:nvCxnSpPr>
        <p:spPr>
          <a:xfrm rot="5400000" flipH="1" flipV="1">
            <a:off x="3674739" y="-559363"/>
            <a:ext cx="1382847" cy="5039094"/>
          </a:xfrm>
          <a:prstGeom prst="bentConnector3">
            <a:avLst>
              <a:gd name="adj1" fmla="val 11653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37192" y="2657238"/>
            <a:ext cx="109703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Geometry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5576" y="5301208"/>
            <a:ext cx="84350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GSDM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" idx="3"/>
            <a:endCxn id="60" idx="1"/>
          </p:cNvCxnSpPr>
          <p:nvPr/>
        </p:nvCxnSpPr>
        <p:spPr>
          <a:xfrm>
            <a:off x="5854108" y="2841904"/>
            <a:ext cx="483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" idx="3"/>
            <a:endCxn id="3" idx="1"/>
          </p:cNvCxnSpPr>
          <p:nvPr/>
        </p:nvCxnSpPr>
        <p:spPr>
          <a:xfrm>
            <a:off x="2197031" y="2836273"/>
            <a:ext cx="862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" idx="3"/>
            <a:endCxn id="7" idx="1"/>
          </p:cNvCxnSpPr>
          <p:nvPr/>
        </p:nvCxnSpPr>
        <p:spPr>
          <a:xfrm>
            <a:off x="3855227" y="2836273"/>
            <a:ext cx="741806" cy="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184684" y="5301208"/>
            <a:ext cx="547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184684" y="5733256"/>
            <a:ext cx="547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834509" y="5116542"/>
            <a:ext cx="11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Pointed to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85708" y="554859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 of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86818" y="1722500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843853" y="3110957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896427" y="2393192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329009" y="1510827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091864" y="2387247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398100" y="3768716"/>
            <a:ext cx="3978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450844" y="2391508"/>
            <a:ext cx="4009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23443" y="1136016"/>
            <a:ext cx="4009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/>
              <a:t>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27951" y="4158566"/>
            <a:ext cx="4009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36712"/>
            <a:ext cx="3431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Co-Dive Project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Same Conceptual Model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Same Programming Language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Same Interface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One demonstration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Same evaluation experimentation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73016"/>
            <a:ext cx="6392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application domain – to be specified</a:t>
            </a:r>
          </a:p>
          <a:p>
            <a:r>
              <a:rPr lang="en-US" dirty="0" smtClean="0"/>
              <a:t>Two users both have no knowledge in </a:t>
            </a:r>
            <a:r>
              <a:rPr lang="en-US" dirty="0"/>
              <a:t>d</a:t>
            </a:r>
            <a:r>
              <a:rPr lang="en-US" dirty="0" smtClean="0"/>
              <a:t>igital modeling</a:t>
            </a:r>
          </a:p>
          <a:p>
            <a:r>
              <a:rPr lang="en-US" altLang="zh-CN" dirty="0" smtClean="0"/>
              <a:t>Same object to be described</a:t>
            </a:r>
          </a:p>
          <a:p>
            <a:r>
              <a:rPr lang="en-US" dirty="0" smtClean="0"/>
              <a:t>Same data base to use</a:t>
            </a:r>
          </a:p>
          <a:p>
            <a:r>
              <a:rPr lang="en-US" dirty="0" smtClean="0"/>
              <a:t>One use GSDM tool / One use traditional tools (sketches, words)</a:t>
            </a:r>
          </a:p>
          <a:p>
            <a:r>
              <a:rPr lang="en-US" dirty="0" smtClean="0"/>
              <a:t>Same CAD designer to build final digital model with two descriptions</a:t>
            </a:r>
          </a:p>
          <a:p>
            <a:r>
              <a:rPr lang="en-US" dirty="0" smtClean="0"/>
              <a:t>Criteria to be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140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方正舒体</vt:lpstr>
      <vt:lpstr>Arial</vt:lpstr>
      <vt:lpstr>Garamond</vt:lpstr>
      <vt:lpstr>Organic</vt:lpstr>
      <vt:lpstr>Thesis Advancement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Advancement</dc:title>
  <dc:creator>admin</dc:creator>
  <cp:lastModifiedBy>♬° LI</cp:lastModifiedBy>
  <cp:revision>15</cp:revision>
  <dcterms:created xsi:type="dcterms:W3CDTF">2013-10-14T07:18:42Z</dcterms:created>
  <dcterms:modified xsi:type="dcterms:W3CDTF">2013-10-14T07:58:50Z</dcterms:modified>
</cp:coreProperties>
</file>