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45E3D-6904-4F43-9DBB-A91AEE7321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D08944-4344-4E78-963E-68DE52829186}">
      <dgm:prSet/>
      <dgm:spPr/>
      <dgm:t>
        <a:bodyPr/>
        <a:lstStyle/>
        <a:p>
          <a:r>
            <a:rPr lang="en-AU" dirty="0"/>
            <a:t>Enable communities to efficiently </a:t>
          </a:r>
          <a:r>
            <a:rPr lang="en-AU" b="1" dirty="0"/>
            <a:t>detect</a:t>
          </a:r>
          <a:r>
            <a:rPr lang="en-AU" dirty="0"/>
            <a:t> and </a:t>
          </a:r>
          <a:r>
            <a:rPr lang="en-AU" b="1" dirty="0"/>
            <a:t>diagnose</a:t>
          </a:r>
          <a:r>
            <a:rPr lang="en-AU" dirty="0"/>
            <a:t> Novel Coronavirus disease (COVID-19)</a:t>
          </a:r>
          <a:endParaRPr lang="en-US" dirty="0"/>
        </a:p>
      </dgm:t>
    </dgm:pt>
    <dgm:pt modelId="{DE4E1578-A684-4127-BE2B-52F737C7D2E3}" type="parTrans" cxnId="{BE8D86E6-2AE0-4F58-AC83-6C84563E98AE}">
      <dgm:prSet/>
      <dgm:spPr/>
      <dgm:t>
        <a:bodyPr/>
        <a:lstStyle/>
        <a:p>
          <a:endParaRPr lang="en-US"/>
        </a:p>
      </dgm:t>
    </dgm:pt>
    <dgm:pt modelId="{C9CA74BE-007A-4490-B470-1A8B24CFD432}" type="sibTrans" cxnId="{BE8D86E6-2AE0-4F58-AC83-6C84563E98AE}">
      <dgm:prSet/>
      <dgm:spPr/>
      <dgm:t>
        <a:bodyPr/>
        <a:lstStyle/>
        <a:p>
          <a:endParaRPr lang="en-US"/>
        </a:p>
      </dgm:t>
    </dgm:pt>
    <dgm:pt modelId="{DE8E432F-C0DE-4FF1-84FB-E94DEC5EE2C8}">
      <dgm:prSet/>
      <dgm:spPr/>
      <dgm:t>
        <a:bodyPr/>
        <a:lstStyle/>
        <a:p>
          <a:r>
            <a:rPr lang="en-AU" dirty="0"/>
            <a:t>Automate </a:t>
          </a:r>
          <a:r>
            <a:rPr lang="en-AU" b="1" dirty="0"/>
            <a:t>contact tracing </a:t>
          </a:r>
          <a:r>
            <a:rPr lang="en-AU" dirty="0"/>
            <a:t>after cases are confirmed </a:t>
          </a:r>
          <a:endParaRPr lang="en-US" dirty="0"/>
        </a:p>
      </dgm:t>
    </dgm:pt>
    <dgm:pt modelId="{D2EAB774-5DBF-4235-943F-0CB3E789FCA8}" type="parTrans" cxnId="{AFF8A127-C3A9-4A19-A275-599E3CA6B2B4}">
      <dgm:prSet/>
      <dgm:spPr/>
      <dgm:t>
        <a:bodyPr/>
        <a:lstStyle/>
        <a:p>
          <a:endParaRPr lang="en-US"/>
        </a:p>
      </dgm:t>
    </dgm:pt>
    <dgm:pt modelId="{DA449AA8-19B0-49F4-998E-22B27F863B32}" type="sibTrans" cxnId="{AFF8A127-C3A9-4A19-A275-599E3CA6B2B4}">
      <dgm:prSet/>
      <dgm:spPr/>
      <dgm:t>
        <a:bodyPr/>
        <a:lstStyle/>
        <a:p>
          <a:endParaRPr lang="en-US"/>
        </a:p>
      </dgm:t>
    </dgm:pt>
    <dgm:pt modelId="{1AC19DE9-82B5-4E08-9141-6F751A5978B5}">
      <dgm:prSet/>
      <dgm:spPr/>
      <dgm:t>
        <a:bodyPr/>
        <a:lstStyle/>
        <a:p>
          <a:r>
            <a:rPr lang="en-AU" dirty="0"/>
            <a:t>Empower the effective </a:t>
          </a:r>
          <a:r>
            <a:rPr lang="en-AU" b="1" dirty="0"/>
            <a:t>hygiene</a:t>
          </a:r>
          <a:r>
            <a:rPr lang="en-AU" dirty="0"/>
            <a:t> and voluntary </a:t>
          </a:r>
          <a:r>
            <a:rPr lang="en-AU" b="1" dirty="0"/>
            <a:t>quarantine</a:t>
          </a:r>
          <a:r>
            <a:rPr lang="en-AU" dirty="0"/>
            <a:t> necessary to prevent community transmission</a:t>
          </a:r>
          <a:endParaRPr lang="en-US" dirty="0"/>
        </a:p>
      </dgm:t>
    </dgm:pt>
    <dgm:pt modelId="{8F8E186F-2017-49AC-ACBF-48DAEB9E845C}" type="parTrans" cxnId="{E3CFF3DB-083F-4552-81BA-94F94F6C35D0}">
      <dgm:prSet/>
      <dgm:spPr/>
      <dgm:t>
        <a:bodyPr/>
        <a:lstStyle/>
        <a:p>
          <a:endParaRPr lang="en-US"/>
        </a:p>
      </dgm:t>
    </dgm:pt>
    <dgm:pt modelId="{D7BBF2DC-33BC-43E5-A14C-8553AC0DA7A7}" type="sibTrans" cxnId="{E3CFF3DB-083F-4552-81BA-94F94F6C35D0}">
      <dgm:prSet/>
      <dgm:spPr/>
      <dgm:t>
        <a:bodyPr/>
        <a:lstStyle/>
        <a:p>
          <a:endParaRPr lang="en-US"/>
        </a:p>
      </dgm:t>
    </dgm:pt>
    <dgm:pt modelId="{F1E0A525-8C0E-483D-9FDB-ABB55A88B957}" type="pres">
      <dgm:prSet presAssocID="{5CC45E3D-6904-4F43-9DBB-A91AEE732198}" presName="root" presStyleCnt="0">
        <dgm:presLayoutVars>
          <dgm:dir/>
          <dgm:resizeHandles val="exact"/>
        </dgm:presLayoutVars>
      </dgm:prSet>
      <dgm:spPr/>
    </dgm:pt>
    <dgm:pt modelId="{04A4CECA-FAEA-44B3-9150-37CBB9F5DB00}" type="pres">
      <dgm:prSet presAssocID="{68D08944-4344-4E78-963E-68DE52829186}" presName="compNode" presStyleCnt="0"/>
      <dgm:spPr/>
    </dgm:pt>
    <dgm:pt modelId="{9BBEE4DF-D4A6-4169-AE58-A6C4538BB42D}" type="pres">
      <dgm:prSet presAssocID="{68D08944-4344-4E78-963E-68DE52829186}" presName="bgRect" presStyleLbl="bgShp" presStyleIdx="0" presStyleCnt="3"/>
      <dgm:spPr/>
    </dgm:pt>
    <dgm:pt modelId="{19C0970F-3F1E-491F-84F1-7A8EA0CA69D9}" type="pres">
      <dgm:prSet presAssocID="{68D08944-4344-4E78-963E-68DE528291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C41091A1-93B7-4BC6-BB3C-25DECC0AE8F6}" type="pres">
      <dgm:prSet presAssocID="{68D08944-4344-4E78-963E-68DE52829186}" presName="spaceRect" presStyleCnt="0"/>
      <dgm:spPr/>
    </dgm:pt>
    <dgm:pt modelId="{12FFE6C0-3C4E-4B42-AC25-475A8C4AF416}" type="pres">
      <dgm:prSet presAssocID="{68D08944-4344-4E78-963E-68DE52829186}" presName="parTx" presStyleLbl="revTx" presStyleIdx="0" presStyleCnt="3">
        <dgm:presLayoutVars>
          <dgm:chMax val="0"/>
          <dgm:chPref val="0"/>
        </dgm:presLayoutVars>
      </dgm:prSet>
      <dgm:spPr/>
    </dgm:pt>
    <dgm:pt modelId="{B9446BA6-E4C8-47DE-A61F-17D2BF1590EC}" type="pres">
      <dgm:prSet presAssocID="{C9CA74BE-007A-4490-B470-1A8B24CFD432}" presName="sibTrans" presStyleCnt="0"/>
      <dgm:spPr/>
    </dgm:pt>
    <dgm:pt modelId="{8470BC87-95F4-411D-B160-288A66ABDFB4}" type="pres">
      <dgm:prSet presAssocID="{DE8E432F-C0DE-4FF1-84FB-E94DEC5EE2C8}" presName="compNode" presStyleCnt="0"/>
      <dgm:spPr/>
    </dgm:pt>
    <dgm:pt modelId="{AB46BB15-1581-4D7F-85AB-9C83BB3DCDD3}" type="pres">
      <dgm:prSet presAssocID="{DE8E432F-C0DE-4FF1-84FB-E94DEC5EE2C8}" presName="bgRect" presStyleLbl="bgShp" presStyleIdx="1" presStyleCnt="3"/>
      <dgm:spPr/>
    </dgm:pt>
    <dgm:pt modelId="{65E24897-BADC-47D3-9329-DEDF0F61B925}" type="pres">
      <dgm:prSet presAssocID="{DE8E432F-C0DE-4FF1-84FB-E94DEC5EE2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65EA7A9-E974-4A82-BFE8-4FAE484B4D3E}" type="pres">
      <dgm:prSet presAssocID="{DE8E432F-C0DE-4FF1-84FB-E94DEC5EE2C8}" presName="spaceRect" presStyleCnt="0"/>
      <dgm:spPr/>
    </dgm:pt>
    <dgm:pt modelId="{0EAF8F63-10E5-44D5-8203-055C76C309D2}" type="pres">
      <dgm:prSet presAssocID="{DE8E432F-C0DE-4FF1-84FB-E94DEC5EE2C8}" presName="parTx" presStyleLbl="revTx" presStyleIdx="1" presStyleCnt="3">
        <dgm:presLayoutVars>
          <dgm:chMax val="0"/>
          <dgm:chPref val="0"/>
        </dgm:presLayoutVars>
      </dgm:prSet>
      <dgm:spPr/>
    </dgm:pt>
    <dgm:pt modelId="{5E1B4D73-6410-448A-87B7-A9E875D38868}" type="pres">
      <dgm:prSet presAssocID="{DA449AA8-19B0-49F4-998E-22B27F863B32}" presName="sibTrans" presStyleCnt="0"/>
      <dgm:spPr/>
    </dgm:pt>
    <dgm:pt modelId="{6AA4D448-F96E-45A2-9649-8CF4ADE0C547}" type="pres">
      <dgm:prSet presAssocID="{1AC19DE9-82B5-4E08-9141-6F751A5978B5}" presName="compNode" presStyleCnt="0"/>
      <dgm:spPr/>
    </dgm:pt>
    <dgm:pt modelId="{F5107236-1F48-40F3-A42F-32DC045FFFF6}" type="pres">
      <dgm:prSet presAssocID="{1AC19DE9-82B5-4E08-9141-6F751A5978B5}" presName="bgRect" presStyleLbl="bgShp" presStyleIdx="2" presStyleCnt="3"/>
      <dgm:spPr/>
    </dgm:pt>
    <dgm:pt modelId="{5102318F-B4F4-4276-985F-C3F6A9DCA606}" type="pres">
      <dgm:prSet presAssocID="{1AC19DE9-82B5-4E08-9141-6F751A5978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1BFC6F7-AFCD-494A-A9C3-8BFBF54C2B1E}" type="pres">
      <dgm:prSet presAssocID="{1AC19DE9-82B5-4E08-9141-6F751A5978B5}" presName="spaceRect" presStyleCnt="0"/>
      <dgm:spPr/>
    </dgm:pt>
    <dgm:pt modelId="{9B05F27D-FD3D-4D2B-9265-FC2DAFD62E3B}" type="pres">
      <dgm:prSet presAssocID="{1AC19DE9-82B5-4E08-9141-6F751A5978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F27A17-9521-49D5-A0EA-BAD74F1978A6}" type="presOf" srcId="{1AC19DE9-82B5-4E08-9141-6F751A5978B5}" destId="{9B05F27D-FD3D-4D2B-9265-FC2DAFD62E3B}" srcOrd="0" destOrd="0" presId="urn:microsoft.com/office/officeart/2018/2/layout/IconVerticalSolidList"/>
    <dgm:cxn modelId="{E8F15A26-913E-4B47-B620-C6D0E149834C}" type="presOf" srcId="{5CC45E3D-6904-4F43-9DBB-A91AEE732198}" destId="{F1E0A525-8C0E-483D-9FDB-ABB55A88B957}" srcOrd="0" destOrd="0" presId="urn:microsoft.com/office/officeart/2018/2/layout/IconVerticalSolidList"/>
    <dgm:cxn modelId="{AFF8A127-C3A9-4A19-A275-599E3CA6B2B4}" srcId="{5CC45E3D-6904-4F43-9DBB-A91AEE732198}" destId="{DE8E432F-C0DE-4FF1-84FB-E94DEC5EE2C8}" srcOrd="1" destOrd="0" parTransId="{D2EAB774-5DBF-4235-943F-0CB3E789FCA8}" sibTransId="{DA449AA8-19B0-49F4-998E-22B27F863B32}"/>
    <dgm:cxn modelId="{05D7E640-C65C-43D5-8DFA-2CD61A4CFC1E}" type="presOf" srcId="{DE8E432F-C0DE-4FF1-84FB-E94DEC5EE2C8}" destId="{0EAF8F63-10E5-44D5-8203-055C76C309D2}" srcOrd="0" destOrd="0" presId="urn:microsoft.com/office/officeart/2018/2/layout/IconVerticalSolidList"/>
    <dgm:cxn modelId="{233174AE-47F7-4024-9AF4-2E7135D985E0}" type="presOf" srcId="{68D08944-4344-4E78-963E-68DE52829186}" destId="{12FFE6C0-3C4E-4B42-AC25-475A8C4AF416}" srcOrd="0" destOrd="0" presId="urn:microsoft.com/office/officeart/2018/2/layout/IconVerticalSolidList"/>
    <dgm:cxn modelId="{E3CFF3DB-083F-4552-81BA-94F94F6C35D0}" srcId="{5CC45E3D-6904-4F43-9DBB-A91AEE732198}" destId="{1AC19DE9-82B5-4E08-9141-6F751A5978B5}" srcOrd="2" destOrd="0" parTransId="{8F8E186F-2017-49AC-ACBF-48DAEB9E845C}" sibTransId="{D7BBF2DC-33BC-43E5-A14C-8553AC0DA7A7}"/>
    <dgm:cxn modelId="{BE8D86E6-2AE0-4F58-AC83-6C84563E98AE}" srcId="{5CC45E3D-6904-4F43-9DBB-A91AEE732198}" destId="{68D08944-4344-4E78-963E-68DE52829186}" srcOrd="0" destOrd="0" parTransId="{DE4E1578-A684-4127-BE2B-52F737C7D2E3}" sibTransId="{C9CA74BE-007A-4490-B470-1A8B24CFD432}"/>
    <dgm:cxn modelId="{09500A37-E753-48EB-A8B8-C536095E9FE3}" type="presParOf" srcId="{F1E0A525-8C0E-483D-9FDB-ABB55A88B957}" destId="{04A4CECA-FAEA-44B3-9150-37CBB9F5DB00}" srcOrd="0" destOrd="0" presId="urn:microsoft.com/office/officeart/2018/2/layout/IconVerticalSolidList"/>
    <dgm:cxn modelId="{1E04871C-BCB9-41CF-AA2A-A7AA2432FEEC}" type="presParOf" srcId="{04A4CECA-FAEA-44B3-9150-37CBB9F5DB00}" destId="{9BBEE4DF-D4A6-4169-AE58-A6C4538BB42D}" srcOrd="0" destOrd="0" presId="urn:microsoft.com/office/officeart/2018/2/layout/IconVerticalSolidList"/>
    <dgm:cxn modelId="{DC6BDF5D-8858-4A3F-8CE1-58144B4F50DD}" type="presParOf" srcId="{04A4CECA-FAEA-44B3-9150-37CBB9F5DB00}" destId="{19C0970F-3F1E-491F-84F1-7A8EA0CA69D9}" srcOrd="1" destOrd="0" presId="urn:microsoft.com/office/officeart/2018/2/layout/IconVerticalSolidList"/>
    <dgm:cxn modelId="{32953D74-3C9A-41CA-A590-78AB3C8D0A26}" type="presParOf" srcId="{04A4CECA-FAEA-44B3-9150-37CBB9F5DB00}" destId="{C41091A1-93B7-4BC6-BB3C-25DECC0AE8F6}" srcOrd="2" destOrd="0" presId="urn:microsoft.com/office/officeart/2018/2/layout/IconVerticalSolidList"/>
    <dgm:cxn modelId="{86FB572B-8E65-46B0-92C6-34482DF25FBE}" type="presParOf" srcId="{04A4CECA-FAEA-44B3-9150-37CBB9F5DB00}" destId="{12FFE6C0-3C4E-4B42-AC25-475A8C4AF416}" srcOrd="3" destOrd="0" presId="urn:microsoft.com/office/officeart/2018/2/layout/IconVerticalSolidList"/>
    <dgm:cxn modelId="{7478E719-9B00-4BEF-B75D-631873355915}" type="presParOf" srcId="{F1E0A525-8C0E-483D-9FDB-ABB55A88B957}" destId="{B9446BA6-E4C8-47DE-A61F-17D2BF1590EC}" srcOrd="1" destOrd="0" presId="urn:microsoft.com/office/officeart/2018/2/layout/IconVerticalSolidList"/>
    <dgm:cxn modelId="{F0658CF0-B753-4CB3-896F-8A6565E22954}" type="presParOf" srcId="{F1E0A525-8C0E-483D-9FDB-ABB55A88B957}" destId="{8470BC87-95F4-411D-B160-288A66ABDFB4}" srcOrd="2" destOrd="0" presId="urn:microsoft.com/office/officeart/2018/2/layout/IconVerticalSolidList"/>
    <dgm:cxn modelId="{373A30B2-625C-4000-AFAC-936B3F7CFDCB}" type="presParOf" srcId="{8470BC87-95F4-411D-B160-288A66ABDFB4}" destId="{AB46BB15-1581-4D7F-85AB-9C83BB3DCDD3}" srcOrd="0" destOrd="0" presId="urn:microsoft.com/office/officeart/2018/2/layout/IconVerticalSolidList"/>
    <dgm:cxn modelId="{EFCEDADA-4AC2-4479-B5CD-143B736B1CC3}" type="presParOf" srcId="{8470BC87-95F4-411D-B160-288A66ABDFB4}" destId="{65E24897-BADC-47D3-9329-DEDF0F61B925}" srcOrd="1" destOrd="0" presId="urn:microsoft.com/office/officeart/2018/2/layout/IconVerticalSolidList"/>
    <dgm:cxn modelId="{DE998A5C-3D32-41F9-8D69-0BE441FC4613}" type="presParOf" srcId="{8470BC87-95F4-411D-B160-288A66ABDFB4}" destId="{265EA7A9-E974-4A82-BFE8-4FAE484B4D3E}" srcOrd="2" destOrd="0" presId="urn:microsoft.com/office/officeart/2018/2/layout/IconVerticalSolidList"/>
    <dgm:cxn modelId="{E7BAE3D8-67CA-46E9-8683-FA34E67C681B}" type="presParOf" srcId="{8470BC87-95F4-411D-B160-288A66ABDFB4}" destId="{0EAF8F63-10E5-44D5-8203-055C76C309D2}" srcOrd="3" destOrd="0" presId="urn:microsoft.com/office/officeart/2018/2/layout/IconVerticalSolidList"/>
    <dgm:cxn modelId="{534A70E5-61F1-4947-92A5-EE3E25F510B2}" type="presParOf" srcId="{F1E0A525-8C0E-483D-9FDB-ABB55A88B957}" destId="{5E1B4D73-6410-448A-87B7-A9E875D38868}" srcOrd="3" destOrd="0" presId="urn:microsoft.com/office/officeart/2018/2/layout/IconVerticalSolidList"/>
    <dgm:cxn modelId="{056F1825-B198-44AC-9293-30DC1CD05EAE}" type="presParOf" srcId="{F1E0A525-8C0E-483D-9FDB-ABB55A88B957}" destId="{6AA4D448-F96E-45A2-9649-8CF4ADE0C547}" srcOrd="4" destOrd="0" presId="urn:microsoft.com/office/officeart/2018/2/layout/IconVerticalSolidList"/>
    <dgm:cxn modelId="{0619CB10-5D88-4D14-B3F0-7F645859CFEC}" type="presParOf" srcId="{6AA4D448-F96E-45A2-9649-8CF4ADE0C547}" destId="{F5107236-1F48-40F3-A42F-32DC045FFFF6}" srcOrd="0" destOrd="0" presId="urn:microsoft.com/office/officeart/2018/2/layout/IconVerticalSolidList"/>
    <dgm:cxn modelId="{6DAEC0A6-C807-48CF-A073-4079B630DEEC}" type="presParOf" srcId="{6AA4D448-F96E-45A2-9649-8CF4ADE0C547}" destId="{5102318F-B4F4-4276-985F-C3F6A9DCA606}" srcOrd="1" destOrd="0" presId="urn:microsoft.com/office/officeart/2018/2/layout/IconVerticalSolidList"/>
    <dgm:cxn modelId="{C778BAFE-3625-4270-8DBF-872080F8012C}" type="presParOf" srcId="{6AA4D448-F96E-45A2-9649-8CF4ADE0C547}" destId="{A1BFC6F7-AFCD-494A-A9C3-8BFBF54C2B1E}" srcOrd="2" destOrd="0" presId="urn:microsoft.com/office/officeart/2018/2/layout/IconVerticalSolidList"/>
    <dgm:cxn modelId="{89B3FAAC-802C-498C-978C-78B56D91F747}" type="presParOf" srcId="{6AA4D448-F96E-45A2-9649-8CF4ADE0C547}" destId="{9B05F27D-FD3D-4D2B-9265-FC2DAFD62E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9A866-3E41-4839-83D8-B8DC516D53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E956B4-43E8-451A-AF0F-8447D6BB162F}">
      <dgm:prSet/>
      <dgm:spPr/>
      <dgm:t>
        <a:bodyPr/>
        <a:lstStyle/>
        <a:p>
          <a:r>
            <a:rPr lang="en-AU" dirty="0"/>
            <a:t>Crowdsource GPS location and Bluetooth proximity information</a:t>
          </a:r>
          <a:endParaRPr lang="en-US" dirty="0"/>
        </a:p>
      </dgm:t>
    </dgm:pt>
    <dgm:pt modelId="{2D0FF5DC-BE9A-4589-B7FF-4677770AA394}" type="parTrans" cxnId="{78BAED60-8A27-4730-89B6-00F45FECB1D5}">
      <dgm:prSet/>
      <dgm:spPr/>
      <dgm:t>
        <a:bodyPr/>
        <a:lstStyle/>
        <a:p>
          <a:endParaRPr lang="en-US"/>
        </a:p>
      </dgm:t>
    </dgm:pt>
    <dgm:pt modelId="{AEDC9674-B8A8-4471-975C-EF31FFCFD459}" type="sibTrans" cxnId="{78BAED60-8A27-4730-89B6-00F45FECB1D5}">
      <dgm:prSet/>
      <dgm:spPr/>
      <dgm:t>
        <a:bodyPr/>
        <a:lstStyle/>
        <a:p>
          <a:endParaRPr lang="en-US"/>
        </a:p>
      </dgm:t>
    </dgm:pt>
    <dgm:pt modelId="{4100A425-1B07-4B2C-8030-AF83EE9AD465}">
      <dgm:prSet/>
      <dgm:spPr/>
      <dgm:t>
        <a:bodyPr/>
        <a:lstStyle/>
        <a:p>
          <a:r>
            <a:rPr lang="en-AU"/>
            <a:t>Protect individual privacy</a:t>
          </a:r>
          <a:endParaRPr lang="en-US"/>
        </a:p>
      </dgm:t>
    </dgm:pt>
    <dgm:pt modelId="{C5E05F8A-3058-4051-933C-8B604CE54883}" type="parTrans" cxnId="{23859891-C93E-4216-88EC-246C3B6DFDB1}">
      <dgm:prSet/>
      <dgm:spPr/>
      <dgm:t>
        <a:bodyPr/>
        <a:lstStyle/>
        <a:p>
          <a:endParaRPr lang="en-US"/>
        </a:p>
      </dgm:t>
    </dgm:pt>
    <dgm:pt modelId="{6647432D-CFCB-42DC-84EC-D06B354C099A}" type="sibTrans" cxnId="{23859891-C93E-4216-88EC-246C3B6DFDB1}">
      <dgm:prSet/>
      <dgm:spPr/>
      <dgm:t>
        <a:bodyPr/>
        <a:lstStyle/>
        <a:p>
          <a:endParaRPr lang="en-US"/>
        </a:p>
      </dgm:t>
    </dgm:pt>
    <dgm:pt modelId="{AEAF3932-DFAF-447E-989A-F5A887127484}">
      <dgm:prSet/>
      <dgm:spPr/>
      <dgm:t>
        <a:bodyPr/>
        <a:lstStyle/>
        <a:p>
          <a:r>
            <a:rPr lang="en-AU"/>
            <a:t>Enable Health Departments to efficiently monitor and screen for COVID-19 cases</a:t>
          </a:r>
          <a:endParaRPr lang="en-US"/>
        </a:p>
      </dgm:t>
    </dgm:pt>
    <dgm:pt modelId="{2EF8F489-70F5-49E3-A72C-2B1A7631871C}" type="parTrans" cxnId="{5E6FAE64-DDD6-4F8C-8115-AF56D665D9B3}">
      <dgm:prSet/>
      <dgm:spPr/>
      <dgm:t>
        <a:bodyPr/>
        <a:lstStyle/>
        <a:p>
          <a:endParaRPr lang="en-US"/>
        </a:p>
      </dgm:t>
    </dgm:pt>
    <dgm:pt modelId="{3BFB4FF1-74CF-4797-ACB9-756C708ED2E5}" type="sibTrans" cxnId="{5E6FAE64-DDD6-4F8C-8115-AF56D665D9B3}">
      <dgm:prSet/>
      <dgm:spPr/>
      <dgm:t>
        <a:bodyPr/>
        <a:lstStyle/>
        <a:p>
          <a:endParaRPr lang="en-US"/>
        </a:p>
      </dgm:t>
    </dgm:pt>
    <dgm:pt modelId="{3944D881-BFA7-432F-8B8F-2A881CDFFCD1}">
      <dgm:prSet/>
      <dgm:spPr/>
      <dgm:t>
        <a:bodyPr/>
        <a:lstStyle/>
        <a:p>
          <a:r>
            <a:rPr lang="en-AU" dirty="0"/>
            <a:t>Automate the work of contact tracing with cloud technology </a:t>
          </a:r>
          <a:endParaRPr lang="en-US" dirty="0"/>
        </a:p>
      </dgm:t>
    </dgm:pt>
    <dgm:pt modelId="{2143FC8E-73AC-4D9F-A51A-A26227701BE6}" type="parTrans" cxnId="{E14AA103-29F4-4AB3-B827-AEA46657B24D}">
      <dgm:prSet/>
      <dgm:spPr/>
      <dgm:t>
        <a:bodyPr/>
        <a:lstStyle/>
        <a:p>
          <a:endParaRPr lang="en-US"/>
        </a:p>
      </dgm:t>
    </dgm:pt>
    <dgm:pt modelId="{E6661A80-D136-4430-9B93-62CE713C85C7}" type="sibTrans" cxnId="{E14AA103-29F4-4AB3-B827-AEA46657B24D}">
      <dgm:prSet/>
      <dgm:spPr/>
      <dgm:t>
        <a:bodyPr/>
        <a:lstStyle/>
        <a:p>
          <a:endParaRPr lang="en-US"/>
        </a:p>
      </dgm:t>
    </dgm:pt>
    <dgm:pt modelId="{A6DAF6DB-6053-4E11-81E8-5C9668F6CB67}" type="pres">
      <dgm:prSet presAssocID="{D939A866-3E41-4839-83D8-B8DC516D5372}" presName="root" presStyleCnt="0">
        <dgm:presLayoutVars>
          <dgm:dir/>
          <dgm:resizeHandles val="exact"/>
        </dgm:presLayoutVars>
      </dgm:prSet>
      <dgm:spPr/>
    </dgm:pt>
    <dgm:pt modelId="{8DE538FE-BE57-48E5-B790-8DF52FA01E40}" type="pres">
      <dgm:prSet presAssocID="{1CE956B4-43E8-451A-AF0F-8447D6BB162F}" presName="compNode" presStyleCnt="0"/>
      <dgm:spPr/>
    </dgm:pt>
    <dgm:pt modelId="{E0C6034A-CDE0-4B13-A634-8645498AA4E4}" type="pres">
      <dgm:prSet presAssocID="{1CE956B4-43E8-451A-AF0F-8447D6BB162F}" presName="bgRect" presStyleLbl="bgShp" presStyleIdx="0" presStyleCnt="4"/>
      <dgm:spPr/>
    </dgm:pt>
    <dgm:pt modelId="{8DEC74F9-8393-44AF-8A38-6F9635A998B0}" type="pres">
      <dgm:prSet presAssocID="{1CE956B4-43E8-451A-AF0F-8447D6BB16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7B43D3F-128D-4974-BD24-47003E15D8EB}" type="pres">
      <dgm:prSet presAssocID="{1CE956B4-43E8-451A-AF0F-8447D6BB162F}" presName="spaceRect" presStyleCnt="0"/>
      <dgm:spPr/>
    </dgm:pt>
    <dgm:pt modelId="{F2512A1F-93D5-4474-8702-E484E974A261}" type="pres">
      <dgm:prSet presAssocID="{1CE956B4-43E8-451A-AF0F-8447D6BB162F}" presName="parTx" presStyleLbl="revTx" presStyleIdx="0" presStyleCnt="4">
        <dgm:presLayoutVars>
          <dgm:chMax val="0"/>
          <dgm:chPref val="0"/>
        </dgm:presLayoutVars>
      </dgm:prSet>
      <dgm:spPr/>
    </dgm:pt>
    <dgm:pt modelId="{E20E4C2B-1A15-4129-A110-0809A0F11420}" type="pres">
      <dgm:prSet presAssocID="{AEDC9674-B8A8-4471-975C-EF31FFCFD459}" presName="sibTrans" presStyleCnt="0"/>
      <dgm:spPr/>
    </dgm:pt>
    <dgm:pt modelId="{206210D6-0F4F-40C3-AD40-816F0D359891}" type="pres">
      <dgm:prSet presAssocID="{4100A425-1B07-4B2C-8030-AF83EE9AD465}" presName="compNode" presStyleCnt="0"/>
      <dgm:spPr/>
    </dgm:pt>
    <dgm:pt modelId="{643D2A5D-6F83-497D-BD69-0A3834009261}" type="pres">
      <dgm:prSet presAssocID="{4100A425-1B07-4B2C-8030-AF83EE9AD465}" presName="bgRect" presStyleLbl="bgShp" presStyleIdx="1" presStyleCnt="4"/>
      <dgm:spPr/>
    </dgm:pt>
    <dgm:pt modelId="{C5F6ECDC-7BD6-423C-951D-DCB62F287D83}" type="pres">
      <dgm:prSet presAssocID="{4100A425-1B07-4B2C-8030-AF83EE9AD4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A479718-5859-49EC-A214-5326751AE902}" type="pres">
      <dgm:prSet presAssocID="{4100A425-1B07-4B2C-8030-AF83EE9AD465}" presName="spaceRect" presStyleCnt="0"/>
      <dgm:spPr/>
    </dgm:pt>
    <dgm:pt modelId="{CFBD91F2-28AB-4EAB-A62D-C5E3EA54CF07}" type="pres">
      <dgm:prSet presAssocID="{4100A425-1B07-4B2C-8030-AF83EE9AD465}" presName="parTx" presStyleLbl="revTx" presStyleIdx="1" presStyleCnt="4">
        <dgm:presLayoutVars>
          <dgm:chMax val="0"/>
          <dgm:chPref val="0"/>
        </dgm:presLayoutVars>
      </dgm:prSet>
      <dgm:spPr/>
    </dgm:pt>
    <dgm:pt modelId="{D23C697F-F6AF-4890-B9E3-37B7822E2527}" type="pres">
      <dgm:prSet presAssocID="{6647432D-CFCB-42DC-84EC-D06B354C099A}" presName="sibTrans" presStyleCnt="0"/>
      <dgm:spPr/>
    </dgm:pt>
    <dgm:pt modelId="{58295931-6FB3-4FB8-AD3A-4D5468C173F4}" type="pres">
      <dgm:prSet presAssocID="{AEAF3932-DFAF-447E-989A-F5A887127484}" presName="compNode" presStyleCnt="0"/>
      <dgm:spPr/>
    </dgm:pt>
    <dgm:pt modelId="{FA4BA627-DF74-432C-A2F4-4A7E84138821}" type="pres">
      <dgm:prSet presAssocID="{AEAF3932-DFAF-447E-989A-F5A887127484}" presName="bgRect" presStyleLbl="bgShp" presStyleIdx="2" presStyleCnt="4"/>
      <dgm:spPr/>
    </dgm:pt>
    <dgm:pt modelId="{0550B706-2030-4A49-8146-AE3E7E7EF08C}" type="pres">
      <dgm:prSet presAssocID="{AEAF3932-DFAF-447E-989A-F5A8871274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A1BDC3D-A909-40AC-BF68-8F31150D6697}" type="pres">
      <dgm:prSet presAssocID="{AEAF3932-DFAF-447E-989A-F5A887127484}" presName="spaceRect" presStyleCnt="0"/>
      <dgm:spPr/>
    </dgm:pt>
    <dgm:pt modelId="{311C0810-F95B-40DE-A2F0-A83AB8DC3D86}" type="pres">
      <dgm:prSet presAssocID="{AEAF3932-DFAF-447E-989A-F5A887127484}" presName="parTx" presStyleLbl="revTx" presStyleIdx="2" presStyleCnt="4">
        <dgm:presLayoutVars>
          <dgm:chMax val="0"/>
          <dgm:chPref val="0"/>
        </dgm:presLayoutVars>
      </dgm:prSet>
      <dgm:spPr/>
    </dgm:pt>
    <dgm:pt modelId="{AB196DB6-00CF-48CE-9C46-0CE31A03C464}" type="pres">
      <dgm:prSet presAssocID="{3BFB4FF1-74CF-4797-ACB9-756C708ED2E5}" presName="sibTrans" presStyleCnt="0"/>
      <dgm:spPr/>
    </dgm:pt>
    <dgm:pt modelId="{654E6AE3-8072-4443-9B3D-11C3A26520FF}" type="pres">
      <dgm:prSet presAssocID="{3944D881-BFA7-432F-8B8F-2A881CDFFCD1}" presName="compNode" presStyleCnt="0"/>
      <dgm:spPr/>
    </dgm:pt>
    <dgm:pt modelId="{069CB1B3-2841-4FE7-9A58-B896CA816FD2}" type="pres">
      <dgm:prSet presAssocID="{3944D881-BFA7-432F-8B8F-2A881CDFFCD1}" presName="bgRect" presStyleLbl="bgShp" presStyleIdx="3" presStyleCnt="4"/>
      <dgm:spPr/>
    </dgm:pt>
    <dgm:pt modelId="{CB95B48B-4A3B-4DA3-B446-B5ECF06F27A3}" type="pres">
      <dgm:prSet presAssocID="{3944D881-BFA7-432F-8B8F-2A881CDFFCD1}" presName="iconRect" presStyleLbl="node1" presStyleIdx="3" presStyleCnt="4"/>
      <dgm:spPr>
        <a:prstGeom prst="cloud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E52765D-656D-4C51-95CD-43A06BFDB0AB}" type="pres">
      <dgm:prSet presAssocID="{3944D881-BFA7-432F-8B8F-2A881CDFFCD1}" presName="spaceRect" presStyleCnt="0"/>
      <dgm:spPr/>
    </dgm:pt>
    <dgm:pt modelId="{7FEA1F63-6995-4EAF-B993-432D629E1377}" type="pres">
      <dgm:prSet presAssocID="{3944D881-BFA7-432F-8B8F-2A881CDFFC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4AA103-29F4-4AB3-B827-AEA46657B24D}" srcId="{D939A866-3E41-4839-83D8-B8DC516D5372}" destId="{3944D881-BFA7-432F-8B8F-2A881CDFFCD1}" srcOrd="3" destOrd="0" parTransId="{2143FC8E-73AC-4D9F-A51A-A26227701BE6}" sibTransId="{E6661A80-D136-4430-9B93-62CE713C85C7}"/>
    <dgm:cxn modelId="{E04AF504-0808-4D17-8235-E9385895751E}" type="presOf" srcId="{1CE956B4-43E8-451A-AF0F-8447D6BB162F}" destId="{F2512A1F-93D5-4474-8702-E484E974A261}" srcOrd="0" destOrd="0" presId="urn:microsoft.com/office/officeart/2018/2/layout/IconVerticalSolidList"/>
    <dgm:cxn modelId="{D0C4D83F-333C-42A5-8B41-0EBB66C1C4D2}" type="presOf" srcId="{3944D881-BFA7-432F-8B8F-2A881CDFFCD1}" destId="{7FEA1F63-6995-4EAF-B993-432D629E1377}" srcOrd="0" destOrd="0" presId="urn:microsoft.com/office/officeart/2018/2/layout/IconVerticalSolidList"/>
    <dgm:cxn modelId="{DD997149-195A-4842-84A2-5E2724D80AB6}" type="presOf" srcId="{4100A425-1B07-4B2C-8030-AF83EE9AD465}" destId="{CFBD91F2-28AB-4EAB-A62D-C5E3EA54CF07}" srcOrd="0" destOrd="0" presId="urn:microsoft.com/office/officeart/2018/2/layout/IconVerticalSolidList"/>
    <dgm:cxn modelId="{D2746A5F-21B0-4F8F-8A59-85BE0245D24E}" type="presOf" srcId="{AEAF3932-DFAF-447E-989A-F5A887127484}" destId="{311C0810-F95B-40DE-A2F0-A83AB8DC3D86}" srcOrd="0" destOrd="0" presId="urn:microsoft.com/office/officeart/2018/2/layout/IconVerticalSolidList"/>
    <dgm:cxn modelId="{78BAED60-8A27-4730-89B6-00F45FECB1D5}" srcId="{D939A866-3E41-4839-83D8-B8DC516D5372}" destId="{1CE956B4-43E8-451A-AF0F-8447D6BB162F}" srcOrd="0" destOrd="0" parTransId="{2D0FF5DC-BE9A-4589-B7FF-4677770AA394}" sibTransId="{AEDC9674-B8A8-4471-975C-EF31FFCFD459}"/>
    <dgm:cxn modelId="{5E6FAE64-DDD6-4F8C-8115-AF56D665D9B3}" srcId="{D939A866-3E41-4839-83D8-B8DC516D5372}" destId="{AEAF3932-DFAF-447E-989A-F5A887127484}" srcOrd="2" destOrd="0" parTransId="{2EF8F489-70F5-49E3-A72C-2B1A7631871C}" sibTransId="{3BFB4FF1-74CF-4797-ACB9-756C708ED2E5}"/>
    <dgm:cxn modelId="{23859891-C93E-4216-88EC-246C3B6DFDB1}" srcId="{D939A866-3E41-4839-83D8-B8DC516D5372}" destId="{4100A425-1B07-4B2C-8030-AF83EE9AD465}" srcOrd="1" destOrd="0" parTransId="{C5E05F8A-3058-4051-933C-8B604CE54883}" sibTransId="{6647432D-CFCB-42DC-84EC-D06B354C099A}"/>
    <dgm:cxn modelId="{A1EE6ECA-4065-4CC4-A1D3-11CC5AD65E8C}" type="presOf" srcId="{D939A866-3E41-4839-83D8-B8DC516D5372}" destId="{A6DAF6DB-6053-4E11-81E8-5C9668F6CB67}" srcOrd="0" destOrd="0" presId="urn:microsoft.com/office/officeart/2018/2/layout/IconVerticalSolidList"/>
    <dgm:cxn modelId="{4EFDE5AC-2D7A-4E58-A1EA-08D256599411}" type="presParOf" srcId="{A6DAF6DB-6053-4E11-81E8-5C9668F6CB67}" destId="{8DE538FE-BE57-48E5-B790-8DF52FA01E40}" srcOrd="0" destOrd="0" presId="urn:microsoft.com/office/officeart/2018/2/layout/IconVerticalSolidList"/>
    <dgm:cxn modelId="{C9D70495-D409-4A98-ACFE-3997498FA071}" type="presParOf" srcId="{8DE538FE-BE57-48E5-B790-8DF52FA01E40}" destId="{E0C6034A-CDE0-4B13-A634-8645498AA4E4}" srcOrd="0" destOrd="0" presId="urn:microsoft.com/office/officeart/2018/2/layout/IconVerticalSolidList"/>
    <dgm:cxn modelId="{4159B1F2-3AF0-42F3-973C-191BB1A7197B}" type="presParOf" srcId="{8DE538FE-BE57-48E5-B790-8DF52FA01E40}" destId="{8DEC74F9-8393-44AF-8A38-6F9635A998B0}" srcOrd="1" destOrd="0" presId="urn:microsoft.com/office/officeart/2018/2/layout/IconVerticalSolidList"/>
    <dgm:cxn modelId="{5CCCAD5D-DBC0-4CD4-92C2-32E0E79E2E84}" type="presParOf" srcId="{8DE538FE-BE57-48E5-B790-8DF52FA01E40}" destId="{C7B43D3F-128D-4974-BD24-47003E15D8EB}" srcOrd="2" destOrd="0" presId="urn:microsoft.com/office/officeart/2018/2/layout/IconVerticalSolidList"/>
    <dgm:cxn modelId="{7656F1BB-C997-4DC2-A1AD-EC79CF2FCEC8}" type="presParOf" srcId="{8DE538FE-BE57-48E5-B790-8DF52FA01E40}" destId="{F2512A1F-93D5-4474-8702-E484E974A261}" srcOrd="3" destOrd="0" presId="urn:microsoft.com/office/officeart/2018/2/layout/IconVerticalSolidList"/>
    <dgm:cxn modelId="{E64AC3F2-4719-4783-9566-5F317D7DA34D}" type="presParOf" srcId="{A6DAF6DB-6053-4E11-81E8-5C9668F6CB67}" destId="{E20E4C2B-1A15-4129-A110-0809A0F11420}" srcOrd="1" destOrd="0" presId="urn:microsoft.com/office/officeart/2018/2/layout/IconVerticalSolidList"/>
    <dgm:cxn modelId="{D07EF113-D045-4D4A-8E3D-D999FFC347CA}" type="presParOf" srcId="{A6DAF6DB-6053-4E11-81E8-5C9668F6CB67}" destId="{206210D6-0F4F-40C3-AD40-816F0D359891}" srcOrd="2" destOrd="0" presId="urn:microsoft.com/office/officeart/2018/2/layout/IconVerticalSolidList"/>
    <dgm:cxn modelId="{9617B1B7-F94B-4000-8AEB-9641C90F0477}" type="presParOf" srcId="{206210D6-0F4F-40C3-AD40-816F0D359891}" destId="{643D2A5D-6F83-497D-BD69-0A3834009261}" srcOrd="0" destOrd="0" presId="urn:microsoft.com/office/officeart/2018/2/layout/IconVerticalSolidList"/>
    <dgm:cxn modelId="{4265832B-61EF-4795-B3CD-4709EF350E5A}" type="presParOf" srcId="{206210D6-0F4F-40C3-AD40-816F0D359891}" destId="{C5F6ECDC-7BD6-423C-951D-DCB62F287D83}" srcOrd="1" destOrd="0" presId="urn:microsoft.com/office/officeart/2018/2/layout/IconVerticalSolidList"/>
    <dgm:cxn modelId="{FF0AEDF8-3572-4FA8-BB75-FAF7FBCDC076}" type="presParOf" srcId="{206210D6-0F4F-40C3-AD40-816F0D359891}" destId="{5A479718-5859-49EC-A214-5326751AE902}" srcOrd="2" destOrd="0" presId="urn:microsoft.com/office/officeart/2018/2/layout/IconVerticalSolidList"/>
    <dgm:cxn modelId="{A41E0B98-BACD-4CA6-8DE3-F3CC8693CA07}" type="presParOf" srcId="{206210D6-0F4F-40C3-AD40-816F0D359891}" destId="{CFBD91F2-28AB-4EAB-A62D-C5E3EA54CF07}" srcOrd="3" destOrd="0" presId="urn:microsoft.com/office/officeart/2018/2/layout/IconVerticalSolidList"/>
    <dgm:cxn modelId="{7819058B-E2AE-40DF-ABA7-B19B0786C535}" type="presParOf" srcId="{A6DAF6DB-6053-4E11-81E8-5C9668F6CB67}" destId="{D23C697F-F6AF-4890-B9E3-37B7822E2527}" srcOrd="3" destOrd="0" presId="urn:microsoft.com/office/officeart/2018/2/layout/IconVerticalSolidList"/>
    <dgm:cxn modelId="{EF2D0FD3-C3D7-423B-A6CB-1CD8BAF3D84C}" type="presParOf" srcId="{A6DAF6DB-6053-4E11-81E8-5C9668F6CB67}" destId="{58295931-6FB3-4FB8-AD3A-4D5468C173F4}" srcOrd="4" destOrd="0" presId="urn:microsoft.com/office/officeart/2018/2/layout/IconVerticalSolidList"/>
    <dgm:cxn modelId="{2D8AAAA2-6E11-4E8B-9449-F8F0A3CE444C}" type="presParOf" srcId="{58295931-6FB3-4FB8-AD3A-4D5468C173F4}" destId="{FA4BA627-DF74-432C-A2F4-4A7E84138821}" srcOrd="0" destOrd="0" presId="urn:microsoft.com/office/officeart/2018/2/layout/IconVerticalSolidList"/>
    <dgm:cxn modelId="{78945DB0-B3CD-4E8D-B128-D4D549EE50A9}" type="presParOf" srcId="{58295931-6FB3-4FB8-AD3A-4D5468C173F4}" destId="{0550B706-2030-4A49-8146-AE3E7E7EF08C}" srcOrd="1" destOrd="0" presId="urn:microsoft.com/office/officeart/2018/2/layout/IconVerticalSolidList"/>
    <dgm:cxn modelId="{F7810CBA-34F2-49D1-A1EE-2BDFA451BCDB}" type="presParOf" srcId="{58295931-6FB3-4FB8-AD3A-4D5468C173F4}" destId="{DA1BDC3D-A909-40AC-BF68-8F31150D6697}" srcOrd="2" destOrd="0" presId="urn:microsoft.com/office/officeart/2018/2/layout/IconVerticalSolidList"/>
    <dgm:cxn modelId="{54B876A9-6111-4DB2-B073-C65599430020}" type="presParOf" srcId="{58295931-6FB3-4FB8-AD3A-4D5468C173F4}" destId="{311C0810-F95B-40DE-A2F0-A83AB8DC3D86}" srcOrd="3" destOrd="0" presId="urn:microsoft.com/office/officeart/2018/2/layout/IconVerticalSolidList"/>
    <dgm:cxn modelId="{E0E1A7F1-83BE-4E66-A39F-5224E9010D18}" type="presParOf" srcId="{A6DAF6DB-6053-4E11-81E8-5C9668F6CB67}" destId="{AB196DB6-00CF-48CE-9C46-0CE31A03C464}" srcOrd="5" destOrd="0" presId="urn:microsoft.com/office/officeart/2018/2/layout/IconVerticalSolidList"/>
    <dgm:cxn modelId="{CC297996-2C50-4377-9133-B21DC02C52EB}" type="presParOf" srcId="{A6DAF6DB-6053-4E11-81E8-5C9668F6CB67}" destId="{654E6AE3-8072-4443-9B3D-11C3A26520FF}" srcOrd="6" destOrd="0" presId="urn:microsoft.com/office/officeart/2018/2/layout/IconVerticalSolidList"/>
    <dgm:cxn modelId="{30850EF8-C35F-4306-9B83-1932673D2D79}" type="presParOf" srcId="{654E6AE3-8072-4443-9B3D-11C3A26520FF}" destId="{069CB1B3-2841-4FE7-9A58-B896CA816FD2}" srcOrd="0" destOrd="0" presId="urn:microsoft.com/office/officeart/2018/2/layout/IconVerticalSolidList"/>
    <dgm:cxn modelId="{9C13C3F1-106E-4789-8AA6-527373BEB8C1}" type="presParOf" srcId="{654E6AE3-8072-4443-9B3D-11C3A26520FF}" destId="{CB95B48B-4A3B-4DA3-B446-B5ECF06F27A3}" srcOrd="1" destOrd="0" presId="urn:microsoft.com/office/officeart/2018/2/layout/IconVerticalSolidList"/>
    <dgm:cxn modelId="{A3664FCD-8135-480C-AF68-139CE88315A0}" type="presParOf" srcId="{654E6AE3-8072-4443-9B3D-11C3A26520FF}" destId="{7E52765D-656D-4C51-95CD-43A06BFDB0AB}" srcOrd="2" destOrd="0" presId="urn:microsoft.com/office/officeart/2018/2/layout/IconVerticalSolidList"/>
    <dgm:cxn modelId="{0862E30C-CC5A-47FC-8011-C196DDF50B21}" type="presParOf" srcId="{654E6AE3-8072-4443-9B3D-11C3A26520FF}" destId="{7FEA1F63-6995-4EAF-B993-432D629E13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97120B-3238-FA48-A82A-26BD673314C3}" type="doc">
      <dgm:prSet loTypeId="urn:microsoft.com/office/officeart/2005/8/layout/cycle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6A8E233D-66CF-2E46-A7D2-32D253FBDE7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1600" dirty="0"/>
            <a:t>Locations and Proximities Saved On Device</a:t>
          </a:r>
        </a:p>
      </dgm:t>
    </dgm:pt>
    <dgm:pt modelId="{A67E2599-C156-B143-A49D-8E9694BC5090}" type="parTrans" cxnId="{3DF83178-AFD3-4B48-AD35-977F1093B52D}">
      <dgm:prSet/>
      <dgm:spPr/>
      <dgm:t>
        <a:bodyPr/>
        <a:lstStyle/>
        <a:p>
          <a:endParaRPr lang="en-GB" sz="2400"/>
        </a:p>
      </dgm:t>
    </dgm:pt>
    <dgm:pt modelId="{3DC5BD79-51AD-6A49-B71E-0220F586C0FE}" type="sibTrans" cxnId="{3DF83178-AFD3-4B48-AD35-977F1093B52D}">
      <dgm:prSet custT="1"/>
      <dgm:spPr/>
      <dgm:t>
        <a:bodyPr/>
        <a:lstStyle/>
        <a:p>
          <a:endParaRPr lang="en-GB" sz="1400"/>
        </a:p>
      </dgm:t>
    </dgm:pt>
    <dgm:pt modelId="{8ACBEAF4-0B62-A44F-BCC8-57B45E03F431}">
      <dgm:prSet phldrT="[Text]" custT="1"/>
      <dgm:spPr/>
      <dgm:t>
        <a:bodyPr/>
        <a:lstStyle/>
        <a:p>
          <a:r>
            <a:rPr lang="en-GB" sz="1600" dirty="0"/>
            <a:t>Device subscribes to local case notifications</a:t>
          </a:r>
        </a:p>
      </dgm:t>
    </dgm:pt>
    <dgm:pt modelId="{3F7AA925-3FD3-6A49-AF54-5EF7FBE0789B}" type="parTrans" cxnId="{5BFB0055-D16A-FF45-9B9C-1AB9B6915C7B}">
      <dgm:prSet/>
      <dgm:spPr/>
      <dgm:t>
        <a:bodyPr/>
        <a:lstStyle/>
        <a:p>
          <a:endParaRPr lang="en-GB" sz="2400"/>
        </a:p>
      </dgm:t>
    </dgm:pt>
    <dgm:pt modelId="{6681766C-A37C-CE42-8DA4-BC8B2CD0A9B8}" type="sibTrans" cxnId="{5BFB0055-D16A-FF45-9B9C-1AB9B6915C7B}">
      <dgm:prSet custT="1"/>
      <dgm:spPr/>
      <dgm:t>
        <a:bodyPr/>
        <a:lstStyle/>
        <a:p>
          <a:endParaRPr lang="en-GB" sz="1400"/>
        </a:p>
      </dgm:t>
    </dgm:pt>
    <dgm:pt modelId="{007CB6F0-B7AF-CC41-831E-AD0456D91EB6}">
      <dgm:prSet phldrT="[Text]" custT="1"/>
      <dgm:spPr/>
      <dgm:t>
        <a:bodyPr/>
        <a:lstStyle/>
        <a:p>
          <a:r>
            <a:rPr lang="en-GB" sz="1600" dirty="0"/>
            <a:t>Unwell individuals publish contact history</a:t>
          </a:r>
        </a:p>
      </dgm:t>
    </dgm:pt>
    <dgm:pt modelId="{300844B6-3833-504C-9FF5-221B932496F7}" type="parTrans" cxnId="{50834D3F-C552-A04B-826A-2CD4F2DCE471}">
      <dgm:prSet/>
      <dgm:spPr/>
      <dgm:t>
        <a:bodyPr/>
        <a:lstStyle/>
        <a:p>
          <a:endParaRPr lang="en-GB" sz="2400"/>
        </a:p>
      </dgm:t>
    </dgm:pt>
    <dgm:pt modelId="{28C822BD-0FF0-8B41-80F0-BF6ACC65B045}" type="sibTrans" cxnId="{50834D3F-C552-A04B-826A-2CD4F2DCE471}">
      <dgm:prSet custT="1"/>
      <dgm:spPr/>
      <dgm:t>
        <a:bodyPr/>
        <a:lstStyle/>
        <a:p>
          <a:endParaRPr lang="en-GB" sz="1400"/>
        </a:p>
      </dgm:t>
    </dgm:pt>
    <dgm:pt modelId="{4BBEC8B1-3D8E-C043-937C-4A1176194BFE}">
      <dgm:prSet phldrT="[Text]" custT="1"/>
      <dgm:spPr/>
      <dgm:t>
        <a:bodyPr/>
        <a:lstStyle/>
        <a:p>
          <a:r>
            <a:rPr lang="en-GB" sz="1600" dirty="0"/>
            <a:t>Historical Location &amp; Proximity matching determines relevance</a:t>
          </a:r>
        </a:p>
      </dgm:t>
    </dgm:pt>
    <dgm:pt modelId="{58AC28A1-3468-F541-998C-9BE63562703F}" type="parTrans" cxnId="{B51C6117-69DD-D442-A885-7BACDED41AAF}">
      <dgm:prSet/>
      <dgm:spPr/>
      <dgm:t>
        <a:bodyPr/>
        <a:lstStyle/>
        <a:p>
          <a:endParaRPr lang="en-GB" sz="2400"/>
        </a:p>
      </dgm:t>
    </dgm:pt>
    <dgm:pt modelId="{CEE92963-5DDB-9D40-B28C-8BAD82853823}" type="sibTrans" cxnId="{B51C6117-69DD-D442-A885-7BACDED41AAF}">
      <dgm:prSet custT="1"/>
      <dgm:spPr/>
      <dgm:t>
        <a:bodyPr/>
        <a:lstStyle/>
        <a:p>
          <a:endParaRPr lang="en-GB" sz="1400"/>
        </a:p>
      </dgm:t>
    </dgm:pt>
    <dgm:pt modelId="{80136435-01AA-C845-B1C1-14D17840022F}">
      <dgm:prSet phldrT="[Text]" custT="1"/>
      <dgm:spPr/>
      <dgm:t>
        <a:bodyPr/>
        <a:lstStyle/>
        <a:p>
          <a:r>
            <a:rPr lang="en-GB" sz="1600" dirty="0"/>
            <a:t>Well individuals receive personal, specific alerts</a:t>
          </a:r>
        </a:p>
      </dgm:t>
    </dgm:pt>
    <dgm:pt modelId="{17DDD60C-52CF-A04F-8C9F-80387034D4B4}" type="parTrans" cxnId="{4E4D6CA4-DCF6-1440-B5C9-0111EB3D6B14}">
      <dgm:prSet/>
      <dgm:spPr/>
      <dgm:t>
        <a:bodyPr/>
        <a:lstStyle/>
        <a:p>
          <a:endParaRPr lang="en-GB" sz="2400"/>
        </a:p>
      </dgm:t>
    </dgm:pt>
    <dgm:pt modelId="{D52F5564-1770-A441-978A-9093C378E1A7}" type="sibTrans" cxnId="{4E4D6CA4-DCF6-1440-B5C9-0111EB3D6B14}">
      <dgm:prSet custT="1"/>
      <dgm:spPr/>
      <dgm:t>
        <a:bodyPr/>
        <a:lstStyle/>
        <a:p>
          <a:endParaRPr lang="en-GB" sz="1400"/>
        </a:p>
      </dgm:t>
    </dgm:pt>
    <dgm:pt modelId="{267552D6-C992-9F4C-B2DA-A980273870F3}">
      <dgm:prSet custT="1"/>
      <dgm:spPr>
        <a:solidFill>
          <a:schemeClr val="accent6"/>
        </a:solidFill>
      </dgm:spPr>
      <dgm:t>
        <a:bodyPr/>
        <a:lstStyle/>
        <a:p>
          <a:r>
            <a:rPr lang="en-GB" sz="1400" dirty="0"/>
            <a:t>Recommendation Reviewed / Behaviour altered to suit exposure</a:t>
          </a:r>
        </a:p>
      </dgm:t>
    </dgm:pt>
    <dgm:pt modelId="{44B58C43-F2B1-6F47-8EED-4C41758221C5}" type="parTrans" cxnId="{D0344D8C-F524-C04E-A804-8A5840C4DE5B}">
      <dgm:prSet/>
      <dgm:spPr/>
      <dgm:t>
        <a:bodyPr/>
        <a:lstStyle/>
        <a:p>
          <a:endParaRPr lang="en-GB" sz="2400"/>
        </a:p>
      </dgm:t>
    </dgm:pt>
    <dgm:pt modelId="{6CD4C658-68A0-1B48-BA70-8010B8D717AB}" type="sibTrans" cxnId="{D0344D8C-F524-C04E-A804-8A5840C4DE5B}">
      <dgm:prSet custT="1"/>
      <dgm:spPr/>
      <dgm:t>
        <a:bodyPr/>
        <a:lstStyle/>
        <a:p>
          <a:endParaRPr lang="en-GB" sz="1400"/>
        </a:p>
      </dgm:t>
    </dgm:pt>
    <dgm:pt modelId="{96239A50-DDC6-AB4F-A059-7795BE3AC30D}" type="pres">
      <dgm:prSet presAssocID="{1897120B-3238-FA48-A82A-26BD673314C3}" presName="cycle" presStyleCnt="0">
        <dgm:presLayoutVars>
          <dgm:dir/>
          <dgm:resizeHandles val="exact"/>
        </dgm:presLayoutVars>
      </dgm:prSet>
      <dgm:spPr/>
    </dgm:pt>
    <dgm:pt modelId="{E2082A67-DF9D-C147-B49A-3FB672A666D9}" type="pres">
      <dgm:prSet presAssocID="{6A8E233D-66CF-2E46-A7D2-32D253FBDE73}" presName="node" presStyleLbl="node1" presStyleIdx="0" presStyleCnt="6">
        <dgm:presLayoutVars>
          <dgm:bulletEnabled val="1"/>
        </dgm:presLayoutVars>
      </dgm:prSet>
      <dgm:spPr/>
    </dgm:pt>
    <dgm:pt modelId="{89CF87BE-2F87-AD41-8CAC-AE110BF0366E}" type="pres">
      <dgm:prSet presAssocID="{3DC5BD79-51AD-6A49-B71E-0220F586C0FE}" presName="sibTrans" presStyleLbl="sibTrans2D1" presStyleIdx="0" presStyleCnt="6"/>
      <dgm:spPr/>
    </dgm:pt>
    <dgm:pt modelId="{B1CD12EE-031D-EE45-BD8C-3BB6C5718717}" type="pres">
      <dgm:prSet presAssocID="{3DC5BD79-51AD-6A49-B71E-0220F586C0FE}" presName="connectorText" presStyleLbl="sibTrans2D1" presStyleIdx="0" presStyleCnt="6"/>
      <dgm:spPr/>
    </dgm:pt>
    <dgm:pt modelId="{A9737102-8F33-8D4E-83D5-678B7B8E86D5}" type="pres">
      <dgm:prSet presAssocID="{8ACBEAF4-0B62-A44F-BCC8-57B45E03F431}" presName="node" presStyleLbl="node1" presStyleIdx="1" presStyleCnt="6">
        <dgm:presLayoutVars>
          <dgm:bulletEnabled val="1"/>
        </dgm:presLayoutVars>
      </dgm:prSet>
      <dgm:spPr/>
    </dgm:pt>
    <dgm:pt modelId="{FDCFE73E-3A2B-DC43-9947-E446195E3115}" type="pres">
      <dgm:prSet presAssocID="{6681766C-A37C-CE42-8DA4-BC8B2CD0A9B8}" presName="sibTrans" presStyleLbl="sibTrans2D1" presStyleIdx="1" presStyleCnt="6"/>
      <dgm:spPr/>
    </dgm:pt>
    <dgm:pt modelId="{2B59C115-81F2-3C4A-893D-973F43262635}" type="pres">
      <dgm:prSet presAssocID="{6681766C-A37C-CE42-8DA4-BC8B2CD0A9B8}" presName="connectorText" presStyleLbl="sibTrans2D1" presStyleIdx="1" presStyleCnt="6"/>
      <dgm:spPr/>
    </dgm:pt>
    <dgm:pt modelId="{6647AFBF-C286-304B-A0BD-1868F558B198}" type="pres">
      <dgm:prSet presAssocID="{007CB6F0-B7AF-CC41-831E-AD0456D91EB6}" presName="node" presStyleLbl="node1" presStyleIdx="2" presStyleCnt="6">
        <dgm:presLayoutVars>
          <dgm:bulletEnabled val="1"/>
        </dgm:presLayoutVars>
      </dgm:prSet>
      <dgm:spPr/>
    </dgm:pt>
    <dgm:pt modelId="{ED2CC554-168F-5545-97AF-9EA96692DA72}" type="pres">
      <dgm:prSet presAssocID="{28C822BD-0FF0-8B41-80F0-BF6ACC65B045}" presName="sibTrans" presStyleLbl="sibTrans2D1" presStyleIdx="2" presStyleCnt="6"/>
      <dgm:spPr/>
    </dgm:pt>
    <dgm:pt modelId="{60B1B402-33F3-8447-ACEE-9B1E0ABC02F5}" type="pres">
      <dgm:prSet presAssocID="{28C822BD-0FF0-8B41-80F0-BF6ACC65B045}" presName="connectorText" presStyleLbl="sibTrans2D1" presStyleIdx="2" presStyleCnt="6"/>
      <dgm:spPr/>
    </dgm:pt>
    <dgm:pt modelId="{8351BF54-1CF4-824B-92F0-9AEDCF058673}" type="pres">
      <dgm:prSet presAssocID="{4BBEC8B1-3D8E-C043-937C-4A1176194BFE}" presName="node" presStyleLbl="node1" presStyleIdx="3" presStyleCnt="6" custScaleX="104245" custScaleY="104824">
        <dgm:presLayoutVars>
          <dgm:bulletEnabled val="1"/>
        </dgm:presLayoutVars>
      </dgm:prSet>
      <dgm:spPr/>
    </dgm:pt>
    <dgm:pt modelId="{3224FB4B-B54F-E44B-BD10-AE80273F94F0}" type="pres">
      <dgm:prSet presAssocID="{CEE92963-5DDB-9D40-B28C-8BAD82853823}" presName="sibTrans" presStyleLbl="sibTrans2D1" presStyleIdx="3" presStyleCnt="6"/>
      <dgm:spPr/>
    </dgm:pt>
    <dgm:pt modelId="{B73021FB-00DB-D043-BA4C-E1AF53E0A430}" type="pres">
      <dgm:prSet presAssocID="{CEE92963-5DDB-9D40-B28C-8BAD82853823}" presName="connectorText" presStyleLbl="sibTrans2D1" presStyleIdx="3" presStyleCnt="6"/>
      <dgm:spPr/>
    </dgm:pt>
    <dgm:pt modelId="{1F5E04B6-185D-0C40-8D52-C114CE16315E}" type="pres">
      <dgm:prSet presAssocID="{80136435-01AA-C845-B1C1-14D17840022F}" presName="node" presStyleLbl="node1" presStyleIdx="4" presStyleCnt="6">
        <dgm:presLayoutVars>
          <dgm:bulletEnabled val="1"/>
        </dgm:presLayoutVars>
      </dgm:prSet>
      <dgm:spPr/>
    </dgm:pt>
    <dgm:pt modelId="{8BE3C5C7-AB10-C740-AD2F-B73D5BA590AD}" type="pres">
      <dgm:prSet presAssocID="{D52F5564-1770-A441-978A-9093C378E1A7}" presName="sibTrans" presStyleLbl="sibTrans2D1" presStyleIdx="4" presStyleCnt="6"/>
      <dgm:spPr/>
    </dgm:pt>
    <dgm:pt modelId="{5269D85C-6E54-4044-9C07-AF028C77911F}" type="pres">
      <dgm:prSet presAssocID="{D52F5564-1770-A441-978A-9093C378E1A7}" presName="connectorText" presStyleLbl="sibTrans2D1" presStyleIdx="4" presStyleCnt="6"/>
      <dgm:spPr/>
    </dgm:pt>
    <dgm:pt modelId="{7A5310A7-A39B-D44E-9055-7F17EA2514BA}" type="pres">
      <dgm:prSet presAssocID="{267552D6-C992-9F4C-B2DA-A980273870F3}" presName="node" presStyleLbl="node1" presStyleIdx="5" presStyleCnt="6" custScaleX="122751" custScaleY="119478">
        <dgm:presLayoutVars>
          <dgm:bulletEnabled val="1"/>
        </dgm:presLayoutVars>
      </dgm:prSet>
      <dgm:spPr/>
    </dgm:pt>
    <dgm:pt modelId="{8D1C85E7-B9EC-8A4C-BBBD-5DFF9CC7641A}" type="pres">
      <dgm:prSet presAssocID="{6CD4C658-68A0-1B48-BA70-8010B8D717AB}" presName="sibTrans" presStyleLbl="sibTrans2D1" presStyleIdx="5" presStyleCnt="6"/>
      <dgm:spPr/>
    </dgm:pt>
    <dgm:pt modelId="{21E41810-2EC6-0B45-A27F-382A4090FB23}" type="pres">
      <dgm:prSet presAssocID="{6CD4C658-68A0-1B48-BA70-8010B8D717AB}" presName="connectorText" presStyleLbl="sibTrans2D1" presStyleIdx="5" presStyleCnt="6"/>
      <dgm:spPr/>
    </dgm:pt>
  </dgm:ptLst>
  <dgm:cxnLst>
    <dgm:cxn modelId="{DA92B909-418E-9D47-9D30-B3ECDA29C3E3}" type="presOf" srcId="{267552D6-C992-9F4C-B2DA-A980273870F3}" destId="{7A5310A7-A39B-D44E-9055-7F17EA2514BA}" srcOrd="0" destOrd="0" presId="urn:microsoft.com/office/officeart/2005/8/layout/cycle2"/>
    <dgm:cxn modelId="{B51C6117-69DD-D442-A885-7BACDED41AAF}" srcId="{1897120B-3238-FA48-A82A-26BD673314C3}" destId="{4BBEC8B1-3D8E-C043-937C-4A1176194BFE}" srcOrd="3" destOrd="0" parTransId="{58AC28A1-3468-F541-998C-9BE63562703F}" sibTransId="{CEE92963-5DDB-9D40-B28C-8BAD82853823}"/>
    <dgm:cxn modelId="{F2A2A71A-EFD5-EA4E-BB5A-123EC18188E2}" type="presOf" srcId="{1897120B-3238-FA48-A82A-26BD673314C3}" destId="{96239A50-DDC6-AB4F-A059-7795BE3AC30D}" srcOrd="0" destOrd="0" presId="urn:microsoft.com/office/officeart/2005/8/layout/cycle2"/>
    <dgm:cxn modelId="{26D30220-0DFF-5D47-B4E7-9AAE80FCB8AB}" type="presOf" srcId="{007CB6F0-B7AF-CC41-831E-AD0456D91EB6}" destId="{6647AFBF-C286-304B-A0BD-1868F558B198}" srcOrd="0" destOrd="0" presId="urn:microsoft.com/office/officeart/2005/8/layout/cycle2"/>
    <dgm:cxn modelId="{35BB0B3D-A8E1-A94B-81BB-32C1F294276D}" type="presOf" srcId="{6A8E233D-66CF-2E46-A7D2-32D253FBDE73}" destId="{E2082A67-DF9D-C147-B49A-3FB672A666D9}" srcOrd="0" destOrd="0" presId="urn:microsoft.com/office/officeart/2005/8/layout/cycle2"/>
    <dgm:cxn modelId="{50834D3F-C552-A04B-826A-2CD4F2DCE471}" srcId="{1897120B-3238-FA48-A82A-26BD673314C3}" destId="{007CB6F0-B7AF-CC41-831E-AD0456D91EB6}" srcOrd="2" destOrd="0" parTransId="{300844B6-3833-504C-9FF5-221B932496F7}" sibTransId="{28C822BD-0FF0-8B41-80F0-BF6ACC65B045}"/>
    <dgm:cxn modelId="{69F56146-DFB1-8E44-BEC9-16B3388700DC}" type="presOf" srcId="{CEE92963-5DDB-9D40-B28C-8BAD82853823}" destId="{B73021FB-00DB-D043-BA4C-E1AF53E0A430}" srcOrd="1" destOrd="0" presId="urn:microsoft.com/office/officeart/2005/8/layout/cycle2"/>
    <dgm:cxn modelId="{109BD64C-306D-9E4D-A98B-CF73D5799905}" type="presOf" srcId="{28C822BD-0FF0-8B41-80F0-BF6ACC65B045}" destId="{ED2CC554-168F-5545-97AF-9EA96692DA72}" srcOrd="0" destOrd="0" presId="urn:microsoft.com/office/officeart/2005/8/layout/cycle2"/>
    <dgm:cxn modelId="{68DE4952-85DA-6F4D-B657-77E1F2D2DA4F}" type="presOf" srcId="{3DC5BD79-51AD-6A49-B71E-0220F586C0FE}" destId="{B1CD12EE-031D-EE45-BD8C-3BB6C5718717}" srcOrd="1" destOrd="0" presId="urn:microsoft.com/office/officeart/2005/8/layout/cycle2"/>
    <dgm:cxn modelId="{A51ADE52-0F4B-2A4E-B4A5-6DE9178A4C91}" type="presOf" srcId="{6CD4C658-68A0-1B48-BA70-8010B8D717AB}" destId="{21E41810-2EC6-0B45-A27F-382A4090FB23}" srcOrd="1" destOrd="0" presId="urn:microsoft.com/office/officeart/2005/8/layout/cycle2"/>
    <dgm:cxn modelId="{5BFB0055-D16A-FF45-9B9C-1AB9B6915C7B}" srcId="{1897120B-3238-FA48-A82A-26BD673314C3}" destId="{8ACBEAF4-0B62-A44F-BCC8-57B45E03F431}" srcOrd="1" destOrd="0" parTransId="{3F7AA925-3FD3-6A49-AF54-5EF7FBE0789B}" sibTransId="{6681766C-A37C-CE42-8DA4-BC8B2CD0A9B8}"/>
    <dgm:cxn modelId="{AB157E68-F51D-954D-A337-76B2DC4788DD}" type="presOf" srcId="{6681766C-A37C-CE42-8DA4-BC8B2CD0A9B8}" destId="{2B59C115-81F2-3C4A-893D-973F43262635}" srcOrd="1" destOrd="0" presId="urn:microsoft.com/office/officeart/2005/8/layout/cycle2"/>
    <dgm:cxn modelId="{5D486B72-B6BC-034F-9B99-5355D4AF702D}" type="presOf" srcId="{6681766C-A37C-CE42-8DA4-BC8B2CD0A9B8}" destId="{FDCFE73E-3A2B-DC43-9947-E446195E3115}" srcOrd="0" destOrd="0" presId="urn:microsoft.com/office/officeart/2005/8/layout/cycle2"/>
    <dgm:cxn modelId="{3DF83178-AFD3-4B48-AD35-977F1093B52D}" srcId="{1897120B-3238-FA48-A82A-26BD673314C3}" destId="{6A8E233D-66CF-2E46-A7D2-32D253FBDE73}" srcOrd="0" destOrd="0" parTransId="{A67E2599-C156-B143-A49D-8E9694BC5090}" sibTransId="{3DC5BD79-51AD-6A49-B71E-0220F586C0FE}"/>
    <dgm:cxn modelId="{6EE8707F-0849-1344-8A47-AC9718DD56D8}" type="presOf" srcId="{28C822BD-0FF0-8B41-80F0-BF6ACC65B045}" destId="{60B1B402-33F3-8447-ACEE-9B1E0ABC02F5}" srcOrd="1" destOrd="0" presId="urn:microsoft.com/office/officeart/2005/8/layout/cycle2"/>
    <dgm:cxn modelId="{48BDBA8B-B75D-6842-A3E1-EBD048A04EB5}" type="presOf" srcId="{4BBEC8B1-3D8E-C043-937C-4A1176194BFE}" destId="{8351BF54-1CF4-824B-92F0-9AEDCF058673}" srcOrd="0" destOrd="0" presId="urn:microsoft.com/office/officeart/2005/8/layout/cycle2"/>
    <dgm:cxn modelId="{D0344D8C-F524-C04E-A804-8A5840C4DE5B}" srcId="{1897120B-3238-FA48-A82A-26BD673314C3}" destId="{267552D6-C992-9F4C-B2DA-A980273870F3}" srcOrd="5" destOrd="0" parTransId="{44B58C43-F2B1-6F47-8EED-4C41758221C5}" sibTransId="{6CD4C658-68A0-1B48-BA70-8010B8D717AB}"/>
    <dgm:cxn modelId="{AB45708D-1625-C34D-834E-A47D6D88F570}" type="presOf" srcId="{80136435-01AA-C845-B1C1-14D17840022F}" destId="{1F5E04B6-185D-0C40-8D52-C114CE16315E}" srcOrd="0" destOrd="0" presId="urn:microsoft.com/office/officeart/2005/8/layout/cycle2"/>
    <dgm:cxn modelId="{F60F918D-E36F-5848-A3CB-90C44A18F43C}" type="presOf" srcId="{8ACBEAF4-0B62-A44F-BCC8-57B45E03F431}" destId="{A9737102-8F33-8D4E-83D5-678B7B8E86D5}" srcOrd="0" destOrd="0" presId="urn:microsoft.com/office/officeart/2005/8/layout/cycle2"/>
    <dgm:cxn modelId="{AC27319B-B141-B74C-B3FF-84757053F5D5}" type="presOf" srcId="{CEE92963-5DDB-9D40-B28C-8BAD82853823}" destId="{3224FB4B-B54F-E44B-BD10-AE80273F94F0}" srcOrd="0" destOrd="0" presId="urn:microsoft.com/office/officeart/2005/8/layout/cycle2"/>
    <dgm:cxn modelId="{4E4D6CA4-DCF6-1440-B5C9-0111EB3D6B14}" srcId="{1897120B-3238-FA48-A82A-26BD673314C3}" destId="{80136435-01AA-C845-B1C1-14D17840022F}" srcOrd="4" destOrd="0" parTransId="{17DDD60C-52CF-A04F-8C9F-80387034D4B4}" sibTransId="{D52F5564-1770-A441-978A-9093C378E1A7}"/>
    <dgm:cxn modelId="{93AA8AAE-6FF3-474A-9F29-9C154078F7C3}" type="presOf" srcId="{D52F5564-1770-A441-978A-9093C378E1A7}" destId="{8BE3C5C7-AB10-C740-AD2F-B73D5BA590AD}" srcOrd="0" destOrd="0" presId="urn:microsoft.com/office/officeart/2005/8/layout/cycle2"/>
    <dgm:cxn modelId="{837730B3-188B-8C42-B123-47751094F039}" type="presOf" srcId="{3DC5BD79-51AD-6A49-B71E-0220F586C0FE}" destId="{89CF87BE-2F87-AD41-8CAC-AE110BF0366E}" srcOrd="0" destOrd="0" presId="urn:microsoft.com/office/officeart/2005/8/layout/cycle2"/>
    <dgm:cxn modelId="{85DA0FB8-8A77-EF46-A429-73F83FC79A12}" type="presOf" srcId="{D52F5564-1770-A441-978A-9093C378E1A7}" destId="{5269D85C-6E54-4044-9C07-AF028C77911F}" srcOrd="1" destOrd="0" presId="urn:microsoft.com/office/officeart/2005/8/layout/cycle2"/>
    <dgm:cxn modelId="{17BC20D0-0647-BA49-957B-CFF11606D5EA}" type="presOf" srcId="{6CD4C658-68A0-1B48-BA70-8010B8D717AB}" destId="{8D1C85E7-B9EC-8A4C-BBBD-5DFF9CC7641A}" srcOrd="0" destOrd="0" presId="urn:microsoft.com/office/officeart/2005/8/layout/cycle2"/>
    <dgm:cxn modelId="{59879173-201A-5742-84A4-575ADFC0AF5C}" type="presParOf" srcId="{96239A50-DDC6-AB4F-A059-7795BE3AC30D}" destId="{E2082A67-DF9D-C147-B49A-3FB672A666D9}" srcOrd="0" destOrd="0" presId="urn:microsoft.com/office/officeart/2005/8/layout/cycle2"/>
    <dgm:cxn modelId="{B0A5CCE8-69EE-A744-94B6-208559F603CF}" type="presParOf" srcId="{96239A50-DDC6-AB4F-A059-7795BE3AC30D}" destId="{89CF87BE-2F87-AD41-8CAC-AE110BF0366E}" srcOrd="1" destOrd="0" presId="urn:microsoft.com/office/officeart/2005/8/layout/cycle2"/>
    <dgm:cxn modelId="{B7E2924B-8B7E-7E40-8BAF-F9B7457B0222}" type="presParOf" srcId="{89CF87BE-2F87-AD41-8CAC-AE110BF0366E}" destId="{B1CD12EE-031D-EE45-BD8C-3BB6C5718717}" srcOrd="0" destOrd="0" presId="urn:microsoft.com/office/officeart/2005/8/layout/cycle2"/>
    <dgm:cxn modelId="{FB69F322-E70C-4F47-9147-F559777EDE50}" type="presParOf" srcId="{96239A50-DDC6-AB4F-A059-7795BE3AC30D}" destId="{A9737102-8F33-8D4E-83D5-678B7B8E86D5}" srcOrd="2" destOrd="0" presId="urn:microsoft.com/office/officeart/2005/8/layout/cycle2"/>
    <dgm:cxn modelId="{6E56CD8E-FF87-1E4A-ADED-D3121D62CDE3}" type="presParOf" srcId="{96239A50-DDC6-AB4F-A059-7795BE3AC30D}" destId="{FDCFE73E-3A2B-DC43-9947-E446195E3115}" srcOrd="3" destOrd="0" presId="urn:microsoft.com/office/officeart/2005/8/layout/cycle2"/>
    <dgm:cxn modelId="{0322DBAE-0F89-B24D-9B49-65AA0EB1717A}" type="presParOf" srcId="{FDCFE73E-3A2B-DC43-9947-E446195E3115}" destId="{2B59C115-81F2-3C4A-893D-973F43262635}" srcOrd="0" destOrd="0" presId="urn:microsoft.com/office/officeart/2005/8/layout/cycle2"/>
    <dgm:cxn modelId="{C2039963-AAB7-D646-ABC1-B88B0C972B80}" type="presParOf" srcId="{96239A50-DDC6-AB4F-A059-7795BE3AC30D}" destId="{6647AFBF-C286-304B-A0BD-1868F558B198}" srcOrd="4" destOrd="0" presId="urn:microsoft.com/office/officeart/2005/8/layout/cycle2"/>
    <dgm:cxn modelId="{B1C589E9-9785-4943-9F66-DA4FDEFC6043}" type="presParOf" srcId="{96239A50-DDC6-AB4F-A059-7795BE3AC30D}" destId="{ED2CC554-168F-5545-97AF-9EA96692DA72}" srcOrd="5" destOrd="0" presId="urn:microsoft.com/office/officeart/2005/8/layout/cycle2"/>
    <dgm:cxn modelId="{21467703-AF0B-D542-B800-5F8B030BE3B4}" type="presParOf" srcId="{ED2CC554-168F-5545-97AF-9EA96692DA72}" destId="{60B1B402-33F3-8447-ACEE-9B1E0ABC02F5}" srcOrd="0" destOrd="0" presId="urn:microsoft.com/office/officeart/2005/8/layout/cycle2"/>
    <dgm:cxn modelId="{DDA2F86A-7573-7947-A422-ECCA7A55F5FE}" type="presParOf" srcId="{96239A50-DDC6-AB4F-A059-7795BE3AC30D}" destId="{8351BF54-1CF4-824B-92F0-9AEDCF058673}" srcOrd="6" destOrd="0" presId="urn:microsoft.com/office/officeart/2005/8/layout/cycle2"/>
    <dgm:cxn modelId="{FFD2CCEF-4250-E144-BBFB-F5B68BB94A66}" type="presParOf" srcId="{96239A50-DDC6-AB4F-A059-7795BE3AC30D}" destId="{3224FB4B-B54F-E44B-BD10-AE80273F94F0}" srcOrd="7" destOrd="0" presId="urn:microsoft.com/office/officeart/2005/8/layout/cycle2"/>
    <dgm:cxn modelId="{EBB4E4DC-1664-4A4F-8026-B26D78EC007D}" type="presParOf" srcId="{3224FB4B-B54F-E44B-BD10-AE80273F94F0}" destId="{B73021FB-00DB-D043-BA4C-E1AF53E0A430}" srcOrd="0" destOrd="0" presId="urn:microsoft.com/office/officeart/2005/8/layout/cycle2"/>
    <dgm:cxn modelId="{0B3A0E57-7ECF-A84D-AE64-A0CB0A04635C}" type="presParOf" srcId="{96239A50-DDC6-AB4F-A059-7795BE3AC30D}" destId="{1F5E04B6-185D-0C40-8D52-C114CE16315E}" srcOrd="8" destOrd="0" presId="urn:microsoft.com/office/officeart/2005/8/layout/cycle2"/>
    <dgm:cxn modelId="{5D2BDE80-CAAD-6F4F-9559-7874C4693547}" type="presParOf" srcId="{96239A50-DDC6-AB4F-A059-7795BE3AC30D}" destId="{8BE3C5C7-AB10-C740-AD2F-B73D5BA590AD}" srcOrd="9" destOrd="0" presId="urn:microsoft.com/office/officeart/2005/8/layout/cycle2"/>
    <dgm:cxn modelId="{6824D8CB-8C77-5243-9F51-C21DDCAA7792}" type="presParOf" srcId="{8BE3C5C7-AB10-C740-AD2F-B73D5BA590AD}" destId="{5269D85C-6E54-4044-9C07-AF028C77911F}" srcOrd="0" destOrd="0" presId="urn:microsoft.com/office/officeart/2005/8/layout/cycle2"/>
    <dgm:cxn modelId="{45994F27-DC8F-EA43-A305-1541EA7AFE60}" type="presParOf" srcId="{96239A50-DDC6-AB4F-A059-7795BE3AC30D}" destId="{7A5310A7-A39B-D44E-9055-7F17EA2514BA}" srcOrd="10" destOrd="0" presId="urn:microsoft.com/office/officeart/2005/8/layout/cycle2"/>
    <dgm:cxn modelId="{192EC0D1-3C23-5147-95BD-CEA2CE7892D9}" type="presParOf" srcId="{96239A50-DDC6-AB4F-A059-7795BE3AC30D}" destId="{8D1C85E7-B9EC-8A4C-BBBD-5DFF9CC7641A}" srcOrd="11" destOrd="0" presId="urn:microsoft.com/office/officeart/2005/8/layout/cycle2"/>
    <dgm:cxn modelId="{0C27C277-9787-0D44-9B6F-258EC01EE2A8}" type="presParOf" srcId="{8D1C85E7-B9EC-8A4C-BBBD-5DFF9CC7641A}" destId="{21E41810-2EC6-0B45-A27F-382A4090FB2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E95DA-7CB2-C94C-8AD1-A4C6EFA9E7AC}" type="doc">
      <dgm:prSet loTypeId="urn:microsoft.com/office/officeart/2005/8/layout/cycle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F2CFB5-E288-F048-AF11-EA62F3979D4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Declare and Track Symptoms</a:t>
          </a:r>
        </a:p>
      </dgm:t>
    </dgm:pt>
    <dgm:pt modelId="{5C106908-4E90-CF40-8233-3BD1EF85C07B}" type="parTrans" cxnId="{BE981013-B6FD-0944-9CFB-A1636606C908}">
      <dgm:prSet/>
      <dgm:spPr/>
      <dgm:t>
        <a:bodyPr/>
        <a:lstStyle/>
        <a:p>
          <a:endParaRPr lang="en-GB"/>
        </a:p>
      </dgm:t>
    </dgm:pt>
    <dgm:pt modelId="{6B3F6C80-1EC4-8B4E-AE7C-70FA1DBC3927}" type="sibTrans" cxnId="{BE981013-B6FD-0944-9CFB-A1636606C908}">
      <dgm:prSet/>
      <dgm:spPr/>
      <dgm:t>
        <a:bodyPr/>
        <a:lstStyle/>
        <a:p>
          <a:endParaRPr lang="en-GB"/>
        </a:p>
      </dgm:t>
    </dgm:pt>
    <dgm:pt modelId="{86CB689D-50E5-C14C-A53F-EBFE03E1942D}">
      <dgm:prSet phldrT="[Text]"/>
      <dgm:spPr/>
      <dgm:t>
        <a:bodyPr/>
        <a:lstStyle/>
        <a:p>
          <a:r>
            <a:rPr lang="en-GB" dirty="0"/>
            <a:t>Receive Digital Testing Request</a:t>
          </a:r>
        </a:p>
      </dgm:t>
    </dgm:pt>
    <dgm:pt modelId="{0EB86E69-86E6-EE4D-B0F4-8C69159D7534}" type="parTrans" cxnId="{2186B462-CE22-684E-92FC-6E660C8FD378}">
      <dgm:prSet/>
      <dgm:spPr/>
      <dgm:t>
        <a:bodyPr/>
        <a:lstStyle/>
        <a:p>
          <a:endParaRPr lang="en-GB"/>
        </a:p>
      </dgm:t>
    </dgm:pt>
    <dgm:pt modelId="{97DEE215-6473-4D41-A288-FA94A484B95D}" type="sibTrans" cxnId="{2186B462-CE22-684E-92FC-6E660C8FD378}">
      <dgm:prSet/>
      <dgm:spPr/>
      <dgm:t>
        <a:bodyPr/>
        <a:lstStyle/>
        <a:p>
          <a:endParaRPr lang="en-GB"/>
        </a:p>
      </dgm:t>
    </dgm:pt>
    <dgm:pt modelId="{049B0EF0-4DBE-5644-9BDC-D5C9BF9CDA25}">
      <dgm:prSet phldrT="[Text]"/>
      <dgm:spPr/>
      <dgm:t>
        <a:bodyPr/>
        <a:lstStyle/>
        <a:p>
          <a:r>
            <a:rPr lang="en-GB" dirty="0"/>
            <a:t>Tested: Confirm Diagnosis</a:t>
          </a:r>
        </a:p>
      </dgm:t>
    </dgm:pt>
    <dgm:pt modelId="{F5553433-1C19-624F-B89F-E013E27F7C1A}" type="parTrans" cxnId="{2A373840-8BB6-FF46-B763-AFA3BD59A43A}">
      <dgm:prSet/>
      <dgm:spPr/>
      <dgm:t>
        <a:bodyPr/>
        <a:lstStyle/>
        <a:p>
          <a:endParaRPr lang="en-GB"/>
        </a:p>
      </dgm:t>
    </dgm:pt>
    <dgm:pt modelId="{BE9BB058-A9B4-5649-A789-E58363D30C54}" type="sibTrans" cxnId="{2A373840-8BB6-FF46-B763-AFA3BD59A43A}">
      <dgm:prSet/>
      <dgm:spPr/>
      <dgm:t>
        <a:bodyPr/>
        <a:lstStyle/>
        <a:p>
          <a:endParaRPr lang="en-GB"/>
        </a:p>
      </dgm:t>
    </dgm:pt>
    <dgm:pt modelId="{84CBD12F-E473-D948-B0AC-AB001A3F2920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Publish Location &amp; Proximity Information</a:t>
          </a:r>
        </a:p>
      </dgm:t>
    </dgm:pt>
    <dgm:pt modelId="{B3D7E550-A35F-1F4E-8779-6EFEB745798A}" type="parTrans" cxnId="{E3B4363D-9E80-0044-AF5F-A48888B3ECC8}">
      <dgm:prSet/>
      <dgm:spPr/>
      <dgm:t>
        <a:bodyPr/>
        <a:lstStyle/>
        <a:p>
          <a:endParaRPr lang="en-GB"/>
        </a:p>
      </dgm:t>
    </dgm:pt>
    <dgm:pt modelId="{216037FE-7C9C-D34E-9491-93A411338A29}" type="sibTrans" cxnId="{E3B4363D-9E80-0044-AF5F-A48888B3ECC8}">
      <dgm:prSet/>
      <dgm:spPr/>
      <dgm:t>
        <a:bodyPr/>
        <a:lstStyle/>
        <a:p>
          <a:endParaRPr lang="en-GB"/>
        </a:p>
      </dgm:t>
    </dgm:pt>
    <dgm:pt modelId="{44B4F693-0A49-AE49-9D13-0F8E75B2F2D5}">
      <dgm:prSet phldrT="[Text]"/>
      <dgm:spPr/>
      <dgm:t>
        <a:bodyPr/>
        <a:lstStyle/>
        <a:p>
          <a:r>
            <a:rPr lang="en-GB" dirty="0"/>
            <a:t>Consider &amp; Declare Self Quarantine</a:t>
          </a:r>
        </a:p>
      </dgm:t>
    </dgm:pt>
    <dgm:pt modelId="{3EB76A89-3FF7-6449-96DE-1F1BABAF9DE7}" type="parTrans" cxnId="{28067B19-35E0-FE48-BF3C-C9862B74C732}">
      <dgm:prSet/>
      <dgm:spPr/>
      <dgm:t>
        <a:bodyPr/>
        <a:lstStyle/>
        <a:p>
          <a:endParaRPr lang="en-GB"/>
        </a:p>
      </dgm:t>
    </dgm:pt>
    <dgm:pt modelId="{A785CB7A-EE8C-D449-8B27-BEE10BFF6448}" type="sibTrans" cxnId="{28067B19-35E0-FE48-BF3C-C9862B74C732}">
      <dgm:prSet/>
      <dgm:spPr/>
      <dgm:t>
        <a:bodyPr/>
        <a:lstStyle/>
        <a:p>
          <a:endParaRPr lang="en-GB"/>
        </a:p>
      </dgm:t>
    </dgm:pt>
    <dgm:pt modelId="{F27A4E61-15F6-B74F-938B-AC24064EFF33}" type="pres">
      <dgm:prSet presAssocID="{A20E95DA-7CB2-C94C-8AD1-A4C6EFA9E7AC}" presName="cycle" presStyleCnt="0">
        <dgm:presLayoutVars>
          <dgm:dir/>
          <dgm:resizeHandles val="exact"/>
        </dgm:presLayoutVars>
      </dgm:prSet>
      <dgm:spPr/>
    </dgm:pt>
    <dgm:pt modelId="{4F3AF02A-2217-204A-83EE-FC81F2CF0D4B}" type="pres">
      <dgm:prSet presAssocID="{98F2CFB5-E288-F048-AF11-EA62F3979D4C}" presName="node" presStyleLbl="node1" presStyleIdx="0" presStyleCnt="5">
        <dgm:presLayoutVars>
          <dgm:bulletEnabled val="1"/>
        </dgm:presLayoutVars>
      </dgm:prSet>
      <dgm:spPr/>
    </dgm:pt>
    <dgm:pt modelId="{3C32BAC8-9CA7-C74D-8C06-57F4D534AAB4}" type="pres">
      <dgm:prSet presAssocID="{6B3F6C80-1EC4-8B4E-AE7C-70FA1DBC3927}" presName="sibTrans" presStyleLbl="sibTrans2D1" presStyleIdx="0" presStyleCnt="5"/>
      <dgm:spPr/>
    </dgm:pt>
    <dgm:pt modelId="{C56E2C69-ACDB-F64E-8FA8-541F403E52E4}" type="pres">
      <dgm:prSet presAssocID="{6B3F6C80-1EC4-8B4E-AE7C-70FA1DBC3927}" presName="connectorText" presStyleLbl="sibTrans2D1" presStyleIdx="0" presStyleCnt="5"/>
      <dgm:spPr/>
    </dgm:pt>
    <dgm:pt modelId="{5D9A7EDD-D37D-F644-A379-C33999BE3B26}" type="pres">
      <dgm:prSet presAssocID="{44B4F693-0A49-AE49-9D13-0F8E75B2F2D5}" presName="node" presStyleLbl="node1" presStyleIdx="1" presStyleCnt="5">
        <dgm:presLayoutVars>
          <dgm:bulletEnabled val="1"/>
        </dgm:presLayoutVars>
      </dgm:prSet>
      <dgm:spPr/>
    </dgm:pt>
    <dgm:pt modelId="{2F432B33-E3CE-7141-BE31-BD68483D5566}" type="pres">
      <dgm:prSet presAssocID="{A785CB7A-EE8C-D449-8B27-BEE10BFF6448}" presName="sibTrans" presStyleLbl="sibTrans2D1" presStyleIdx="1" presStyleCnt="5"/>
      <dgm:spPr/>
    </dgm:pt>
    <dgm:pt modelId="{A9F75475-A0FF-2743-B481-AFAD5A87221D}" type="pres">
      <dgm:prSet presAssocID="{A785CB7A-EE8C-D449-8B27-BEE10BFF6448}" presName="connectorText" presStyleLbl="sibTrans2D1" presStyleIdx="1" presStyleCnt="5"/>
      <dgm:spPr/>
    </dgm:pt>
    <dgm:pt modelId="{339B7257-D518-2B43-8A3C-8216B1652877}" type="pres">
      <dgm:prSet presAssocID="{86CB689D-50E5-C14C-A53F-EBFE03E1942D}" presName="node" presStyleLbl="node1" presStyleIdx="2" presStyleCnt="5">
        <dgm:presLayoutVars>
          <dgm:bulletEnabled val="1"/>
        </dgm:presLayoutVars>
      </dgm:prSet>
      <dgm:spPr/>
    </dgm:pt>
    <dgm:pt modelId="{D2F2B16F-67CF-6A4C-A2B4-E05611937779}" type="pres">
      <dgm:prSet presAssocID="{97DEE215-6473-4D41-A288-FA94A484B95D}" presName="sibTrans" presStyleLbl="sibTrans2D1" presStyleIdx="2" presStyleCnt="5"/>
      <dgm:spPr/>
    </dgm:pt>
    <dgm:pt modelId="{B308E7BC-79C2-1A4A-AF08-100B8E9709BC}" type="pres">
      <dgm:prSet presAssocID="{97DEE215-6473-4D41-A288-FA94A484B95D}" presName="connectorText" presStyleLbl="sibTrans2D1" presStyleIdx="2" presStyleCnt="5"/>
      <dgm:spPr/>
    </dgm:pt>
    <dgm:pt modelId="{9E4D8EF3-C1DD-ED4E-A692-E4AA12C56145}" type="pres">
      <dgm:prSet presAssocID="{049B0EF0-4DBE-5644-9BDC-D5C9BF9CDA25}" presName="node" presStyleLbl="node1" presStyleIdx="3" presStyleCnt="5">
        <dgm:presLayoutVars>
          <dgm:bulletEnabled val="1"/>
        </dgm:presLayoutVars>
      </dgm:prSet>
      <dgm:spPr/>
    </dgm:pt>
    <dgm:pt modelId="{32FBF237-268C-FC4D-8361-BF45C512A98A}" type="pres">
      <dgm:prSet presAssocID="{BE9BB058-A9B4-5649-A789-E58363D30C54}" presName="sibTrans" presStyleLbl="sibTrans2D1" presStyleIdx="3" presStyleCnt="5"/>
      <dgm:spPr/>
    </dgm:pt>
    <dgm:pt modelId="{B0721EE8-EA87-214A-B967-B1D219377E2A}" type="pres">
      <dgm:prSet presAssocID="{BE9BB058-A9B4-5649-A789-E58363D30C54}" presName="connectorText" presStyleLbl="sibTrans2D1" presStyleIdx="3" presStyleCnt="5"/>
      <dgm:spPr/>
    </dgm:pt>
    <dgm:pt modelId="{53742B6F-3B27-FD42-91AB-A49316E7DA21}" type="pres">
      <dgm:prSet presAssocID="{84CBD12F-E473-D948-B0AC-AB001A3F2920}" presName="node" presStyleLbl="node1" presStyleIdx="4" presStyleCnt="5">
        <dgm:presLayoutVars>
          <dgm:bulletEnabled val="1"/>
        </dgm:presLayoutVars>
      </dgm:prSet>
      <dgm:spPr/>
    </dgm:pt>
    <dgm:pt modelId="{BFEFB5BF-AF6E-6E48-A96B-C6C6D32DB645}" type="pres">
      <dgm:prSet presAssocID="{216037FE-7C9C-D34E-9491-93A411338A29}" presName="sibTrans" presStyleLbl="sibTrans2D1" presStyleIdx="4" presStyleCnt="5"/>
      <dgm:spPr/>
    </dgm:pt>
    <dgm:pt modelId="{B3AD43EE-8DF9-FC40-AEC4-24820961946A}" type="pres">
      <dgm:prSet presAssocID="{216037FE-7C9C-D34E-9491-93A411338A29}" presName="connectorText" presStyleLbl="sibTrans2D1" presStyleIdx="4" presStyleCnt="5"/>
      <dgm:spPr/>
    </dgm:pt>
  </dgm:ptLst>
  <dgm:cxnLst>
    <dgm:cxn modelId="{BE981013-B6FD-0944-9CFB-A1636606C908}" srcId="{A20E95DA-7CB2-C94C-8AD1-A4C6EFA9E7AC}" destId="{98F2CFB5-E288-F048-AF11-EA62F3979D4C}" srcOrd="0" destOrd="0" parTransId="{5C106908-4E90-CF40-8233-3BD1EF85C07B}" sibTransId="{6B3F6C80-1EC4-8B4E-AE7C-70FA1DBC3927}"/>
    <dgm:cxn modelId="{28067B19-35E0-FE48-BF3C-C9862B74C732}" srcId="{A20E95DA-7CB2-C94C-8AD1-A4C6EFA9E7AC}" destId="{44B4F693-0A49-AE49-9D13-0F8E75B2F2D5}" srcOrd="1" destOrd="0" parTransId="{3EB76A89-3FF7-6449-96DE-1F1BABAF9DE7}" sibTransId="{A785CB7A-EE8C-D449-8B27-BEE10BFF6448}"/>
    <dgm:cxn modelId="{520BF11D-9D1D-E445-A0AA-696968B891F9}" type="presOf" srcId="{84CBD12F-E473-D948-B0AC-AB001A3F2920}" destId="{53742B6F-3B27-FD42-91AB-A49316E7DA21}" srcOrd="0" destOrd="0" presId="urn:microsoft.com/office/officeart/2005/8/layout/cycle2"/>
    <dgm:cxn modelId="{7BD46A3A-514A-444A-B7E0-D7F1648CDA79}" type="presOf" srcId="{049B0EF0-4DBE-5644-9BDC-D5C9BF9CDA25}" destId="{9E4D8EF3-C1DD-ED4E-A692-E4AA12C56145}" srcOrd="0" destOrd="0" presId="urn:microsoft.com/office/officeart/2005/8/layout/cycle2"/>
    <dgm:cxn modelId="{E3B4363D-9E80-0044-AF5F-A48888B3ECC8}" srcId="{A20E95DA-7CB2-C94C-8AD1-A4C6EFA9E7AC}" destId="{84CBD12F-E473-D948-B0AC-AB001A3F2920}" srcOrd="4" destOrd="0" parTransId="{B3D7E550-A35F-1F4E-8779-6EFEB745798A}" sibTransId="{216037FE-7C9C-D34E-9491-93A411338A29}"/>
    <dgm:cxn modelId="{2A373840-8BB6-FF46-B763-AFA3BD59A43A}" srcId="{A20E95DA-7CB2-C94C-8AD1-A4C6EFA9E7AC}" destId="{049B0EF0-4DBE-5644-9BDC-D5C9BF9CDA25}" srcOrd="3" destOrd="0" parTransId="{F5553433-1C19-624F-B89F-E013E27F7C1A}" sibTransId="{BE9BB058-A9B4-5649-A789-E58363D30C54}"/>
    <dgm:cxn modelId="{F069FB47-8020-EF42-AB5D-215CD0BE9837}" type="presOf" srcId="{216037FE-7C9C-D34E-9491-93A411338A29}" destId="{B3AD43EE-8DF9-FC40-AEC4-24820961946A}" srcOrd="1" destOrd="0" presId="urn:microsoft.com/office/officeart/2005/8/layout/cycle2"/>
    <dgm:cxn modelId="{8DFC0A4B-3E36-764A-9470-10CC2C76DC7B}" type="presOf" srcId="{BE9BB058-A9B4-5649-A789-E58363D30C54}" destId="{32FBF237-268C-FC4D-8361-BF45C512A98A}" srcOrd="0" destOrd="0" presId="urn:microsoft.com/office/officeart/2005/8/layout/cycle2"/>
    <dgm:cxn modelId="{2186B462-CE22-684E-92FC-6E660C8FD378}" srcId="{A20E95DA-7CB2-C94C-8AD1-A4C6EFA9E7AC}" destId="{86CB689D-50E5-C14C-A53F-EBFE03E1942D}" srcOrd="2" destOrd="0" parTransId="{0EB86E69-86E6-EE4D-B0F4-8C69159D7534}" sibTransId="{97DEE215-6473-4D41-A288-FA94A484B95D}"/>
    <dgm:cxn modelId="{22CF3166-94EB-E348-881A-351396B379B4}" type="presOf" srcId="{97DEE215-6473-4D41-A288-FA94A484B95D}" destId="{B308E7BC-79C2-1A4A-AF08-100B8E9709BC}" srcOrd="1" destOrd="0" presId="urn:microsoft.com/office/officeart/2005/8/layout/cycle2"/>
    <dgm:cxn modelId="{10A0E673-0D0A-8348-8A8B-A5A33EBF2C26}" type="presOf" srcId="{A785CB7A-EE8C-D449-8B27-BEE10BFF6448}" destId="{2F432B33-E3CE-7141-BE31-BD68483D5566}" srcOrd="0" destOrd="0" presId="urn:microsoft.com/office/officeart/2005/8/layout/cycle2"/>
    <dgm:cxn modelId="{DBF84094-02F6-2B42-B695-271787631B67}" type="presOf" srcId="{BE9BB058-A9B4-5649-A789-E58363D30C54}" destId="{B0721EE8-EA87-214A-B967-B1D219377E2A}" srcOrd="1" destOrd="0" presId="urn:microsoft.com/office/officeart/2005/8/layout/cycle2"/>
    <dgm:cxn modelId="{4C747A95-B56A-1544-B96E-A7D18EA2C25A}" type="presOf" srcId="{6B3F6C80-1EC4-8B4E-AE7C-70FA1DBC3927}" destId="{C56E2C69-ACDB-F64E-8FA8-541F403E52E4}" srcOrd="1" destOrd="0" presId="urn:microsoft.com/office/officeart/2005/8/layout/cycle2"/>
    <dgm:cxn modelId="{2FEECEAB-E528-A04B-A1C3-084595738077}" type="presOf" srcId="{A785CB7A-EE8C-D449-8B27-BEE10BFF6448}" destId="{A9F75475-A0FF-2743-B481-AFAD5A87221D}" srcOrd="1" destOrd="0" presId="urn:microsoft.com/office/officeart/2005/8/layout/cycle2"/>
    <dgm:cxn modelId="{B215DBB7-99D0-394C-861C-CB029D97A989}" type="presOf" srcId="{98F2CFB5-E288-F048-AF11-EA62F3979D4C}" destId="{4F3AF02A-2217-204A-83EE-FC81F2CF0D4B}" srcOrd="0" destOrd="0" presId="urn:microsoft.com/office/officeart/2005/8/layout/cycle2"/>
    <dgm:cxn modelId="{429CF0C6-755C-FF49-ABE2-A74EA3F2D765}" type="presOf" srcId="{216037FE-7C9C-D34E-9491-93A411338A29}" destId="{BFEFB5BF-AF6E-6E48-A96B-C6C6D32DB645}" srcOrd="0" destOrd="0" presId="urn:microsoft.com/office/officeart/2005/8/layout/cycle2"/>
    <dgm:cxn modelId="{DA7A67CD-4AFA-0141-A961-F900452071DB}" type="presOf" srcId="{44B4F693-0A49-AE49-9D13-0F8E75B2F2D5}" destId="{5D9A7EDD-D37D-F644-A379-C33999BE3B26}" srcOrd="0" destOrd="0" presId="urn:microsoft.com/office/officeart/2005/8/layout/cycle2"/>
    <dgm:cxn modelId="{7FBF77D4-583F-8740-B6A4-E3FFA517B5E9}" type="presOf" srcId="{A20E95DA-7CB2-C94C-8AD1-A4C6EFA9E7AC}" destId="{F27A4E61-15F6-B74F-938B-AC24064EFF33}" srcOrd="0" destOrd="0" presId="urn:microsoft.com/office/officeart/2005/8/layout/cycle2"/>
    <dgm:cxn modelId="{F03DB0E3-A431-D343-BEC2-0BB84E6EA4B9}" type="presOf" srcId="{86CB689D-50E5-C14C-A53F-EBFE03E1942D}" destId="{339B7257-D518-2B43-8A3C-8216B1652877}" srcOrd="0" destOrd="0" presId="urn:microsoft.com/office/officeart/2005/8/layout/cycle2"/>
    <dgm:cxn modelId="{524CE0F2-6A87-2D4B-BB3B-799D4BD3E0E2}" type="presOf" srcId="{97DEE215-6473-4D41-A288-FA94A484B95D}" destId="{D2F2B16F-67CF-6A4C-A2B4-E05611937779}" srcOrd="0" destOrd="0" presId="urn:microsoft.com/office/officeart/2005/8/layout/cycle2"/>
    <dgm:cxn modelId="{D56722FE-EEE5-E74E-8C55-0FC5BC3C71D3}" type="presOf" srcId="{6B3F6C80-1EC4-8B4E-AE7C-70FA1DBC3927}" destId="{3C32BAC8-9CA7-C74D-8C06-57F4D534AAB4}" srcOrd="0" destOrd="0" presId="urn:microsoft.com/office/officeart/2005/8/layout/cycle2"/>
    <dgm:cxn modelId="{E6E1EF1C-7491-C343-B024-6EEC2E851928}" type="presParOf" srcId="{F27A4E61-15F6-B74F-938B-AC24064EFF33}" destId="{4F3AF02A-2217-204A-83EE-FC81F2CF0D4B}" srcOrd="0" destOrd="0" presId="urn:microsoft.com/office/officeart/2005/8/layout/cycle2"/>
    <dgm:cxn modelId="{C009FD9D-5E6C-1744-9E7E-DF683142D37E}" type="presParOf" srcId="{F27A4E61-15F6-B74F-938B-AC24064EFF33}" destId="{3C32BAC8-9CA7-C74D-8C06-57F4D534AAB4}" srcOrd="1" destOrd="0" presId="urn:microsoft.com/office/officeart/2005/8/layout/cycle2"/>
    <dgm:cxn modelId="{90B01E18-3080-B448-9858-0A704FEC7366}" type="presParOf" srcId="{3C32BAC8-9CA7-C74D-8C06-57F4D534AAB4}" destId="{C56E2C69-ACDB-F64E-8FA8-541F403E52E4}" srcOrd="0" destOrd="0" presId="urn:microsoft.com/office/officeart/2005/8/layout/cycle2"/>
    <dgm:cxn modelId="{68A5A6C2-32D0-7E4C-A040-BE9E674C1A30}" type="presParOf" srcId="{F27A4E61-15F6-B74F-938B-AC24064EFF33}" destId="{5D9A7EDD-D37D-F644-A379-C33999BE3B26}" srcOrd="2" destOrd="0" presId="urn:microsoft.com/office/officeart/2005/8/layout/cycle2"/>
    <dgm:cxn modelId="{214785EB-6A78-0340-87B9-21403D4E0283}" type="presParOf" srcId="{F27A4E61-15F6-B74F-938B-AC24064EFF33}" destId="{2F432B33-E3CE-7141-BE31-BD68483D5566}" srcOrd="3" destOrd="0" presId="urn:microsoft.com/office/officeart/2005/8/layout/cycle2"/>
    <dgm:cxn modelId="{E7347D34-4349-8C4A-9284-20AC5F0D6C72}" type="presParOf" srcId="{2F432B33-E3CE-7141-BE31-BD68483D5566}" destId="{A9F75475-A0FF-2743-B481-AFAD5A87221D}" srcOrd="0" destOrd="0" presId="urn:microsoft.com/office/officeart/2005/8/layout/cycle2"/>
    <dgm:cxn modelId="{B645FDDA-CCAC-6540-9D1A-3F2FC06664E5}" type="presParOf" srcId="{F27A4E61-15F6-B74F-938B-AC24064EFF33}" destId="{339B7257-D518-2B43-8A3C-8216B1652877}" srcOrd="4" destOrd="0" presId="urn:microsoft.com/office/officeart/2005/8/layout/cycle2"/>
    <dgm:cxn modelId="{9CBB2D0B-B781-314E-93D5-26B50BEF6179}" type="presParOf" srcId="{F27A4E61-15F6-B74F-938B-AC24064EFF33}" destId="{D2F2B16F-67CF-6A4C-A2B4-E05611937779}" srcOrd="5" destOrd="0" presId="urn:microsoft.com/office/officeart/2005/8/layout/cycle2"/>
    <dgm:cxn modelId="{C63905CE-F48D-B443-93CE-2A9316353D73}" type="presParOf" srcId="{D2F2B16F-67CF-6A4C-A2B4-E05611937779}" destId="{B308E7BC-79C2-1A4A-AF08-100B8E9709BC}" srcOrd="0" destOrd="0" presId="urn:microsoft.com/office/officeart/2005/8/layout/cycle2"/>
    <dgm:cxn modelId="{DA432C84-93B4-9842-8168-9FF032FF6DD7}" type="presParOf" srcId="{F27A4E61-15F6-B74F-938B-AC24064EFF33}" destId="{9E4D8EF3-C1DD-ED4E-A692-E4AA12C56145}" srcOrd="6" destOrd="0" presId="urn:microsoft.com/office/officeart/2005/8/layout/cycle2"/>
    <dgm:cxn modelId="{32E8A4AC-43AA-FF40-96B8-98613A15E8EA}" type="presParOf" srcId="{F27A4E61-15F6-B74F-938B-AC24064EFF33}" destId="{32FBF237-268C-FC4D-8361-BF45C512A98A}" srcOrd="7" destOrd="0" presId="urn:microsoft.com/office/officeart/2005/8/layout/cycle2"/>
    <dgm:cxn modelId="{343935B2-F3F6-CA46-83F9-82E9FEC0B903}" type="presParOf" srcId="{32FBF237-268C-FC4D-8361-BF45C512A98A}" destId="{B0721EE8-EA87-214A-B967-B1D219377E2A}" srcOrd="0" destOrd="0" presId="urn:microsoft.com/office/officeart/2005/8/layout/cycle2"/>
    <dgm:cxn modelId="{61E6FC61-C3CD-9E47-BFB5-75ECB293D453}" type="presParOf" srcId="{F27A4E61-15F6-B74F-938B-AC24064EFF33}" destId="{53742B6F-3B27-FD42-91AB-A49316E7DA21}" srcOrd="8" destOrd="0" presId="urn:microsoft.com/office/officeart/2005/8/layout/cycle2"/>
    <dgm:cxn modelId="{29C22030-A619-804F-A42E-D77960D3B675}" type="presParOf" srcId="{F27A4E61-15F6-B74F-938B-AC24064EFF33}" destId="{BFEFB5BF-AF6E-6E48-A96B-C6C6D32DB645}" srcOrd="9" destOrd="0" presId="urn:microsoft.com/office/officeart/2005/8/layout/cycle2"/>
    <dgm:cxn modelId="{AD6C5488-AD57-B844-94ED-EFC124E1F937}" type="presParOf" srcId="{BFEFB5BF-AF6E-6E48-A96B-C6C6D32DB645}" destId="{B3AD43EE-8DF9-FC40-AEC4-2482096194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0E95DA-7CB2-C94C-8AD1-A4C6EFA9E7AC}" type="doc">
      <dgm:prSet loTypeId="urn:microsoft.com/office/officeart/2005/8/layout/cycle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F2CFB5-E288-F048-AF11-EA62F3979D4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Access granted by W.H.O.</a:t>
          </a:r>
        </a:p>
      </dgm:t>
    </dgm:pt>
    <dgm:pt modelId="{5C106908-4E90-CF40-8233-3BD1EF85C07B}" type="parTrans" cxnId="{BE981013-B6FD-0944-9CFB-A1636606C908}">
      <dgm:prSet/>
      <dgm:spPr/>
      <dgm:t>
        <a:bodyPr/>
        <a:lstStyle/>
        <a:p>
          <a:endParaRPr lang="en-GB"/>
        </a:p>
      </dgm:t>
    </dgm:pt>
    <dgm:pt modelId="{6B3F6C80-1EC4-8B4E-AE7C-70FA1DBC3927}" type="sibTrans" cxnId="{BE981013-B6FD-0944-9CFB-A1636606C908}">
      <dgm:prSet/>
      <dgm:spPr/>
      <dgm:t>
        <a:bodyPr/>
        <a:lstStyle/>
        <a:p>
          <a:endParaRPr lang="en-GB"/>
        </a:p>
      </dgm:t>
    </dgm:pt>
    <dgm:pt modelId="{86CB689D-50E5-C14C-A53F-EBFE03E1942D}">
      <dgm:prSet phldrT="[Text]"/>
      <dgm:spPr/>
      <dgm:t>
        <a:bodyPr/>
        <a:lstStyle/>
        <a:p>
          <a:r>
            <a:rPr lang="en-GB" dirty="0"/>
            <a:t>Monitor Suspected Cases</a:t>
          </a:r>
        </a:p>
      </dgm:t>
    </dgm:pt>
    <dgm:pt modelId="{0EB86E69-86E6-EE4D-B0F4-8C69159D7534}" type="parTrans" cxnId="{2186B462-CE22-684E-92FC-6E660C8FD378}">
      <dgm:prSet/>
      <dgm:spPr/>
      <dgm:t>
        <a:bodyPr/>
        <a:lstStyle/>
        <a:p>
          <a:endParaRPr lang="en-GB"/>
        </a:p>
      </dgm:t>
    </dgm:pt>
    <dgm:pt modelId="{97DEE215-6473-4D41-A288-FA94A484B95D}" type="sibTrans" cxnId="{2186B462-CE22-684E-92FC-6E660C8FD378}">
      <dgm:prSet/>
      <dgm:spPr/>
      <dgm:t>
        <a:bodyPr/>
        <a:lstStyle/>
        <a:p>
          <a:endParaRPr lang="en-GB"/>
        </a:p>
      </dgm:t>
    </dgm:pt>
    <dgm:pt modelId="{049B0EF0-4DBE-5644-9BDC-D5C9BF9CDA25}">
      <dgm:prSet phldrT="[Text]"/>
      <dgm:spPr/>
      <dgm:t>
        <a:bodyPr/>
        <a:lstStyle/>
        <a:p>
          <a:r>
            <a:rPr lang="en-GB" dirty="0"/>
            <a:t>Offer Screening</a:t>
          </a:r>
        </a:p>
      </dgm:t>
    </dgm:pt>
    <dgm:pt modelId="{F5553433-1C19-624F-B89F-E013E27F7C1A}" type="parTrans" cxnId="{2A373840-8BB6-FF46-B763-AFA3BD59A43A}">
      <dgm:prSet/>
      <dgm:spPr/>
      <dgm:t>
        <a:bodyPr/>
        <a:lstStyle/>
        <a:p>
          <a:endParaRPr lang="en-GB"/>
        </a:p>
      </dgm:t>
    </dgm:pt>
    <dgm:pt modelId="{BE9BB058-A9B4-5649-A789-E58363D30C54}" type="sibTrans" cxnId="{2A373840-8BB6-FF46-B763-AFA3BD59A43A}">
      <dgm:prSet/>
      <dgm:spPr/>
      <dgm:t>
        <a:bodyPr/>
        <a:lstStyle/>
        <a:p>
          <a:endParaRPr lang="en-GB"/>
        </a:p>
      </dgm:t>
    </dgm:pt>
    <dgm:pt modelId="{84CBD12F-E473-D948-B0AC-AB001A3F2920}">
      <dgm:prSet phldrT="[Text]"/>
      <dgm:spPr/>
      <dgm:t>
        <a:bodyPr/>
        <a:lstStyle/>
        <a:p>
          <a:r>
            <a:rPr lang="en-GB" dirty="0"/>
            <a:t>Confirm Diagnoses</a:t>
          </a:r>
        </a:p>
      </dgm:t>
    </dgm:pt>
    <dgm:pt modelId="{B3D7E550-A35F-1F4E-8779-6EFEB745798A}" type="parTrans" cxnId="{E3B4363D-9E80-0044-AF5F-A48888B3ECC8}">
      <dgm:prSet/>
      <dgm:spPr/>
      <dgm:t>
        <a:bodyPr/>
        <a:lstStyle/>
        <a:p>
          <a:endParaRPr lang="en-GB"/>
        </a:p>
      </dgm:t>
    </dgm:pt>
    <dgm:pt modelId="{216037FE-7C9C-D34E-9491-93A411338A29}" type="sibTrans" cxnId="{E3B4363D-9E80-0044-AF5F-A48888B3ECC8}">
      <dgm:prSet/>
      <dgm:spPr/>
      <dgm:t>
        <a:bodyPr/>
        <a:lstStyle/>
        <a:p>
          <a:endParaRPr lang="en-GB"/>
        </a:p>
      </dgm:t>
    </dgm:pt>
    <dgm:pt modelId="{44B4F693-0A49-AE49-9D13-0F8E75B2F2D5}">
      <dgm:prSet phldrT="[Text]"/>
      <dgm:spPr/>
      <dgm:t>
        <a:bodyPr/>
        <a:lstStyle/>
        <a:p>
          <a:r>
            <a:rPr lang="en-GB" dirty="0"/>
            <a:t>Manage Quarantine status</a:t>
          </a:r>
        </a:p>
      </dgm:t>
    </dgm:pt>
    <dgm:pt modelId="{3EB76A89-3FF7-6449-96DE-1F1BABAF9DE7}" type="parTrans" cxnId="{28067B19-35E0-FE48-BF3C-C9862B74C732}">
      <dgm:prSet/>
      <dgm:spPr/>
      <dgm:t>
        <a:bodyPr/>
        <a:lstStyle/>
        <a:p>
          <a:endParaRPr lang="en-GB"/>
        </a:p>
      </dgm:t>
    </dgm:pt>
    <dgm:pt modelId="{A785CB7A-EE8C-D449-8B27-BEE10BFF6448}" type="sibTrans" cxnId="{28067B19-35E0-FE48-BF3C-C9862B74C732}">
      <dgm:prSet/>
      <dgm:spPr/>
      <dgm:t>
        <a:bodyPr/>
        <a:lstStyle/>
        <a:p>
          <a:endParaRPr lang="en-GB"/>
        </a:p>
      </dgm:t>
    </dgm:pt>
    <dgm:pt modelId="{F27A4E61-15F6-B74F-938B-AC24064EFF33}" type="pres">
      <dgm:prSet presAssocID="{A20E95DA-7CB2-C94C-8AD1-A4C6EFA9E7AC}" presName="cycle" presStyleCnt="0">
        <dgm:presLayoutVars>
          <dgm:dir/>
          <dgm:resizeHandles val="exact"/>
        </dgm:presLayoutVars>
      </dgm:prSet>
      <dgm:spPr/>
    </dgm:pt>
    <dgm:pt modelId="{4F3AF02A-2217-204A-83EE-FC81F2CF0D4B}" type="pres">
      <dgm:prSet presAssocID="{98F2CFB5-E288-F048-AF11-EA62F3979D4C}" presName="node" presStyleLbl="node1" presStyleIdx="0" presStyleCnt="5">
        <dgm:presLayoutVars>
          <dgm:bulletEnabled val="1"/>
        </dgm:presLayoutVars>
      </dgm:prSet>
      <dgm:spPr/>
    </dgm:pt>
    <dgm:pt modelId="{3C32BAC8-9CA7-C74D-8C06-57F4D534AAB4}" type="pres">
      <dgm:prSet presAssocID="{6B3F6C80-1EC4-8B4E-AE7C-70FA1DBC3927}" presName="sibTrans" presStyleLbl="sibTrans2D1" presStyleIdx="0" presStyleCnt="5"/>
      <dgm:spPr/>
    </dgm:pt>
    <dgm:pt modelId="{C56E2C69-ACDB-F64E-8FA8-541F403E52E4}" type="pres">
      <dgm:prSet presAssocID="{6B3F6C80-1EC4-8B4E-AE7C-70FA1DBC3927}" presName="connectorText" presStyleLbl="sibTrans2D1" presStyleIdx="0" presStyleCnt="5"/>
      <dgm:spPr/>
    </dgm:pt>
    <dgm:pt modelId="{339B7257-D518-2B43-8A3C-8216B1652877}" type="pres">
      <dgm:prSet presAssocID="{86CB689D-50E5-C14C-A53F-EBFE03E1942D}" presName="node" presStyleLbl="node1" presStyleIdx="1" presStyleCnt="5">
        <dgm:presLayoutVars>
          <dgm:bulletEnabled val="1"/>
        </dgm:presLayoutVars>
      </dgm:prSet>
      <dgm:spPr/>
    </dgm:pt>
    <dgm:pt modelId="{D2F2B16F-67CF-6A4C-A2B4-E05611937779}" type="pres">
      <dgm:prSet presAssocID="{97DEE215-6473-4D41-A288-FA94A484B95D}" presName="sibTrans" presStyleLbl="sibTrans2D1" presStyleIdx="1" presStyleCnt="5"/>
      <dgm:spPr/>
    </dgm:pt>
    <dgm:pt modelId="{B308E7BC-79C2-1A4A-AF08-100B8E9709BC}" type="pres">
      <dgm:prSet presAssocID="{97DEE215-6473-4D41-A288-FA94A484B95D}" presName="connectorText" presStyleLbl="sibTrans2D1" presStyleIdx="1" presStyleCnt="5"/>
      <dgm:spPr/>
    </dgm:pt>
    <dgm:pt modelId="{9E4D8EF3-C1DD-ED4E-A692-E4AA12C56145}" type="pres">
      <dgm:prSet presAssocID="{049B0EF0-4DBE-5644-9BDC-D5C9BF9CDA25}" presName="node" presStyleLbl="node1" presStyleIdx="2" presStyleCnt="5">
        <dgm:presLayoutVars>
          <dgm:bulletEnabled val="1"/>
        </dgm:presLayoutVars>
      </dgm:prSet>
      <dgm:spPr/>
    </dgm:pt>
    <dgm:pt modelId="{32FBF237-268C-FC4D-8361-BF45C512A98A}" type="pres">
      <dgm:prSet presAssocID="{BE9BB058-A9B4-5649-A789-E58363D30C54}" presName="sibTrans" presStyleLbl="sibTrans2D1" presStyleIdx="2" presStyleCnt="5"/>
      <dgm:spPr/>
    </dgm:pt>
    <dgm:pt modelId="{B0721EE8-EA87-214A-B967-B1D219377E2A}" type="pres">
      <dgm:prSet presAssocID="{BE9BB058-A9B4-5649-A789-E58363D30C54}" presName="connectorText" presStyleLbl="sibTrans2D1" presStyleIdx="2" presStyleCnt="5"/>
      <dgm:spPr/>
    </dgm:pt>
    <dgm:pt modelId="{53742B6F-3B27-FD42-91AB-A49316E7DA21}" type="pres">
      <dgm:prSet presAssocID="{84CBD12F-E473-D948-B0AC-AB001A3F2920}" presName="node" presStyleLbl="node1" presStyleIdx="3" presStyleCnt="5">
        <dgm:presLayoutVars>
          <dgm:bulletEnabled val="1"/>
        </dgm:presLayoutVars>
      </dgm:prSet>
      <dgm:spPr/>
    </dgm:pt>
    <dgm:pt modelId="{BFEFB5BF-AF6E-6E48-A96B-C6C6D32DB645}" type="pres">
      <dgm:prSet presAssocID="{216037FE-7C9C-D34E-9491-93A411338A29}" presName="sibTrans" presStyleLbl="sibTrans2D1" presStyleIdx="3" presStyleCnt="5"/>
      <dgm:spPr/>
    </dgm:pt>
    <dgm:pt modelId="{B3AD43EE-8DF9-FC40-AEC4-24820961946A}" type="pres">
      <dgm:prSet presAssocID="{216037FE-7C9C-D34E-9491-93A411338A29}" presName="connectorText" presStyleLbl="sibTrans2D1" presStyleIdx="3" presStyleCnt="5"/>
      <dgm:spPr/>
    </dgm:pt>
    <dgm:pt modelId="{5D9A7EDD-D37D-F644-A379-C33999BE3B26}" type="pres">
      <dgm:prSet presAssocID="{44B4F693-0A49-AE49-9D13-0F8E75B2F2D5}" presName="node" presStyleLbl="node1" presStyleIdx="4" presStyleCnt="5">
        <dgm:presLayoutVars>
          <dgm:bulletEnabled val="1"/>
        </dgm:presLayoutVars>
      </dgm:prSet>
      <dgm:spPr/>
    </dgm:pt>
    <dgm:pt modelId="{2F432B33-E3CE-7141-BE31-BD68483D5566}" type="pres">
      <dgm:prSet presAssocID="{A785CB7A-EE8C-D449-8B27-BEE10BFF6448}" presName="sibTrans" presStyleLbl="sibTrans2D1" presStyleIdx="4" presStyleCnt="5"/>
      <dgm:spPr/>
    </dgm:pt>
    <dgm:pt modelId="{A9F75475-A0FF-2743-B481-AFAD5A87221D}" type="pres">
      <dgm:prSet presAssocID="{A785CB7A-EE8C-D449-8B27-BEE10BFF6448}" presName="connectorText" presStyleLbl="sibTrans2D1" presStyleIdx="4" presStyleCnt="5"/>
      <dgm:spPr/>
    </dgm:pt>
  </dgm:ptLst>
  <dgm:cxnLst>
    <dgm:cxn modelId="{BE981013-B6FD-0944-9CFB-A1636606C908}" srcId="{A20E95DA-7CB2-C94C-8AD1-A4C6EFA9E7AC}" destId="{98F2CFB5-E288-F048-AF11-EA62F3979D4C}" srcOrd="0" destOrd="0" parTransId="{5C106908-4E90-CF40-8233-3BD1EF85C07B}" sibTransId="{6B3F6C80-1EC4-8B4E-AE7C-70FA1DBC3927}"/>
    <dgm:cxn modelId="{4603AD13-ACD7-BA4C-80B3-CF090B80674F}" type="presOf" srcId="{049B0EF0-4DBE-5644-9BDC-D5C9BF9CDA25}" destId="{9E4D8EF3-C1DD-ED4E-A692-E4AA12C56145}" srcOrd="0" destOrd="0" presId="urn:microsoft.com/office/officeart/2005/8/layout/cycle2"/>
    <dgm:cxn modelId="{86460619-19CD-2141-9CB7-E5026DAE907E}" type="presOf" srcId="{A785CB7A-EE8C-D449-8B27-BEE10BFF6448}" destId="{A9F75475-A0FF-2743-B481-AFAD5A87221D}" srcOrd="1" destOrd="0" presId="urn:microsoft.com/office/officeart/2005/8/layout/cycle2"/>
    <dgm:cxn modelId="{28067B19-35E0-FE48-BF3C-C9862B74C732}" srcId="{A20E95DA-7CB2-C94C-8AD1-A4C6EFA9E7AC}" destId="{44B4F693-0A49-AE49-9D13-0F8E75B2F2D5}" srcOrd="4" destOrd="0" parTransId="{3EB76A89-3FF7-6449-96DE-1F1BABAF9DE7}" sibTransId="{A785CB7A-EE8C-D449-8B27-BEE10BFF6448}"/>
    <dgm:cxn modelId="{27E5A221-8910-A94B-879A-F70A7919FC6E}" type="presOf" srcId="{6B3F6C80-1EC4-8B4E-AE7C-70FA1DBC3927}" destId="{3C32BAC8-9CA7-C74D-8C06-57F4D534AAB4}" srcOrd="0" destOrd="0" presId="urn:microsoft.com/office/officeart/2005/8/layout/cycle2"/>
    <dgm:cxn modelId="{DC167F2A-FCB6-4C4A-B263-EABD0F24D2D2}" type="presOf" srcId="{BE9BB058-A9B4-5649-A789-E58363D30C54}" destId="{B0721EE8-EA87-214A-B967-B1D219377E2A}" srcOrd="1" destOrd="0" presId="urn:microsoft.com/office/officeart/2005/8/layout/cycle2"/>
    <dgm:cxn modelId="{E3B4363D-9E80-0044-AF5F-A48888B3ECC8}" srcId="{A20E95DA-7CB2-C94C-8AD1-A4C6EFA9E7AC}" destId="{84CBD12F-E473-D948-B0AC-AB001A3F2920}" srcOrd="3" destOrd="0" parTransId="{B3D7E550-A35F-1F4E-8779-6EFEB745798A}" sibTransId="{216037FE-7C9C-D34E-9491-93A411338A29}"/>
    <dgm:cxn modelId="{2A373840-8BB6-FF46-B763-AFA3BD59A43A}" srcId="{A20E95DA-7CB2-C94C-8AD1-A4C6EFA9E7AC}" destId="{049B0EF0-4DBE-5644-9BDC-D5C9BF9CDA25}" srcOrd="2" destOrd="0" parTransId="{F5553433-1C19-624F-B89F-E013E27F7C1A}" sibTransId="{BE9BB058-A9B4-5649-A789-E58363D30C54}"/>
    <dgm:cxn modelId="{2186B462-CE22-684E-92FC-6E660C8FD378}" srcId="{A20E95DA-7CB2-C94C-8AD1-A4C6EFA9E7AC}" destId="{86CB689D-50E5-C14C-A53F-EBFE03E1942D}" srcOrd="1" destOrd="0" parTransId="{0EB86E69-86E6-EE4D-B0F4-8C69159D7534}" sibTransId="{97DEE215-6473-4D41-A288-FA94A484B95D}"/>
    <dgm:cxn modelId="{1E18C17D-66A1-2040-B649-128CFD947AC2}" type="presOf" srcId="{6B3F6C80-1EC4-8B4E-AE7C-70FA1DBC3927}" destId="{C56E2C69-ACDB-F64E-8FA8-541F403E52E4}" srcOrd="1" destOrd="0" presId="urn:microsoft.com/office/officeart/2005/8/layout/cycle2"/>
    <dgm:cxn modelId="{61CFED82-F05E-A04C-8BAD-27BFC3AA5BB2}" type="presOf" srcId="{A785CB7A-EE8C-D449-8B27-BEE10BFF6448}" destId="{2F432B33-E3CE-7141-BE31-BD68483D5566}" srcOrd="0" destOrd="0" presId="urn:microsoft.com/office/officeart/2005/8/layout/cycle2"/>
    <dgm:cxn modelId="{E244CE9F-B6E7-0440-806E-884E21E19166}" type="presOf" srcId="{84CBD12F-E473-D948-B0AC-AB001A3F2920}" destId="{53742B6F-3B27-FD42-91AB-A49316E7DA21}" srcOrd="0" destOrd="0" presId="urn:microsoft.com/office/officeart/2005/8/layout/cycle2"/>
    <dgm:cxn modelId="{35C148A1-C4A9-7E4C-90BA-E31D4826822D}" type="presOf" srcId="{97DEE215-6473-4D41-A288-FA94A484B95D}" destId="{B308E7BC-79C2-1A4A-AF08-100B8E9709BC}" srcOrd="1" destOrd="0" presId="urn:microsoft.com/office/officeart/2005/8/layout/cycle2"/>
    <dgm:cxn modelId="{CC9703BC-F59F-B143-AF13-DD49FA62847F}" type="presOf" srcId="{216037FE-7C9C-D34E-9491-93A411338A29}" destId="{B3AD43EE-8DF9-FC40-AEC4-24820961946A}" srcOrd="1" destOrd="0" presId="urn:microsoft.com/office/officeart/2005/8/layout/cycle2"/>
    <dgm:cxn modelId="{C4D69FBC-E302-214A-B266-C6C6B0710CCA}" type="presOf" srcId="{86CB689D-50E5-C14C-A53F-EBFE03E1942D}" destId="{339B7257-D518-2B43-8A3C-8216B1652877}" srcOrd="0" destOrd="0" presId="urn:microsoft.com/office/officeart/2005/8/layout/cycle2"/>
    <dgm:cxn modelId="{D74BC5CC-BEA5-DE4C-8F34-10ED01BFAFB5}" type="presOf" srcId="{216037FE-7C9C-D34E-9491-93A411338A29}" destId="{BFEFB5BF-AF6E-6E48-A96B-C6C6D32DB645}" srcOrd="0" destOrd="0" presId="urn:microsoft.com/office/officeart/2005/8/layout/cycle2"/>
    <dgm:cxn modelId="{7F2FFED1-36CF-EB40-A485-0A7F9159913B}" type="presOf" srcId="{BE9BB058-A9B4-5649-A789-E58363D30C54}" destId="{32FBF237-268C-FC4D-8361-BF45C512A98A}" srcOrd="0" destOrd="0" presId="urn:microsoft.com/office/officeart/2005/8/layout/cycle2"/>
    <dgm:cxn modelId="{7FBF77D4-583F-8740-B6A4-E3FFA517B5E9}" type="presOf" srcId="{A20E95DA-7CB2-C94C-8AD1-A4C6EFA9E7AC}" destId="{F27A4E61-15F6-B74F-938B-AC24064EFF33}" srcOrd="0" destOrd="0" presId="urn:microsoft.com/office/officeart/2005/8/layout/cycle2"/>
    <dgm:cxn modelId="{4C766BD7-976B-FE4C-A6C9-81554BFDEEE8}" type="presOf" srcId="{97DEE215-6473-4D41-A288-FA94A484B95D}" destId="{D2F2B16F-67CF-6A4C-A2B4-E05611937779}" srcOrd="0" destOrd="0" presId="urn:microsoft.com/office/officeart/2005/8/layout/cycle2"/>
    <dgm:cxn modelId="{FA6F8AEE-6D29-2242-B1C5-A654BB4A9A18}" type="presOf" srcId="{44B4F693-0A49-AE49-9D13-0F8E75B2F2D5}" destId="{5D9A7EDD-D37D-F644-A379-C33999BE3B26}" srcOrd="0" destOrd="0" presId="urn:microsoft.com/office/officeart/2005/8/layout/cycle2"/>
    <dgm:cxn modelId="{F1F912F0-45DF-4D49-9DEB-6BD7DA582997}" type="presOf" srcId="{98F2CFB5-E288-F048-AF11-EA62F3979D4C}" destId="{4F3AF02A-2217-204A-83EE-FC81F2CF0D4B}" srcOrd="0" destOrd="0" presId="urn:microsoft.com/office/officeart/2005/8/layout/cycle2"/>
    <dgm:cxn modelId="{66C87289-EF31-1D4F-A201-535384893AA8}" type="presParOf" srcId="{F27A4E61-15F6-B74F-938B-AC24064EFF33}" destId="{4F3AF02A-2217-204A-83EE-FC81F2CF0D4B}" srcOrd="0" destOrd="0" presId="urn:microsoft.com/office/officeart/2005/8/layout/cycle2"/>
    <dgm:cxn modelId="{D05D4C9D-7D5C-CD4F-8995-1E0DB1F6D525}" type="presParOf" srcId="{F27A4E61-15F6-B74F-938B-AC24064EFF33}" destId="{3C32BAC8-9CA7-C74D-8C06-57F4D534AAB4}" srcOrd="1" destOrd="0" presId="urn:microsoft.com/office/officeart/2005/8/layout/cycle2"/>
    <dgm:cxn modelId="{16781705-DA87-C14C-A1A7-16FF300C71F7}" type="presParOf" srcId="{3C32BAC8-9CA7-C74D-8C06-57F4D534AAB4}" destId="{C56E2C69-ACDB-F64E-8FA8-541F403E52E4}" srcOrd="0" destOrd="0" presId="urn:microsoft.com/office/officeart/2005/8/layout/cycle2"/>
    <dgm:cxn modelId="{79DDBFA3-A544-B742-94D1-0DA8FF4414A9}" type="presParOf" srcId="{F27A4E61-15F6-B74F-938B-AC24064EFF33}" destId="{339B7257-D518-2B43-8A3C-8216B1652877}" srcOrd="2" destOrd="0" presId="urn:microsoft.com/office/officeart/2005/8/layout/cycle2"/>
    <dgm:cxn modelId="{15686A9F-5D6D-3A4F-963C-45CEE1F0D20B}" type="presParOf" srcId="{F27A4E61-15F6-B74F-938B-AC24064EFF33}" destId="{D2F2B16F-67CF-6A4C-A2B4-E05611937779}" srcOrd="3" destOrd="0" presId="urn:microsoft.com/office/officeart/2005/8/layout/cycle2"/>
    <dgm:cxn modelId="{06166CC8-5E53-E84B-B88C-618A297ED1EE}" type="presParOf" srcId="{D2F2B16F-67CF-6A4C-A2B4-E05611937779}" destId="{B308E7BC-79C2-1A4A-AF08-100B8E9709BC}" srcOrd="0" destOrd="0" presId="urn:microsoft.com/office/officeart/2005/8/layout/cycle2"/>
    <dgm:cxn modelId="{EAD8CAA9-8C6F-5842-90DE-7F85D059106C}" type="presParOf" srcId="{F27A4E61-15F6-B74F-938B-AC24064EFF33}" destId="{9E4D8EF3-C1DD-ED4E-A692-E4AA12C56145}" srcOrd="4" destOrd="0" presId="urn:microsoft.com/office/officeart/2005/8/layout/cycle2"/>
    <dgm:cxn modelId="{A6A04097-C3C1-8A4B-8212-B67188D803B4}" type="presParOf" srcId="{F27A4E61-15F6-B74F-938B-AC24064EFF33}" destId="{32FBF237-268C-FC4D-8361-BF45C512A98A}" srcOrd="5" destOrd="0" presId="urn:microsoft.com/office/officeart/2005/8/layout/cycle2"/>
    <dgm:cxn modelId="{53E34AEB-419A-AC43-8345-00480856EA96}" type="presParOf" srcId="{32FBF237-268C-FC4D-8361-BF45C512A98A}" destId="{B0721EE8-EA87-214A-B967-B1D219377E2A}" srcOrd="0" destOrd="0" presId="urn:microsoft.com/office/officeart/2005/8/layout/cycle2"/>
    <dgm:cxn modelId="{CEF5C608-12CF-0F4C-A6BA-9E330D59305A}" type="presParOf" srcId="{F27A4E61-15F6-B74F-938B-AC24064EFF33}" destId="{53742B6F-3B27-FD42-91AB-A49316E7DA21}" srcOrd="6" destOrd="0" presId="urn:microsoft.com/office/officeart/2005/8/layout/cycle2"/>
    <dgm:cxn modelId="{48ADC9DE-4187-7F46-ADC9-2C420822FAAC}" type="presParOf" srcId="{F27A4E61-15F6-B74F-938B-AC24064EFF33}" destId="{BFEFB5BF-AF6E-6E48-A96B-C6C6D32DB645}" srcOrd="7" destOrd="0" presId="urn:microsoft.com/office/officeart/2005/8/layout/cycle2"/>
    <dgm:cxn modelId="{DF167EA3-8198-D64C-BC89-CC9AEBBA8FC9}" type="presParOf" srcId="{BFEFB5BF-AF6E-6E48-A96B-C6C6D32DB645}" destId="{B3AD43EE-8DF9-FC40-AEC4-24820961946A}" srcOrd="0" destOrd="0" presId="urn:microsoft.com/office/officeart/2005/8/layout/cycle2"/>
    <dgm:cxn modelId="{F1794228-DE7D-644A-84C3-F41400870E65}" type="presParOf" srcId="{F27A4E61-15F6-B74F-938B-AC24064EFF33}" destId="{5D9A7EDD-D37D-F644-A379-C33999BE3B26}" srcOrd="8" destOrd="0" presId="urn:microsoft.com/office/officeart/2005/8/layout/cycle2"/>
    <dgm:cxn modelId="{D0AE2B96-A340-C246-9839-CD4369364D22}" type="presParOf" srcId="{F27A4E61-15F6-B74F-938B-AC24064EFF33}" destId="{2F432B33-E3CE-7141-BE31-BD68483D5566}" srcOrd="9" destOrd="0" presId="urn:microsoft.com/office/officeart/2005/8/layout/cycle2"/>
    <dgm:cxn modelId="{B0E91C95-333D-F34B-9F9A-140E7552F8DF}" type="presParOf" srcId="{2F432B33-E3CE-7141-BE31-BD68483D5566}" destId="{A9F75475-A0FF-2743-B481-AFAD5A8722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93FBF0-4F6D-4D97-8FB2-68B29D4408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7C7D1E5-1ACA-4A86-97F6-F7E497F47CB2}">
      <dgm:prSet/>
      <dgm:spPr/>
      <dgm:t>
        <a:bodyPr/>
        <a:lstStyle/>
        <a:p>
          <a:pPr>
            <a:defRPr cap="all"/>
          </a:pPr>
          <a:r>
            <a:rPr lang="en-AU"/>
            <a:t>Mobile App is anonymous</a:t>
          </a:r>
          <a:endParaRPr lang="en-US"/>
        </a:p>
      </dgm:t>
    </dgm:pt>
    <dgm:pt modelId="{DBC90DB4-8D3F-47C3-97DE-11901971F6FC}" type="parTrans" cxnId="{95449879-334B-4E33-B4FA-3E3A51CA1C57}">
      <dgm:prSet/>
      <dgm:spPr/>
      <dgm:t>
        <a:bodyPr/>
        <a:lstStyle/>
        <a:p>
          <a:endParaRPr lang="en-US"/>
        </a:p>
      </dgm:t>
    </dgm:pt>
    <dgm:pt modelId="{0B421006-E049-43B2-89B0-23C012C42A60}" type="sibTrans" cxnId="{95449879-334B-4E33-B4FA-3E3A51CA1C57}">
      <dgm:prSet/>
      <dgm:spPr/>
      <dgm:t>
        <a:bodyPr/>
        <a:lstStyle/>
        <a:p>
          <a:endParaRPr lang="en-US"/>
        </a:p>
      </dgm:t>
    </dgm:pt>
    <dgm:pt modelId="{64AB5D0A-38D8-42F2-B254-2262968B726C}">
      <dgm:prSet/>
      <dgm:spPr/>
      <dgm:t>
        <a:bodyPr/>
        <a:lstStyle/>
        <a:p>
          <a:pPr>
            <a:defRPr cap="all"/>
          </a:pPr>
          <a:r>
            <a:rPr lang="en-AU"/>
            <a:t>Participation is voluntary</a:t>
          </a:r>
          <a:endParaRPr lang="en-US"/>
        </a:p>
      </dgm:t>
    </dgm:pt>
    <dgm:pt modelId="{B73AEC72-FED7-425A-BD77-E7FBF3C37030}" type="parTrans" cxnId="{40CD04E0-3CF3-498F-84AC-0C1A245C3346}">
      <dgm:prSet/>
      <dgm:spPr/>
      <dgm:t>
        <a:bodyPr/>
        <a:lstStyle/>
        <a:p>
          <a:endParaRPr lang="en-US"/>
        </a:p>
      </dgm:t>
    </dgm:pt>
    <dgm:pt modelId="{421CF3FC-93B4-4644-A158-27CE53A59DA8}" type="sibTrans" cxnId="{40CD04E0-3CF3-498F-84AC-0C1A245C3346}">
      <dgm:prSet/>
      <dgm:spPr/>
      <dgm:t>
        <a:bodyPr/>
        <a:lstStyle/>
        <a:p>
          <a:endParaRPr lang="en-US"/>
        </a:p>
      </dgm:t>
    </dgm:pt>
    <dgm:pt modelId="{D740A48C-0C1D-4088-BF78-4A2BFBE6D01C}">
      <dgm:prSet/>
      <dgm:spPr/>
      <dgm:t>
        <a:bodyPr/>
        <a:lstStyle/>
        <a:p>
          <a:pPr>
            <a:defRPr cap="all"/>
          </a:pPr>
          <a:r>
            <a:rPr lang="en-AU"/>
            <a:t>Locations and Proximity data remain On Device</a:t>
          </a:r>
          <a:endParaRPr lang="en-US"/>
        </a:p>
      </dgm:t>
    </dgm:pt>
    <dgm:pt modelId="{F51E612B-4464-4C84-99A5-B5F3AD8A3779}" type="parTrans" cxnId="{FBF00A19-8CEF-46AF-A4E4-BC76E8B49B3D}">
      <dgm:prSet/>
      <dgm:spPr/>
      <dgm:t>
        <a:bodyPr/>
        <a:lstStyle/>
        <a:p>
          <a:endParaRPr lang="en-US"/>
        </a:p>
      </dgm:t>
    </dgm:pt>
    <dgm:pt modelId="{55614657-C1E9-485D-B79F-D4A785C11E86}" type="sibTrans" cxnId="{FBF00A19-8CEF-46AF-A4E4-BC76E8B49B3D}">
      <dgm:prSet/>
      <dgm:spPr/>
      <dgm:t>
        <a:bodyPr/>
        <a:lstStyle/>
        <a:p>
          <a:endParaRPr lang="en-US"/>
        </a:p>
      </dgm:t>
    </dgm:pt>
    <dgm:pt modelId="{C59B3082-667B-42B7-9E0D-90702669FE56}">
      <dgm:prSet/>
      <dgm:spPr/>
      <dgm:t>
        <a:bodyPr/>
        <a:lstStyle/>
        <a:p>
          <a:pPr>
            <a:defRPr cap="all"/>
          </a:pPr>
          <a:r>
            <a:rPr lang="en-AU"/>
            <a:t>Alert subscriptions use approximate locations</a:t>
          </a:r>
          <a:endParaRPr lang="en-US"/>
        </a:p>
      </dgm:t>
    </dgm:pt>
    <dgm:pt modelId="{9210F3D3-351B-4C36-B710-59B956A19449}" type="parTrans" cxnId="{FADCEFFD-8592-40B5-B996-2B199209A0B3}">
      <dgm:prSet/>
      <dgm:spPr/>
      <dgm:t>
        <a:bodyPr/>
        <a:lstStyle/>
        <a:p>
          <a:endParaRPr lang="en-US"/>
        </a:p>
      </dgm:t>
    </dgm:pt>
    <dgm:pt modelId="{7C242910-C450-4768-9CDB-9D91D051DCA4}" type="sibTrans" cxnId="{FADCEFFD-8592-40B5-B996-2B199209A0B3}">
      <dgm:prSet/>
      <dgm:spPr/>
      <dgm:t>
        <a:bodyPr/>
        <a:lstStyle/>
        <a:p>
          <a:endParaRPr lang="en-US"/>
        </a:p>
      </dgm:t>
    </dgm:pt>
    <dgm:pt modelId="{A2847E3A-6D3B-4AC7-897E-6774DC69DB61}" type="pres">
      <dgm:prSet presAssocID="{C793FBF0-4F6D-4D97-8FB2-68B29D44083E}" presName="root" presStyleCnt="0">
        <dgm:presLayoutVars>
          <dgm:dir/>
          <dgm:resizeHandles val="exact"/>
        </dgm:presLayoutVars>
      </dgm:prSet>
      <dgm:spPr/>
    </dgm:pt>
    <dgm:pt modelId="{E6429E77-7444-473F-8953-E4A2042340C0}" type="pres">
      <dgm:prSet presAssocID="{87C7D1E5-1ACA-4A86-97F6-F7E497F47CB2}" presName="compNode" presStyleCnt="0"/>
      <dgm:spPr/>
    </dgm:pt>
    <dgm:pt modelId="{926BA69B-E207-4DD6-B89D-4C0EC83D8DA3}" type="pres">
      <dgm:prSet presAssocID="{87C7D1E5-1ACA-4A86-97F6-F7E497F47CB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2220139-1D5D-466B-972B-45061E4BA7A5}" type="pres">
      <dgm:prSet presAssocID="{87C7D1E5-1ACA-4A86-97F6-F7E497F47C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ll Phone"/>
        </a:ext>
      </dgm:extLst>
    </dgm:pt>
    <dgm:pt modelId="{CEB76975-D957-40F4-9C3D-BE8410FE54C5}" type="pres">
      <dgm:prSet presAssocID="{87C7D1E5-1ACA-4A86-97F6-F7E497F47CB2}" presName="spaceRect" presStyleCnt="0"/>
      <dgm:spPr/>
    </dgm:pt>
    <dgm:pt modelId="{7E00F206-DF98-4021-A06A-DA0265C62ACC}" type="pres">
      <dgm:prSet presAssocID="{87C7D1E5-1ACA-4A86-97F6-F7E497F47CB2}" presName="textRect" presStyleLbl="revTx" presStyleIdx="0" presStyleCnt="4">
        <dgm:presLayoutVars>
          <dgm:chMax val="1"/>
          <dgm:chPref val="1"/>
        </dgm:presLayoutVars>
      </dgm:prSet>
      <dgm:spPr/>
    </dgm:pt>
    <dgm:pt modelId="{8EBEFCFC-F673-4984-9375-C5F8EB4382AB}" type="pres">
      <dgm:prSet presAssocID="{0B421006-E049-43B2-89B0-23C012C42A60}" presName="sibTrans" presStyleCnt="0"/>
      <dgm:spPr/>
    </dgm:pt>
    <dgm:pt modelId="{C68CC84A-DCC3-44EC-800D-0E17760549F0}" type="pres">
      <dgm:prSet presAssocID="{64AB5D0A-38D8-42F2-B254-2262968B726C}" presName="compNode" presStyleCnt="0"/>
      <dgm:spPr/>
    </dgm:pt>
    <dgm:pt modelId="{4C5C88B1-2866-4B25-AC8D-6E3E6282AF36}" type="pres">
      <dgm:prSet presAssocID="{64AB5D0A-38D8-42F2-B254-2262968B726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2AC17C-6DFC-43DE-A47B-E3F9830CBA5F}" type="pres">
      <dgm:prSet presAssocID="{64AB5D0A-38D8-42F2-B254-2262968B72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17B2C18-C2E2-406F-B8F6-5E7B4C798A31}" type="pres">
      <dgm:prSet presAssocID="{64AB5D0A-38D8-42F2-B254-2262968B726C}" presName="spaceRect" presStyleCnt="0"/>
      <dgm:spPr/>
    </dgm:pt>
    <dgm:pt modelId="{4A34BA39-611A-4391-B214-C7B103C82011}" type="pres">
      <dgm:prSet presAssocID="{64AB5D0A-38D8-42F2-B254-2262968B726C}" presName="textRect" presStyleLbl="revTx" presStyleIdx="1" presStyleCnt="4">
        <dgm:presLayoutVars>
          <dgm:chMax val="1"/>
          <dgm:chPref val="1"/>
        </dgm:presLayoutVars>
      </dgm:prSet>
      <dgm:spPr/>
    </dgm:pt>
    <dgm:pt modelId="{E8AB5303-EDBE-4985-BC55-178115F24931}" type="pres">
      <dgm:prSet presAssocID="{421CF3FC-93B4-4644-A158-27CE53A59DA8}" presName="sibTrans" presStyleCnt="0"/>
      <dgm:spPr/>
    </dgm:pt>
    <dgm:pt modelId="{64CE7EA4-EC68-476B-81BD-695C8799A459}" type="pres">
      <dgm:prSet presAssocID="{D740A48C-0C1D-4088-BF78-4A2BFBE6D01C}" presName="compNode" presStyleCnt="0"/>
      <dgm:spPr/>
    </dgm:pt>
    <dgm:pt modelId="{97829069-C891-4B4C-B697-9B59E934D29C}" type="pres">
      <dgm:prSet presAssocID="{D740A48C-0C1D-4088-BF78-4A2BFBE6D01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1A51946-A3A4-40BE-B614-D9FDDDD64840}" type="pres">
      <dgm:prSet presAssocID="{D740A48C-0C1D-4088-BF78-4A2BFBE6D0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B0339BAC-B480-4FAF-A89B-87B854503B79}" type="pres">
      <dgm:prSet presAssocID="{D740A48C-0C1D-4088-BF78-4A2BFBE6D01C}" presName="spaceRect" presStyleCnt="0"/>
      <dgm:spPr/>
    </dgm:pt>
    <dgm:pt modelId="{BBF2DAFE-CBA3-48BC-911C-09F91B3F8358}" type="pres">
      <dgm:prSet presAssocID="{D740A48C-0C1D-4088-BF78-4A2BFBE6D01C}" presName="textRect" presStyleLbl="revTx" presStyleIdx="2" presStyleCnt="4">
        <dgm:presLayoutVars>
          <dgm:chMax val="1"/>
          <dgm:chPref val="1"/>
        </dgm:presLayoutVars>
      </dgm:prSet>
      <dgm:spPr/>
    </dgm:pt>
    <dgm:pt modelId="{9A6F6B95-B977-4C29-9BF2-4817CC794EF6}" type="pres">
      <dgm:prSet presAssocID="{55614657-C1E9-485D-B79F-D4A785C11E86}" presName="sibTrans" presStyleCnt="0"/>
      <dgm:spPr/>
    </dgm:pt>
    <dgm:pt modelId="{BEA82848-D418-42E6-A55A-EF51B5F5609D}" type="pres">
      <dgm:prSet presAssocID="{C59B3082-667B-42B7-9E0D-90702669FE56}" presName="compNode" presStyleCnt="0"/>
      <dgm:spPr/>
    </dgm:pt>
    <dgm:pt modelId="{28BA8155-7E69-4795-BE43-663D61D6866F}" type="pres">
      <dgm:prSet presAssocID="{C59B3082-667B-42B7-9E0D-90702669FE5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431ADA-A0AA-4D08-A356-1CEF7E77744E}" type="pres">
      <dgm:prSet presAssocID="{C59B3082-667B-42B7-9E0D-90702669FE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37099108-5D36-4055-8413-58FC8146F745}" type="pres">
      <dgm:prSet presAssocID="{C59B3082-667B-42B7-9E0D-90702669FE56}" presName="spaceRect" presStyleCnt="0"/>
      <dgm:spPr/>
    </dgm:pt>
    <dgm:pt modelId="{D2CC87B2-6FFB-419D-88F1-B39BA98821FA}" type="pres">
      <dgm:prSet presAssocID="{C59B3082-667B-42B7-9E0D-90702669FE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F00A19-8CEF-46AF-A4E4-BC76E8B49B3D}" srcId="{C793FBF0-4F6D-4D97-8FB2-68B29D44083E}" destId="{D740A48C-0C1D-4088-BF78-4A2BFBE6D01C}" srcOrd="2" destOrd="0" parTransId="{F51E612B-4464-4C84-99A5-B5F3AD8A3779}" sibTransId="{55614657-C1E9-485D-B79F-D4A785C11E86}"/>
    <dgm:cxn modelId="{8338664B-BCC6-417B-83E9-BE6851D3D90E}" type="presOf" srcId="{64AB5D0A-38D8-42F2-B254-2262968B726C}" destId="{4A34BA39-611A-4391-B214-C7B103C82011}" srcOrd="0" destOrd="0" presId="urn:microsoft.com/office/officeart/2018/5/layout/IconLeafLabelList"/>
    <dgm:cxn modelId="{52EDC04D-4AEE-486C-BBED-C5BBF3B5086C}" type="presOf" srcId="{87C7D1E5-1ACA-4A86-97F6-F7E497F47CB2}" destId="{7E00F206-DF98-4021-A06A-DA0265C62ACC}" srcOrd="0" destOrd="0" presId="urn:microsoft.com/office/officeart/2018/5/layout/IconLeafLabelList"/>
    <dgm:cxn modelId="{9AFC8F67-E171-48C0-A7EB-4715A814B4E5}" type="presOf" srcId="{D740A48C-0C1D-4088-BF78-4A2BFBE6D01C}" destId="{BBF2DAFE-CBA3-48BC-911C-09F91B3F8358}" srcOrd="0" destOrd="0" presId="urn:microsoft.com/office/officeart/2018/5/layout/IconLeafLabelList"/>
    <dgm:cxn modelId="{95449879-334B-4E33-B4FA-3E3A51CA1C57}" srcId="{C793FBF0-4F6D-4D97-8FB2-68B29D44083E}" destId="{87C7D1E5-1ACA-4A86-97F6-F7E497F47CB2}" srcOrd="0" destOrd="0" parTransId="{DBC90DB4-8D3F-47C3-97DE-11901971F6FC}" sibTransId="{0B421006-E049-43B2-89B0-23C012C42A60}"/>
    <dgm:cxn modelId="{245F7CB1-8C43-46F2-BCD5-9DEBCBB8C1FB}" type="presOf" srcId="{C59B3082-667B-42B7-9E0D-90702669FE56}" destId="{D2CC87B2-6FFB-419D-88F1-B39BA98821FA}" srcOrd="0" destOrd="0" presId="urn:microsoft.com/office/officeart/2018/5/layout/IconLeafLabelList"/>
    <dgm:cxn modelId="{813D99BD-91DA-44E7-8388-DC991FCF1225}" type="presOf" srcId="{C793FBF0-4F6D-4D97-8FB2-68B29D44083E}" destId="{A2847E3A-6D3B-4AC7-897E-6774DC69DB61}" srcOrd="0" destOrd="0" presId="urn:microsoft.com/office/officeart/2018/5/layout/IconLeafLabelList"/>
    <dgm:cxn modelId="{40CD04E0-3CF3-498F-84AC-0C1A245C3346}" srcId="{C793FBF0-4F6D-4D97-8FB2-68B29D44083E}" destId="{64AB5D0A-38D8-42F2-B254-2262968B726C}" srcOrd="1" destOrd="0" parTransId="{B73AEC72-FED7-425A-BD77-E7FBF3C37030}" sibTransId="{421CF3FC-93B4-4644-A158-27CE53A59DA8}"/>
    <dgm:cxn modelId="{FADCEFFD-8592-40B5-B996-2B199209A0B3}" srcId="{C793FBF0-4F6D-4D97-8FB2-68B29D44083E}" destId="{C59B3082-667B-42B7-9E0D-90702669FE56}" srcOrd="3" destOrd="0" parTransId="{9210F3D3-351B-4C36-B710-59B956A19449}" sibTransId="{7C242910-C450-4768-9CDB-9D91D051DCA4}"/>
    <dgm:cxn modelId="{2E2DA335-3054-4CD2-8874-7078F3C5F911}" type="presParOf" srcId="{A2847E3A-6D3B-4AC7-897E-6774DC69DB61}" destId="{E6429E77-7444-473F-8953-E4A2042340C0}" srcOrd="0" destOrd="0" presId="urn:microsoft.com/office/officeart/2018/5/layout/IconLeafLabelList"/>
    <dgm:cxn modelId="{1D2C9EB3-F0D9-4073-A5A9-D8DE3C3EC63E}" type="presParOf" srcId="{E6429E77-7444-473F-8953-E4A2042340C0}" destId="{926BA69B-E207-4DD6-B89D-4C0EC83D8DA3}" srcOrd="0" destOrd="0" presId="urn:microsoft.com/office/officeart/2018/5/layout/IconLeafLabelList"/>
    <dgm:cxn modelId="{50CFEFCD-3711-4797-AAA2-C66DAE357E76}" type="presParOf" srcId="{E6429E77-7444-473F-8953-E4A2042340C0}" destId="{32220139-1D5D-466B-972B-45061E4BA7A5}" srcOrd="1" destOrd="0" presId="urn:microsoft.com/office/officeart/2018/5/layout/IconLeafLabelList"/>
    <dgm:cxn modelId="{B9394036-494D-4CB4-8252-FD573B57ECFD}" type="presParOf" srcId="{E6429E77-7444-473F-8953-E4A2042340C0}" destId="{CEB76975-D957-40F4-9C3D-BE8410FE54C5}" srcOrd="2" destOrd="0" presId="urn:microsoft.com/office/officeart/2018/5/layout/IconLeafLabelList"/>
    <dgm:cxn modelId="{7C6B347A-D52C-45C4-B9B2-0D68B2DF09EC}" type="presParOf" srcId="{E6429E77-7444-473F-8953-E4A2042340C0}" destId="{7E00F206-DF98-4021-A06A-DA0265C62ACC}" srcOrd="3" destOrd="0" presId="urn:microsoft.com/office/officeart/2018/5/layout/IconLeafLabelList"/>
    <dgm:cxn modelId="{2EDF1BF8-8245-4716-BF89-E7329B92D7DE}" type="presParOf" srcId="{A2847E3A-6D3B-4AC7-897E-6774DC69DB61}" destId="{8EBEFCFC-F673-4984-9375-C5F8EB4382AB}" srcOrd="1" destOrd="0" presId="urn:microsoft.com/office/officeart/2018/5/layout/IconLeafLabelList"/>
    <dgm:cxn modelId="{20FB8F88-9DC6-4577-A479-65770804B0F5}" type="presParOf" srcId="{A2847E3A-6D3B-4AC7-897E-6774DC69DB61}" destId="{C68CC84A-DCC3-44EC-800D-0E17760549F0}" srcOrd="2" destOrd="0" presId="urn:microsoft.com/office/officeart/2018/5/layout/IconLeafLabelList"/>
    <dgm:cxn modelId="{0D5F27A7-FD32-4826-A307-39DF379E0CEA}" type="presParOf" srcId="{C68CC84A-DCC3-44EC-800D-0E17760549F0}" destId="{4C5C88B1-2866-4B25-AC8D-6E3E6282AF36}" srcOrd="0" destOrd="0" presId="urn:microsoft.com/office/officeart/2018/5/layout/IconLeafLabelList"/>
    <dgm:cxn modelId="{03D2111B-DBDE-42FD-951E-3099CAAB1C74}" type="presParOf" srcId="{C68CC84A-DCC3-44EC-800D-0E17760549F0}" destId="{9C2AC17C-6DFC-43DE-A47B-E3F9830CBA5F}" srcOrd="1" destOrd="0" presId="urn:microsoft.com/office/officeart/2018/5/layout/IconLeafLabelList"/>
    <dgm:cxn modelId="{C368072B-4F7D-43AD-A6BE-F486C5ABCCEC}" type="presParOf" srcId="{C68CC84A-DCC3-44EC-800D-0E17760549F0}" destId="{217B2C18-C2E2-406F-B8F6-5E7B4C798A31}" srcOrd="2" destOrd="0" presId="urn:microsoft.com/office/officeart/2018/5/layout/IconLeafLabelList"/>
    <dgm:cxn modelId="{14F5431C-648B-4F41-803F-A36A46775AE0}" type="presParOf" srcId="{C68CC84A-DCC3-44EC-800D-0E17760549F0}" destId="{4A34BA39-611A-4391-B214-C7B103C82011}" srcOrd="3" destOrd="0" presId="urn:microsoft.com/office/officeart/2018/5/layout/IconLeafLabelList"/>
    <dgm:cxn modelId="{EA208F3F-4FF5-446F-8C86-A4953EA6ED7F}" type="presParOf" srcId="{A2847E3A-6D3B-4AC7-897E-6774DC69DB61}" destId="{E8AB5303-EDBE-4985-BC55-178115F24931}" srcOrd="3" destOrd="0" presId="urn:microsoft.com/office/officeart/2018/5/layout/IconLeafLabelList"/>
    <dgm:cxn modelId="{0BB07D72-115F-4584-859C-499345B1CF7B}" type="presParOf" srcId="{A2847E3A-6D3B-4AC7-897E-6774DC69DB61}" destId="{64CE7EA4-EC68-476B-81BD-695C8799A459}" srcOrd="4" destOrd="0" presId="urn:microsoft.com/office/officeart/2018/5/layout/IconLeafLabelList"/>
    <dgm:cxn modelId="{737FE6FA-FBD4-4F9B-8858-2F127D273884}" type="presParOf" srcId="{64CE7EA4-EC68-476B-81BD-695C8799A459}" destId="{97829069-C891-4B4C-B697-9B59E934D29C}" srcOrd="0" destOrd="0" presId="urn:microsoft.com/office/officeart/2018/5/layout/IconLeafLabelList"/>
    <dgm:cxn modelId="{50317544-DB81-4676-96DC-2A288540DE9B}" type="presParOf" srcId="{64CE7EA4-EC68-476B-81BD-695C8799A459}" destId="{31A51946-A3A4-40BE-B614-D9FDDDD64840}" srcOrd="1" destOrd="0" presId="urn:microsoft.com/office/officeart/2018/5/layout/IconLeafLabelList"/>
    <dgm:cxn modelId="{EF66FD6B-D148-4F92-82C4-43D583363DFD}" type="presParOf" srcId="{64CE7EA4-EC68-476B-81BD-695C8799A459}" destId="{B0339BAC-B480-4FAF-A89B-87B854503B79}" srcOrd="2" destOrd="0" presId="urn:microsoft.com/office/officeart/2018/5/layout/IconLeafLabelList"/>
    <dgm:cxn modelId="{748BFF38-FCE8-4C22-B3BA-78DBEA789694}" type="presParOf" srcId="{64CE7EA4-EC68-476B-81BD-695C8799A459}" destId="{BBF2DAFE-CBA3-48BC-911C-09F91B3F8358}" srcOrd="3" destOrd="0" presId="urn:microsoft.com/office/officeart/2018/5/layout/IconLeafLabelList"/>
    <dgm:cxn modelId="{F45B1EDB-8B86-4012-BE1E-65BC426AA234}" type="presParOf" srcId="{A2847E3A-6D3B-4AC7-897E-6774DC69DB61}" destId="{9A6F6B95-B977-4C29-9BF2-4817CC794EF6}" srcOrd="5" destOrd="0" presId="urn:microsoft.com/office/officeart/2018/5/layout/IconLeafLabelList"/>
    <dgm:cxn modelId="{89E1C1CD-3B52-4C0A-BB60-EDF0C921EC07}" type="presParOf" srcId="{A2847E3A-6D3B-4AC7-897E-6774DC69DB61}" destId="{BEA82848-D418-42E6-A55A-EF51B5F5609D}" srcOrd="6" destOrd="0" presId="urn:microsoft.com/office/officeart/2018/5/layout/IconLeafLabelList"/>
    <dgm:cxn modelId="{67B87C95-16BE-4432-9340-CD71BA36C3F0}" type="presParOf" srcId="{BEA82848-D418-42E6-A55A-EF51B5F5609D}" destId="{28BA8155-7E69-4795-BE43-663D61D6866F}" srcOrd="0" destOrd="0" presId="urn:microsoft.com/office/officeart/2018/5/layout/IconLeafLabelList"/>
    <dgm:cxn modelId="{3A15BB21-50E0-4390-9F9D-345060305E4E}" type="presParOf" srcId="{BEA82848-D418-42E6-A55A-EF51B5F5609D}" destId="{DA431ADA-A0AA-4D08-A356-1CEF7E77744E}" srcOrd="1" destOrd="0" presId="urn:microsoft.com/office/officeart/2018/5/layout/IconLeafLabelList"/>
    <dgm:cxn modelId="{D4DA97B0-8235-415C-BB7F-FE4D57FCB357}" type="presParOf" srcId="{BEA82848-D418-42E6-A55A-EF51B5F5609D}" destId="{37099108-5D36-4055-8413-58FC8146F745}" srcOrd="2" destOrd="0" presId="urn:microsoft.com/office/officeart/2018/5/layout/IconLeafLabelList"/>
    <dgm:cxn modelId="{D94BC33F-181C-41C2-9509-3704406B9583}" type="presParOf" srcId="{BEA82848-D418-42E6-A55A-EF51B5F5609D}" destId="{D2CC87B2-6FFB-419D-88F1-B39BA98821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170DEE-B920-4270-A70E-6C1E658EF3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8D7BF19-B7AE-4135-A35D-0B15ED5EC1C7}">
      <dgm:prSet/>
      <dgm:spPr/>
      <dgm:t>
        <a:bodyPr/>
        <a:lstStyle/>
        <a:p>
          <a:pPr>
            <a:defRPr cap="all"/>
          </a:pPr>
          <a:r>
            <a:rPr lang="en-AU" dirty="0"/>
            <a:t>Providing acceptable mobile power consumption</a:t>
          </a:r>
          <a:endParaRPr lang="en-US" dirty="0"/>
        </a:p>
      </dgm:t>
    </dgm:pt>
    <dgm:pt modelId="{18B8E58D-19B3-4040-93C4-FC5BCA425A04}" type="parTrans" cxnId="{4B84B37A-9252-4CA9-8E88-FA19F6CEE260}">
      <dgm:prSet/>
      <dgm:spPr/>
      <dgm:t>
        <a:bodyPr/>
        <a:lstStyle/>
        <a:p>
          <a:endParaRPr lang="en-US"/>
        </a:p>
      </dgm:t>
    </dgm:pt>
    <dgm:pt modelId="{F200425D-C4B6-4BA2-8787-A1EB56312668}" type="sibTrans" cxnId="{4B84B37A-9252-4CA9-8E88-FA19F6CEE260}">
      <dgm:prSet/>
      <dgm:spPr/>
      <dgm:t>
        <a:bodyPr/>
        <a:lstStyle/>
        <a:p>
          <a:endParaRPr lang="en-US"/>
        </a:p>
      </dgm:t>
    </dgm:pt>
    <dgm:pt modelId="{F76B9549-0EB1-4ED7-BD9C-9A4A82502223}">
      <dgm:prSet/>
      <dgm:spPr/>
      <dgm:t>
        <a:bodyPr/>
        <a:lstStyle/>
        <a:p>
          <a:pPr>
            <a:defRPr cap="all"/>
          </a:pPr>
          <a:r>
            <a:rPr lang="en-AU"/>
            <a:t>Achieving critical mass of participating individuals</a:t>
          </a:r>
          <a:endParaRPr lang="en-US"/>
        </a:p>
      </dgm:t>
    </dgm:pt>
    <dgm:pt modelId="{EAD97E05-BF65-4794-902F-801E7E567391}" type="parTrans" cxnId="{676DA94C-F677-4D4B-ABE4-2B7A9485A852}">
      <dgm:prSet/>
      <dgm:spPr/>
      <dgm:t>
        <a:bodyPr/>
        <a:lstStyle/>
        <a:p>
          <a:endParaRPr lang="en-US"/>
        </a:p>
      </dgm:t>
    </dgm:pt>
    <dgm:pt modelId="{6B8F41B8-99CE-4525-8467-779C016EEDBC}" type="sibTrans" cxnId="{676DA94C-F677-4D4B-ABE4-2B7A9485A852}">
      <dgm:prSet/>
      <dgm:spPr/>
      <dgm:t>
        <a:bodyPr/>
        <a:lstStyle/>
        <a:p>
          <a:endParaRPr lang="en-US"/>
        </a:p>
      </dgm:t>
    </dgm:pt>
    <dgm:pt modelId="{AF70D3BA-8CD7-4079-8DA8-79BF94FE9553}">
      <dgm:prSet/>
      <dgm:spPr/>
      <dgm:t>
        <a:bodyPr/>
        <a:lstStyle/>
        <a:p>
          <a:pPr>
            <a:defRPr cap="all"/>
          </a:pPr>
          <a:r>
            <a:rPr lang="en-AU"/>
            <a:t>On-boarding many health departments</a:t>
          </a:r>
          <a:endParaRPr lang="en-US"/>
        </a:p>
      </dgm:t>
    </dgm:pt>
    <dgm:pt modelId="{236A778E-8491-4E1A-9E1D-C3EF453FD7F3}" type="parTrans" cxnId="{84A32513-6255-4012-9DD0-BE7B6F80FA1D}">
      <dgm:prSet/>
      <dgm:spPr/>
      <dgm:t>
        <a:bodyPr/>
        <a:lstStyle/>
        <a:p>
          <a:endParaRPr lang="en-US"/>
        </a:p>
      </dgm:t>
    </dgm:pt>
    <dgm:pt modelId="{3199390B-1C7D-4F9B-9907-963FCCC11C0E}" type="sibTrans" cxnId="{84A32513-6255-4012-9DD0-BE7B6F80FA1D}">
      <dgm:prSet/>
      <dgm:spPr/>
      <dgm:t>
        <a:bodyPr/>
        <a:lstStyle/>
        <a:p>
          <a:endParaRPr lang="en-US"/>
        </a:p>
      </dgm:t>
    </dgm:pt>
    <dgm:pt modelId="{95F2C76D-6F71-445E-B139-D05996807E2F}">
      <dgm:prSet/>
      <dgm:spPr/>
      <dgm:t>
        <a:bodyPr/>
        <a:lstStyle/>
        <a:p>
          <a:pPr>
            <a:defRPr cap="all"/>
          </a:pPr>
          <a:r>
            <a:rPr lang="en-AU" dirty="0"/>
            <a:t>Supporting local variations in regulations</a:t>
          </a:r>
          <a:endParaRPr lang="en-US" dirty="0"/>
        </a:p>
      </dgm:t>
    </dgm:pt>
    <dgm:pt modelId="{E657FFA6-C7EB-48E4-B92C-8411E55A891E}" type="parTrans" cxnId="{D7A9F712-3F4D-4BCB-8DCA-50635FBBCEDF}">
      <dgm:prSet/>
      <dgm:spPr/>
      <dgm:t>
        <a:bodyPr/>
        <a:lstStyle/>
        <a:p>
          <a:endParaRPr lang="en-US"/>
        </a:p>
      </dgm:t>
    </dgm:pt>
    <dgm:pt modelId="{319E1B23-E9BC-446D-9700-298356DAAA6E}" type="sibTrans" cxnId="{D7A9F712-3F4D-4BCB-8DCA-50635FBBCEDF}">
      <dgm:prSet/>
      <dgm:spPr/>
      <dgm:t>
        <a:bodyPr/>
        <a:lstStyle/>
        <a:p>
          <a:endParaRPr lang="en-US"/>
        </a:p>
      </dgm:t>
    </dgm:pt>
    <dgm:pt modelId="{582922E8-5875-4EFF-99C8-F815A9AA1D21}" type="pres">
      <dgm:prSet presAssocID="{3A170DEE-B920-4270-A70E-6C1E658EF381}" presName="root" presStyleCnt="0">
        <dgm:presLayoutVars>
          <dgm:dir/>
          <dgm:resizeHandles val="exact"/>
        </dgm:presLayoutVars>
      </dgm:prSet>
      <dgm:spPr/>
    </dgm:pt>
    <dgm:pt modelId="{E7C08AEB-2CC8-4250-9B22-C9870E40C379}" type="pres">
      <dgm:prSet presAssocID="{68D7BF19-B7AE-4135-A35D-0B15ED5EC1C7}" presName="compNode" presStyleCnt="0"/>
      <dgm:spPr/>
    </dgm:pt>
    <dgm:pt modelId="{0591C054-20B2-4226-82F0-03D075956899}" type="pres">
      <dgm:prSet presAssocID="{68D7BF19-B7AE-4135-A35D-0B15ED5EC1C7}" presName="iconBgRect" presStyleLbl="bgShp" presStyleIdx="0" presStyleCnt="4"/>
      <dgm:spPr/>
    </dgm:pt>
    <dgm:pt modelId="{F883FCDC-39FB-4585-A556-5F9ED8E581D2}" type="pres">
      <dgm:prSet presAssocID="{68D7BF19-B7AE-4135-A35D-0B15ED5EC1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0D29E1F-A5FB-48BD-9940-59FEDC8CA705}" type="pres">
      <dgm:prSet presAssocID="{68D7BF19-B7AE-4135-A35D-0B15ED5EC1C7}" presName="spaceRect" presStyleCnt="0"/>
      <dgm:spPr/>
    </dgm:pt>
    <dgm:pt modelId="{D4BE2F6D-A87B-45DC-B920-529DE484E51A}" type="pres">
      <dgm:prSet presAssocID="{68D7BF19-B7AE-4135-A35D-0B15ED5EC1C7}" presName="textRect" presStyleLbl="revTx" presStyleIdx="0" presStyleCnt="4">
        <dgm:presLayoutVars>
          <dgm:chMax val="1"/>
          <dgm:chPref val="1"/>
        </dgm:presLayoutVars>
      </dgm:prSet>
      <dgm:spPr/>
    </dgm:pt>
    <dgm:pt modelId="{FA9E80E5-AAF2-4015-BF32-1BCC8389CB89}" type="pres">
      <dgm:prSet presAssocID="{F200425D-C4B6-4BA2-8787-A1EB56312668}" presName="sibTrans" presStyleCnt="0"/>
      <dgm:spPr/>
    </dgm:pt>
    <dgm:pt modelId="{438612CD-EA89-4DD4-A107-4D991EC1EFED}" type="pres">
      <dgm:prSet presAssocID="{F76B9549-0EB1-4ED7-BD9C-9A4A82502223}" presName="compNode" presStyleCnt="0"/>
      <dgm:spPr/>
    </dgm:pt>
    <dgm:pt modelId="{9B41A081-266F-4EE1-9CB0-ADDBE6A6AE9C}" type="pres">
      <dgm:prSet presAssocID="{F76B9549-0EB1-4ED7-BD9C-9A4A82502223}" presName="iconBgRect" presStyleLbl="bgShp" presStyleIdx="1" presStyleCnt="4"/>
      <dgm:spPr/>
    </dgm:pt>
    <dgm:pt modelId="{CF4D9C0C-C513-4BF5-B821-A5E76490F06E}" type="pres">
      <dgm:prSet presAssocID="{F76B9549-0EB1-4ED7-BD9C-9A4A825022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7F14847-A0F7-480D-8528-C7F3F56EBAA7}" type="pres">
      <dgm:prSet presAssocID="{F76B9549-0EB1-4ED7-BD9C-9A4A82502223}" presName="spaceRect" presStyleCnt="0"/>
      <dgm:spPr/>
    </dgm:pt>
    <dgm:pt modelId="{9E1BCD86-5778-40F9-858F-BD053A1A17FB}" type="pres">
      <dgm:prSet presAssocID="{F76B9549-0EB1-4ED7-BD9C-9A4A82502223}" presName="textRect" presStyleLbl="revTx" presStyleIdx="1" presStyleCnt="4">
        <dgm:presLayoutVars>
          <dgm:chMax val="1"/>
          <dgm:chPref val="1"/>
        </dgm:presLayoutVars>
      </dgm:prSet>
      <dgm:spPr/>
    </dgm:pt>
    <dgm:pt modelId="{06255DAF-DC13-403D-BC2D-956E7D7CD66E}" type="pres">
      <dgm:prSet presAssocID="{6B8F41B8-99CE-4525-8467-779C016EEDBC}" presName="sibTrans" presStyleCnt="0"/>
      <dgm:spPr/>
    </dgm:pt>
    <dgm:pt modelId="{469DAD1B-6A57-4F72-958E-D3C4B8350F8B}" type="pres">
      <dgm:prSet presAssocID="{AF70D3BA-8CD7-4079-8DA8-79BF94FE9553}" presName="compNode" presStyleCnt="0"/>
      <dgm:spPr/>
    </dgm:pt>
    <dgm:pt modelId="{7ADE5C15-0567-4B66-98DB-F7340CFEFCA8}" type="pres">
      <dgm:prSet presAssocID="{AF70D3BA-8CD7-4079-8DA8-79BF94FE9553}" presName="iconBgRect" presStyleLbl="bgShp" presStyleIdx="2" presStyleCnt="4"/>
      <dgm:spPr/>
    </dgm:pt>
    <dgm:pt modelId="{37DB6CF3-E55A-4258-8A4A-EFAC1E9911E3}" type="pres">
      <dgm:prSet presAssocID="{AF70D3BA-8CD7-4079-8DA8-79BF94FE95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02191D8-7F9B-4B53-A4D6-3C94BE62B13E}" type="pres">
      <dgm:prSet presAssocID="{AF70D3BA-8CD7-4079-8DA8-79BF94FE9553}" presName="spaceRect" presStyleCnt="0"/>
      <dgm:spPr/>
    </dgm:pt>
    <dgm:pt modelId="{0FD73CF5-3AD6-4D43-ABBF-70650940D44F}" type="pres">
      <dgm:prSet presAssocID="{AF70D3BA-8CD7-4079-8DA8-79BF94FE9553}" presName="textRect" presStyleLbl="revTx" presStyleIdx="2" presStyleCnt="4">
        <dgm:presLayoutVars>
          <dgm:chMax val="1"/>
          <dgm:chPref val="1"/>
        </dgm:presLayoutVars>
      </dgm:prSet>
      <dgm:spPr/>
    </dgm:pt>
    <dgm:pt modelId="{E35E693F-27F8-4BFC-A4EF-30FBBA967E90}" type="pres">
      <dgm:prSet presAssocID="{3199390B-1C7D-4F9B-9907-963FCCC11C0E}" presName="sibTrans" presStyleCnt="0"/>
      <dgm:spPr/>
    </dgm:pt>
    <dgm:pt modelId="{F1412A14-5918-465A-86B3-4C8C978038C2}" type="pres">
      <dgm:prSet presAssocID="{95F2C76D-6F71-445E-B139-D05996807E2F}" presName="compNode" presStyleCnt="0"/>
      <dgm:spPr/>
    </dgm:pt>
    <dgm:pt modelId="{98DC5278-6423-4AC9-B4F9-AEBDAAEF0BB6}" type="pres">
      <dgm:prSet presAssocID="{95F2C76D-6F71-445E-B139-D05996807E2F}" presName="iconBgRect" presStyleLbl="bgShp" presStyleIdx="3" presStyleCnt="4"/>
      <dgm:spPr/>
    </dgm:pt>
    <dgm:pt modelId="{7638DF5C-EE8D-4658-AC2B-64934795067D}" type="pres">
      <dgm:prSet presAssocID="{95F2C76D-6F71-445E-B139-D05996807E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698BF89-405C-414F-865F-845B80737B78}" type="pres">
      <dgm:prSet presAssocID="{95F2C76D-6F71-445E-B139-D05996807E2F}" presName="spaceRect" presStyleCnt="0"/>
      <dgm:spPr/>
    </dgm:pt>
    <dgm:pt modelId="{F9280C29-442B-48BC-AF2E-28E389C4D263}" type="pres">
      <dgm:prSet presAssocID="{95F2C76D-6F71-445E-B139-D05996807E2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6DFC00-6031-4E56-AC2B-8AA4D7330427}" type="presOf" srcId="{68D7BF19-B7AE-4135-A35D-0B15ED5EC1C7}" destId="{D4BE2F6D-A87B-45DC-B920-529DE484E51A}" srcOrd="0" destOrd="0" presId="urn:microsoft.com/office/officeart/2018/5/layout/IconCircleLabelList"/>
    <dgm:cxn modelId="{D7A9F712-3F4D-4BCB-8DCA-50635FBBCEDF}" srcId="{3A170DEE-B920-4270-A70E-6C1E658EF381}" destId="{95F2C76D-6F71-445E-B139-D05996807E2F}" srcOrd="3" destOrd="0" parTransId="{E657FFA6-C7EB-48E4-B92C-8411E55A891E}" sibTransId="{319E1B23-E9BC-446D-9700-298356DAAA6E}"/>
    <dgm:cxn modelId="{84A32513-6255-4012-9DD0-BE7B6F80FA1D}" srcId="{3A170DEE-B920-4270-A70E-6C1E658EF381}" destId="{AF70D3BA-8CD7-4079-8DA8-79BF94FE9553}" srcOrd="2" destOrd="0" parTransId="{236A778E-8491-4E1A-9E1D-C3EF453FD7F3}" sibTransId="{3199390B-1C7D-4F9B-9907-963FCCC11C0E}"/>
    <dgm:cxn modelId="{2CB15024-8887-427F-84EE-B82E9F2B3549}" type="presOf" srcId="{3A170DEE-B920-4270-A70E-6C1E658EF381}" destId="{582922E8-5875-4EFF-99C8-F815A9AA1D21}" srcOrd="0" destOrd="0" presId="urn:microsoft.com/office/officeart/2018/5/layout/IconCircleLabelList"/>
    <dgm:cxn modelId="{5B1C5134-CD1B-4C15-9317-050FD0D49E6E}" type="presOf" srcId="{AF70D3BA-8CD7-4079-8DA8-79BF94FE9553}" destId="{0FD73CF5-3AD6-4D43-ABBF-70650940D44F}" srcOrd="0" destOrd="0" presId="urn:microsoft.com/office/officeart/2018/5/layout/IconCircleLabelList"/>
    <dgm:cxn modelId="{676DA94C-F677-4D4B-ABE4-2B7A9485A852}" srcId="{3A170DEE-B920-4270-A70E-6C1E658EF381}" destId="{F76B9549-0EB1-4ED7-BD9C-9A4A82502223}" srcOrd="1" destOrd="0" parTransId="{EAD97E05-BF65-4794-902F-801E7E567391}" sibTransId="{6B8F41B8-99CE-4525-8467-779C016EEDBC}"/>
    <dgm:cxn modelId="{4B84B37A-9252-4CA9-8E88-FA19F6CEE260}" srcId="{3A170DEE-B920-4270-A70E-6C1E658EF381}" destId="{68D7BF19-B7AE-4135-A35D-0B15ED5EC1C7}" srcOrd="0" destOrd="0" parTransId="{18B8E58D-19B3-4040-93C4-FC5BCA425A04}" sibTransId="{F200425D-C4B6-4BA2-8787-A1EB56312668}"/>
    <dgm:cxn modelId="{3C42D4EF-1A90-4524-89BC-A80FB1B796B4}" type="presOf" srcId="{F76B9549-0EB1-4ED7-BD9C-9A4A82502223}" destId="{9E1BCD86-5778-40F9-858F-BD053A1A17FB}" srcOrd="0" destOrd="0" presId="urn:microsoft.com/office/officeart/2018/5/layout/IconCircleLabelList"/>
    <dgm:cxn modelId="{EF4EC7F3-9698-4C3E-A234-A3AF149493E2}" type="presOf" srcId="{95F2C76D-6F71-445E-B139-D05996807E2F}" destId="{F9280C29-442B-48BC-AF2E-28E389C4D263}" srcOrd="0" destOrd="0" presId="urn:microsoft.com/office/officeart/2018/5/layout/IconCircleLabelList"/>
    <dgm:cxn modelId="{26E45A77-39F7-41AC-A09F-41DD1F98C5B6}" type="presParOf" srcId="{582922E8-5875-4EFF-99C8-F815A9AA1D21}" destId="{E7C08AEB-2CC8-4250-9B22-C9870E40C379}" srcOrd="0" destOrd="0" presId="urn:microsoft.com/office/officeart/2018/5/layout/IconCircleLabelList"/>
    <dgm:cxn modelId="{EF8CB799-6650-44F1-B89B-3CA40C096C7E}" type="presParOf" srcId="{E7C08AEB-2CC8-4250-9B22-C9870E40C379}" destId="{0591C054-20B2-4226-82F0-03D075956899}" srcOrd="0" destOrd="0" presId="urn:microsoft.com/office/officeart/2018/5/layout/IconCircleLabelList"/>
    <dgm:cxn modelId="{9FD75AA7-AD27-48D8-908E-3D0F9AF4EE55}" type="presParOf" srcId="{E7C08AEB-2CC8-4250-9B22-C9870E40C379}" destId="{F883FCDC-39FB-4585-A556-5F9ED8E581D2}" srcOrd="1" destOrd="0" presId="urn:microsoft.com/office/officeart/2018/5/layout/IconCircleLabelList"/>
    <dgm:cxn modelId="{1BCFCB7D-436A-4CD2-85F5-22A8488F8B6F}" type="presParOf" srcId="{E7C08AEB-2CC8-4250-9B22-C9870E40C379}" destId="{E0D29E1F-A5FB-48BD-9940-59FEDC8CA705}" srcOrd="2" destOrd="0" presId="urn:microsoft.com/office/officeart/2018/5/layout/IconCircleLabelList"/>
    <dgm:cxn modelId="{D29051B9-CDAF-4DDE-AF15-F830AE157BCD}" type="presParOf" srcId="{E7C08AEB-2CC8-4250-9B22-C9870E40C379}" destId="{D4BE2F6D-A87B-45DC-B920-529DE484E51A}" srcOrd="3" destOrd="0" presId="urn:microsoft.com/office/officeart/2018/5/layout/IconCircleLabelList"/>
    <dgm:cxn modelId="{FA481FFA-ED19-448E-8529-60143FD72694}" type="presParOf" srcId="{582922E8-5875-4EFF-99C8-F815A9AA1D21}" destId="{FA9E80E5-AAF2-4015-BF32-1BCC8389CB89}" srcOrd="1" destOrd="0" presId="urn:microsoft.com/office/officeart/2018/5/layout/IconCircleLabelList"/>
    <dgm:cxn modelId="{F2FF8ECC-3CE5-4EB4-A09B-176AFDDA395C}" type="presParOf" srcId="{582922E8-5875-4EFF-99C8-F815A9AA1D21}" destId="{438612CD-EA89-4DD4-A107-4D991EC1EFED}" srcOrd="2" destOrd="0" presId="urn:microsoft.com/office/officeart/2018/5/layout/IconCircleLabelList"/>
    <dgm:cxn modelId="{3FA55FEE-1496-455C-8457-2D64232AB99D}" type="presParOf" srcId="{438612CD-EA89-4DD4-A107-4D991EC1EFED}" destId="{9B41A081-266F-4EE1-9CB0-ADDBE6A6AE9C}" srcOrd="0" destOrd="0" presId="urn:microsoft.com/office/officeart/2018/5/layout/IconCircleLabelList"/>
    <dgm:cxn modelId="{220D1BA1-29F9-4F40-ADDF-B143F4713F34}" type="presParOf" srcId="{438612CD-EA89-4DD4-A107-4D991EC1EFED}" destId="{CF4D9C0C-C513-4BF5-B821-A5E76490F06E}" srcOrd="1" destOrd="0" presId="urn:microsoft.com/office/officeart/2018/5/layout/IconCircleLabelList"/>
    <dgm:cxn modelId="{AE007F1C-0359-4DCE-AEEC-CBB752171CAA}" type="presParOf" srcId="{438612CD-EA89-4DD4-A107-4D991EC1EFED}" destId="{57F14847-A0F7-480D-8528-C7F3F56EBAA7}" srcOrd="2" destOrd="0" presId="urn:microsoft.com/office/officeart/2018/5/layout/IconCircleLabelList"/>
    <dgm:cxn modelId="{1B261125-0773-4C03-A37D-B29546904EEA}" type="presParOf" srcId="{438612CD-EA89-4DD4-A107-4D991EC1EFED}" destId="{9E1BCD86-5778-40F9-858F-BD053A1A17FB}" srcOrd="3" destOrd="0" presId="urn:microsoft.com/office/officeart/2018/5/layout/IconCircleLabelList"/>
    <dgm:cxn modelId="{94F270CE-E6DA-4FB3-B152-10959431FEFF}" type="presParOf" srcId="{582922E8-5875-4EFF-99C8-F815A9AA1D21}" destId="{06255DAF-DC13-403D-BC2D-956E7D7CD66E}" srcOrd="3" destOrd="0" presId="urn:microsoft.com/office/officeart/2018/5/layout/IconCircleLabelList"/>
    <dgm:cxn modelId="{B42060F4-1810-46E5-A50B-B18A6474389B}" type="presParOf" srcId="{582922E8-5875-4EFF-99C8-F815A9AA1D21}" destId="{469DAD1B-6A57-4F72-958E-D3C4B8350F8B}" srcOrd="4" destOrd="0" presId="urn:microsoft.com/office/officeart/2018/5/layout/IconCircleLabelList"/>
    <dgm:cxn modelId="{453319DA-CE9F-406B-B9F7-13BBA4909D51}" type="presParOf" srcId="{469DAD1B-6A57-4F72-958E-D3C4B8350F8B}" destId="{7ADE5C15-0567-4B66-98DB-F7340CFEFCA8}" srcOrd="0" destOrd="0" presId="urn:microsoft.com/office/officeart/2018/5/layout/IconCircleLabelList"/>
    <dgm:cxn modelId="{05A282E3-94A2-4AAB-AE06-ED6A016ED07E}" type="presParOf" srcId="{469DAD1B-6A57-4F72-958E-D3C4B8350F8B}" destId="{37DB6CF3-E55A-4258-8A4A-EFAC1E9911E3}" srcOrd="1" destOrd="0" presId="urn:microsoft.com/office/officeart/2018/5/layout/IconCircleLabelList"/>
    <dgm:cxn modelId="{FD0510DF-F0DD-4BC0-9A96-E8610A6AAD5A}" type="presParOf" srcId="{469DAD1B-6A57-4F72-958E-D3C4B8350F8B}" destId="{402191D8-7F9B-4B53-A4D6-3C94BE62B13E}" srcOrd="2" destOrd="0" presId="urn:microsoft.com/office/officeart/2018/5/layout/IconCircleLabelList"/>
    <dgm:cxn modelId="{EB70C2C2-3D30-4109-9B44-C959B9314F6A}" type="presParOf" srcId="{469DAD1B-6A57-4F72-958E-D3C4B8350F8B}" destId="{0FD73CF5-3AD6-4D43-ABBF-70650940D44F}" srcOrd="3" destOrd="0" presId="urn:microsoft.com/office/officeart/2018/5/layout/IconCircleLabelList"/>
    <dgm:cxn modelId="{4212CDB8-37D1-4C21-A352-1AFC6E09DAF4}" type="presParOf" srcId="{582922E8-5875-4EFF-99C8-F815A9AA1D21}" destId="{E35E693F-27F8-4BFC-A4EF-30FBBA967E90}" srcOrd="5" destOrd="0" presId="urn:microsoft.com/office/officeart/2018/5/layout/IconCircleLabelList"/>
    <dgm:cxn modelId="{D8A044B7-D353-4E42-B34B-CEFE11AA8F5C}" type="presParOf" srcId="{582922E8-5875-4EFF-99C8-F815A9AA1D21}" destId="{F1412A14-5918-465A-86B3-4C8C978038C2}" srcOrd="6" destOrd="0" presId="urn:microsoft.com/office/officeart/2018/5/layout/IconCircleLabelList"/>
    <dgm:cxn modelId="{45E3DCFC-D7D3-4515-B64B-6A6D8A115613}" type="presParOf" srcId="{F1412A14-5918-465A-86B3-4C8C978038C2}" destId="{98DC5278-6423-4AC9-B4F9-AEBDAAEF0BB6}" srcOrd="0" destOrd="0" presId="urn:microsoft.com/office/officeart/2018/5/layout/IconCircleLabelList"/>
    <dgm:cxn modelId="{764993B2-9141-429D-9021-2DE40B3F8D43}" type="presParOf" srcId="{F1412A14-5918-465A-86B3-4C8C978038C2}" destId="{7638DF5C-EE8D-4658-AC2B-64934795067D}" srcOrd="1" destOrd="0" presId="urn:microsoft.com/office/officeart/2018/5/layout/IconCircleLabelList"/>
    <dgm:cxn modelId="{11366B5E-4DAB-4890-AE29-46D9B610D417}" type="presParOf" srcId="{F1412A14-5918-465A-86B3-4C8C978038C2}" destId="{E698BF89-405C-414F-865F-845B80737B78}" srcOrd="2" destOrd="0" presId="urn:microsoft.com/office/officeart/2018/5/layout/IconCircleLabelList"/>
    <dgm:cxn modelId="{9BF95BFA-C24D-4983-8713-ECD6E2BB81BD}" type="presParOf" srcId="{F1412A14-5918-465A-86B3-4C8C978038C2}" destId="{F9280C29-442B-48BC-AF2E-28E389C4D2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E561D8-56D3-C54B-A64D-8E06A053A75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1E94E1-4D06-8648-B25D-B30A6A942DB7}" type="pres">
      <dgm:prSet presAssocID="{E5E561D8-56D3-C54B-A64D-8E06A053A75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4FAD4CB-98E0-BC47-AC22-D8E98C5AE235}" type="presOf" srcId="{E5E561D8-56D3-C54B-A64D-8E06A053A754}" destId="{AE1E94E1-4D06-8648-B25D-B30A6A942DB7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170DEE-B920-4270-A70E-6C1E658EF38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8D7BF19-B7AE-4135-A35D-0B15ED5EC1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#1: Rapid Development and Implementation</a:t>
          </a:r>
          <a:endParaRPr lang="en-US" dirty="0"/>
        </a:p>
      </dgm:t>
    </dgm:pt>
    <dgm:pt modelId="{18B8E58D-19B3-4040-93C4-FC5BCA425A04}" type="parTrans" cxnId="{4B84B37A-9252-4CA9-8E88-FA19F6CEE26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F200425D-C4B6-4BA2-8787-A1EB56312668}" type="sibTrans" cxnId="{4B84B37A-9252-4CA9-8E88-FA19F6CEE260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82922E8-5875-4EFF-99C8-F815A9AA1D21}" type="pres">
      <dgm:prSet presAssocID="{3A170DEE-B920-4270-A70E-6C1E658EF381}" presName="root" presStyleCnt="0">
        <dgm:presLayoutVars>
          <dgm:dir/>
          <dgm:resizeHandles val="exact"/>
        </dgm:presLayoutVars>
      </dgm:prSet>
      <dgm:spPr/>
    </dgm:pt>
    <dgm:pt modelId="{E7C08AEB-2CC8-4250-9B22-C9870E40C379}" type="pres">
      <dgm:prSet presAssocID="{68D7BF19-B7AE-4135-A35D-0B15ED5EC1C7}" presName="compNode" presStyleCnt="0"/>
      <dgm:spPr/>
    </dgm:pt>
    <dgm:pt modelId="{0591C054-20B2-4226-82F0-03D075956899}" type="pres">
      <dgm:prSet presAssocID="{68D7BF19-B7AE-4135-A35D-0B15ED5EC1C7}" presName="iconBgRect" presStyleLbl="bgShp" presStyleIdx="0" presStyleCnt="1"/>
      <dgm:spPr>
        <a:solidFill>
          <a:srgbClr val="FF0000"/>
        </a:solidFill>
      </dgm:spPr>
    </dgm:pt>
    <dgm:pt modelId="{F883FCDC-39FB-4585-A556-5F9ED8E581D2}" type="pres">
      <dgm:prSet presAssocID="{68D7BF19-B7AE-4135-A35D-0B15ED5EC1C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0D29E1F-A5FB-48BD-9940-59FEDC8CA705}" type="pres">
      <dgm:prSet presAssocID="{68D7BF19-B7AE-4135-A35D-0B15ED5EC1C7}" presName="spaceRect" presStyleCnt="0"/>
      <dgm:spPr/>
    </dgm:pt>
    <dgm:pt modelId="{D4BE2F6D-A87B-45DC-B920-529DE484E51A}" type="pres">
      <dgm:prSet presAssocID="{68D7BF19-B7AE-4135-A35D-0B15ED5EC1C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6DFC00-6031-4E56-AC2B-8AA4D7330427}" type="presOf" srcId="{68D7BF19-B7AE-4135-A35D-0B15ED5EC1C7}" destId="{D4BE2F6D-A87B-45DC-B920-529DE484E51A}" srcOrd="0" destOrd="0" presId="urn:microsoft.com/office/officeart/2018/5/layout/IconCircleLabelList"/>
    <dgm:cxn modelId="{2CB15024-8887-427F-84EE-B82E9F2B3549}" type="presOf" srcId="{3A170DEE-B920-4270-A70E-6C1E658EF381}" destId="{582922E8-5875-4EFF-99C8-F815A9AA1D21}" srcOrd="0" destOrd="0" presId="urn:microsoft.com/office/officeart/2018/5/layout/IconCircleLabelList"/>
    <dgm:cxn modelId="{4B84B37A-9252-4CA9-8E88-FA19F6CEE260}" srcId="{3A170DEE-B920-4270-A70E-6C1E658EF381}" destId="{68D7BF19-B7AE-4135-A35D-0B15ED5EC1C7}" srcOrd="0" destOrd="0" parTransId="{18B8E58D-19B3-4040-93C4-FC5BCA425A04}" sibTransId="{F200425D-C4B6-4BA2-8787-A1EB56312668}"/>
    <dgm:cxn modelId="{26E45A77-39F7-41AC-A09F-41DD1F98C5B6}" type="presParOf" srcId="{582922E8-5875-4EFF-99C8-F815A9AA1D21}" destId="{E7C08AEB-2CC8-4250-9B22-C9870E40C379}" srcOrd="0" destOrd="0" presId="urn:microsoft.com/office/officeart/2018/5/layout/IconCircleLabelList"/>
    <dgm:cxn modelId="{EF8CB799-6650-44F1-B89B-3CA40C096C7E}" type="presParOf" srcId="{E7C08AEB-2CC8-4250-9B22-C9870E40C379}" destId="{0591C054-20B2-4226-82F0-03D075956899}" srcOrd="0" destOrd="0" presId="urn:microsoft.com/office/officeart/2018/5/layout/IconCircleLabelList"/>
    <dgm:cxn modelId="{9FD75AA7-AD27-48D8-908E-3D0F9AF4EE55}" type="presParOf" srcId="{E7C08AEB-2CC8-4250-9B22-C9870E40C379}" destId="{F883FCDC-39FB-4585-A556-5F9ED8E581D2}" srcOrd="1" destOrd="0" presId="urn:microsoft.com/office/officeart/2018/5/layout/IconCircleLabelList"/>
    <dgm:cxn modelId="{1BCFCB7D-436A-4CD2-85F5-22A8488F8B6F}" type="presParOf" srcId="{E7C08AEB-2CC8-4250-9B22-C9870E40C379}" destId="{E0D29E1F-A5FB-48BD-9940-59FEDC8CA705}" srcOrd="2" destOrd="0" presId="urn:microsoft.com/office/officeart/2018/5/layout/IconCircleLabelList"/>
    <dgm:cxn modelId="{D29051B9-CDAF-4DDE-AF15-F830AE157BCD}" type="presParOf" srcId="{E7C08AEB-2CC8-4250-9B22-C9870E40C379}" destId="{D4BE2F6D-A87B-45DC-B920-529DE484E51A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EE4DF-D4A6-4169-AE58-A6C4538BB42D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0970F-3F1E-491F-84F1-7A8EA0CA69D9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E6C0-3C4E-4B42-AC25-475A8C4AF416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Enable communities to efficiently </a:t>
          </a:r>
          <a:r>
            <a:rPr lang="en-AU" sz="2200" b="1" kern="1200" dirty="0"/>
            <a:t>detect</a:t>
          </a:r>
          <a:r>
            <a:rPr lang="en-AU" sz="2200" kern="1200" dirty="0"/>
            <a:t> and </a:t>
          </a:r>
          <a:r>
            <a:rPr lang="en-AU" sz="2200" b="1" kern="1200" dirty="0"/>
            <a:t>diagnose</a:t>
          </a:r>
          <a:r>
            <a:rPr lang="en-AU" sz="2200" kern="1200" dirty="0"/>
            <a:t> Novel Coronavirus disease (COVID-19)</a:t>
          </a:r>
          <a:endParaRPr lang="en-US" sz="2200" kern="1200" dirty="0"/>
        </a:p>
      </dsp:txBody>
      <dsp:txXfrm>
        <a:off x="1879455" y="695"/>
        <a:ext cx="4237880" cy="1627234"/>
      </dsp:txXfrm>
    </dsp:sp>
    <dsp:sp modelId="{AB46BB15-1581-4D7F-85AB-9C83BB3DCDD3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24897-BADC-47D3-9329-DEDF0F61B925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F8F63-10E5-44D5-8203-055C76C309D2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Automate </a:t>
          </a:r>
          <a:r>
            <a:rPr lang="en-AU" sz="2200" b="1" kern="1200" dirty="0"/>
            <a:t>contact tracing </a:t>
          </a:r>
          <a:r>
            <a:rPr lang="en-AU" sz="2200" kern="1200" dirty="0"/>
            <a:t>after cases are confirmed </a:t>
          </a:r>
          <a:endParaRPr lang="en-US" sz="2200" kern="1200" dirty="0"/>
        </a:p>
      </dsp:txBody>
      <dsp:txXfrm>
        <a:off x="1879455" y="2034738"/>
        <a:ext cx="4237880" cy="1627234"/>
      </dsp:txXfrm>
    </dsp:sp>
    <dsp:sp modelId="{F5107236-1F48-40F3-A42F-32DC045FFFF6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2318F-B4F4-4276-985F-C3F6A9DCA60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5F27D-FD3D-4D2B-9265-FC2DAFD62E3B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Empower the effective </a:t>
          </a:r>
          <a:r>
            <a:rPr lang="en-AU" sz="2200" b="1" kern="1200" dirty="0"/>
            <a:t>hygiene</a:t>
          </a:r>
          <a:r>
            <a:rPr lang="en-AU" sz="2200" kern="1200" dirty="0"/>
            <a:t> and voluntary </a:t>
          </a:r>
          <a:r>
            <a:rPr lang="en-AU" sz="2200" b="1" kern="1200" dirty="0"/>
            <a:t>quarantine</a:t>
          </a:r>
          <a:r>
            <a:rPr lang="en-AU" sz="2200" kern="1200" dirty="0"/>
            <a:t> necessary to prevent community transmission</a:t>
          </a:r>
          <a:endParaRPr lang="en-US" sz="2200" kern="1200" dirty="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034A-CDE0-4B13-A634-8645498AA4E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C74F9-8393-44AF-8A38-6F9635A998B0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12A1F-93D5-4474-8702-E484E974A26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Crowdsource GPS location and Bluetooth proximity information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643D2A5D-6F83-497D-BD69-0A383400926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6ECDC-7BD6-423C-951D-DCB62F287D8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D91F2-28AB-4EAB-A62D-C5E3EA54CF0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Protect individual privacy</a:t>
          </a:r>
          <a:endParaRPr lang="en-US" sz="2200" kern="1200"/>
        </a:p>
      </dsp:txBody>
      <dsp:txXfrm>
        <a:off x="1429899" y="1549953"/>
        <a:ext cx="5083704" cy="1238008"/>
      </dsp:txXfrm>
    </dsp:sp>
    <dsp:sp modelId="{FA4BA627-DF74-432C-A2F4-4A7E8413882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0B706-2030-4A49-8146-AE3E7E7EF08C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0810-F95B-40DE-A2F0-A83AB8DC3D8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Enable Health Departments to efficiently monitor and screen for COVID-19 cases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069CB1B3-2841-4FE7-9A58-B896CA816FD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5B48B-4A3B-4DA3-B446-B5ECF06F27A3}">
      <dsp:nvSpPr>
        <dsp:cNvPr id="0" name=""/>
        <dsp:cNvSpPr/>
      </dsp:nvSpPr>
      <dsp:spPr>
        <a:xfrm>
          <a:off x="374497" y="4923526"/>
          <a:ext cx="680904" cy="680904"/>
        </a:xfrm>
        <a:prstGeom prst="cloud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A1F63-6995-4EAF-B993-432D629E137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Automate the work of contact tracing with cloud technology 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2A67-DF9D-C147-B49A-3FB672A666D9}">
      <dsp:nvSpPr>
        <dsp:cNvPr id="0" name=""/>
        <dsp:cNvSpPr/>
      </dsp:nvSpPr>
      <dsp:spPr>
        <a:xfrm>
          <a:off x="3046086" y="-17737"/>
          <a:ext cx="1603096" cy="1603096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Locations and Proximities Saved On Device</a:t>
          </a:r>
        </a:p>
      </dsp:txBody>
      <dsp:txXfrm>
        <a:off x="3280854" y="217031"/>
        <a:ext cx="1133560" cy="1133560"/>
      </dsp:txXfrm>
    </dsp:sp>
    <dsp:sp modelId="{89CF87BE-2F87-AD41-8CAC-AE110BF0366E}">
      <dsp:nvSpPr>
        <dsp:cNvPr id="0" name=""/>
        <dsp:cNvSpPr/>
      </dsp:nvSpPr>
      <dsp:spPr>
        <a:xfrm rot="1800000">
          <a:off x="4666823" y="1109642"/>
          <a:ext cx="427453" cy="5410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675413" y="1185792"/>
        <a:ext cx="299217" cy="324626"/>
      </dsp:txXfrm>
    </dsp:sp>
    <dsp:sp modelId="{A9737102-8F33-8D4E-83D5-678B7B8E86D5}">
      <dsp:nvSpPr>
        <dsp:cNvPr id="0" name=""/>
        <dsp:cNvSpPr/>
      </dsp:nvSpPr>
      <dsp:spPr>
        <a:xfrm>
          <a:off x="5132872" y="1187069"/>
          <a:ext cx="1603096" cy="16030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Device subscribes to local case notifications</a:t>
          </a:r>
        </a:p>
      </dsp:txBody>
      <dsp:txXfrm>
        <a:off x="5367640" y="1421837"/>
        <a:ext cx="1133560" cy="1133560"/>
      </dsp:txXfrm>
    </dsp:sp>
    <dsp:sp modelId="{FDCFE73E-3A2B-DC43-9947-E446195E3115}">
      <dsp:nvSpPr>
        <dsp:cNvPr id="0" name=""/>
        <dsp:cNvSpPr/>
      </dsp:nvSpPr>
      <dsp:spPr>
        <a:xfrm rot="5400000">
          <a:off x="5720693" y="2910803"/>
          <a:ext cx="427453" cy="5410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784811" y="2954894"/>
        <a:ext cx="299217" cy="324626"/>
      </dsp:txXfrm>
    </dsp:sp>
    <dsp:sp modelId="{6647AFBF-C286-304B-A0BD-1868F558B198}">
      <dsp:nvSpPr>
        <dsp:cNvPr id="0" name=""/>
        <dsp:cNvSpPr/>
      </dsp:nvSpPr>
      <dsp:spPr>
        <a:xfrm>
          <a:off x="5132872" y="3596682"/>
          <a:ext cx="1603096" cy="16030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Unwell individuals publish contact history</a:t>
          </a:r>
        </a:p>
      </dsp:txBody>
      <dsp:txXfrm>
        <a:off x="5367640" y="3831450"/>
        <a:ext cx="1133560" cy="1133560"/>
      </dsp:txXfrm>
    </dsp:sp>
    <dsp:sp modelId="{ED2CC554-168F-5545-97AF-9EA96692DA72}">
      <dsp:nvSpPr>
        <dsp:cNvPr id="0" name=""/>
        <dsp:cNvSpPr/>
      </dsp:nvSpPr>
      <dsp:spPr>
        <a:xfrm rot="9000000">
          <a:off x="4711875" y="4715531"/>
          <a:ext cx="408809" cy="5410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4826302" y="4793079"/>
        <a:ext cx="286166" cy="324626"/>
      </dsp:txXfrm>
    </dsp:sp>
    <dsp:sp modelId="{8351BF54-1CF4-824B-92F0-9AEDCF058673}">
      <dsp:nvSpPr>
        <dsp:cNvPr id="0" name=""/>
        <dsp:cNvSpPr/>
      </dsp:nvSpPr>
      <dsp:spPr>
        <a:xfrm>
          <a:off x="3012060" y="4762821"/>
          <a:ext cx="1671147" cy="168042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Historical Location &amp; Proximity matching determines relevance</a:t>
          </a:r>
        </a:p>
      </dsp:txBody>
      <dsp:txXfrm>
        <a:off x="3256794" y="5008914"/>
        <a:ext cx="1181679" cy="1188243"/>
      </dsp:txXfrm>
    </dsp:sp>
    <dsp:sp modelId="{3224FB4B-B54F-E44B-BD10-AE80273F94F0}">
      <dsp:nvSpPr>
        <dsp:cNvPr id="0" name=""/>
        <dsp:cNvSpPr/>
      </dsp:nvSpPr>
      <dsp:spPr>
        <a:xfrm rot="12600000">
          <a:off x="2594623" y="4727101"/>
          <a:ext cx="408809" cy="5410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10800000">
        <a:off x="2709050" y="4865971"/>
        <a:ext cx="286166" cy="324626"/>
      </dsp:txXfrm>
    </dsp:sp>
    <dsp:sp modelId="{1F5E04B6-185D-0C40-8D52-C114CE16315E}">
      <dsp:nvSpPr>
        <dsp:cNvPr id="0" name=""/>
        <dsp:cNvSpPr/>
      </dsp:nvSpPr>
      <dsp:spPr>
        <a:xfrm>
          <a:off x="959299" y="3596682"/>
          <a:ext cx="1603096" cy="16030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Well individuals receive personal, specific alerts</a:t>
          </a:r>
        </a:p>
      </dsp:txBody>
      <dsp:txXfrm>
        <a:off x="1194067" y="3831450"/>
        <a:ext cx="1133560" cy="1133560"/>
      </dsp:txXfrm>
    </dsp:sp>
    <dsp:sp modelId="{8BE3C5C7-AB10-C740-AD2F-B73D5BA590AD}">
      <dsp:nvSpPr>
        <dsp:cNvPr id="0" name=""/>
        <dsp:cNvSpPr/>
      </dsp:nvSpPr>
      <dsp:spPr>
        <a:xfrm rot="16200000">
          <a:off x="1588494" y="3010719"/>
          <a:ext cx="344707" cy="5410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640200" y="3170634"/>
        <a:ext cx="241295" cy="324626"/>
      </dsp:txXfrm>
    </dsp:sp>
    <dsp:sp modelId="{7A5310A7-A39B-D44E-9055-7F17EA2514BA}">
      <dsp:nvSpPr>
        <dsp:cNvPr id="0" name=""/>
        <dsp:cNvSpPr/>
      </dsp:nvSpPr>
      <dsp:spPr>
        <a:xfrm>
          <a:off x="776939" y="1030943"/>
          <a:ext cx="1967816" cy="1915347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Recommendation Reviewed / Behaviour altered to suit exposure</a:t>
          </a:r>
        </a:p>
      </dsp:txBody>
      <dsp:txXfrm>
        <a:off x="1065119" y="1311439"/>
        <a:ext cx="1391456" cy="1354355"/>
      </dsp:txXfrm>
    </dsp:sp>
    <dsp:sp modelId="{8D1C85E7-B9EC-8A4C-BBBD-5DFF9CC7641A}">
      <dsp:nvSpPr>
        <dsp:cNvPr id="0" name=""/>
        <dsp:cNvSpPr/>
      </dsp:nvSpPr>
      <dsp:spPr>
        <a:xfrm rot="19800000">
          <a:off x="2704889" y="1076523"/>
          <a:ext cx="334386" cy="54104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711609" y="1209811"/>
        <a:ext cx="234070" cy="3246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AF02A-2217-204A-83EE-FC81F2CF0D4B}">
      <dsp:nvSpPr>
        <dsp:cNvPr id="0" name=""/>
        <dsp:cNvSpPr/>
      </dsp:nvSpPr>
      <dsp:spPr>
        <a:xfrm>
          <a:off x="2301459" y="442"/>
          <a:ext cx="1660720" cy="166072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Declare and Track Symptoms</a:t>
          </a:r>
        </a:p>
      </dsp:txBody>
      <dsp:txXfrm>
        <a:off x="2544666" y="243649"/>
        <a:ext cx="1174306" cy="1174306"/>
      </dsp:txXfrm>
    </dsp:sp>
    <dsp:sp modelId="{3C32BAC8-9CA7-C74D-8C06-57F4D534AAB4}">
      <dsp:nvSpPr>
        <dsp:cNvPr id="0" name=""/>
        <dsp:cNvSpPr/>
      </dsp:nvSpPr>
      <dsp:spPr>
        <a:xfrm rot="2160000">
          <a:off x="3910164" y="1277142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3922867" y="1350144"/>
        <a:ext cx="310402" cy="336295"/>
      </dsp:txXfrm>
    </dsp:sp>
    <dsp:sp modelId="{5D9A7EDD-D37D-F644-A379-C33999BE3B26}">
      <dsp:nvSpPr>
        <dsp:cNvPr id="0" name=""/>
        <dsp:cNvSpPr/>
      </dsp:nvSpPr>
      <dsp:spPr>
        <a:xfrm>
          <a:off x="4321887" y="1468369"/>
          <a:ext cx="1660720" cy="1660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Consider &amp; Declare Self Quarantine</a:t>
          </a:r>
        </a:p>
      </dsp:txBody>
      <dsp:txXfrm>
        <a:off x="4565094" y="1711576"/>
        <a:ext cx="1174306" cy="1174306"/>
      </dsp:txXfrm>
    </dsp:sp>
    <dsp:sp modelId="{2F432B33-E3CE-7141-BE31-BD68483D5566}">
      <dsp:nvSpPr>
        <dsp:cNvPr id="0" name=""/>
        <dsp:cNvSpPr/>
      </dsp:nvSpPr>
      <dsp:spPr>
        <a:xfrm rot="6480000">
          <a:off x="4548542" y="3194125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4635611" y="3242964"/>
        <a:ext cx="310402" cy="336295"/>
      </dsp:txXfrm>
    </dsp:sp>
    <dsp:sp modelId="{339B7257-D518-2B43-8A3C-8216B1652877}">
      <dsp:nvSpPr>
        <dsp:cNvPr id="0" name=""/>
        <dsp:cNvSpPr/>
      </dsp:nvSpPr>
      <dsp:spPr>
        <a:xfrm>
          <a:off x="3550152" y="3843524"/>
          <a:ext cx="1660720" cy="1660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Receive Digital Testing Request</a:t>
          </a:r>
        </a:p>
      </dsp:txBody>
      <dsp:txXfrm>
        <a:off x="3793359" y="4086731"/>
        <a:ext cx="1174306" cy="1174306"/>
      </dsp:txXfrm>
    </dsp:sp>
    <dsp:sp modelId="{D2F2B16F-67CF-6A4C-A2B4-E05611937779}">
      <dsp:nvSpPr>
        <dsp:cNvPr id="0" name=""/>
        <dsp:cNvSpPr/>
      </dsp:nvSpPr>
      <dsp:spPr>
        <a:xfrm rot="10800000">
          <a:off x="2922653" y="4393638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3055683" y="4505737"/>
        <a:ext cx="310402" cy="336295"/>
      </dsp:txXfrm>
    </dsp:sp>
    <dsp:sp modelId="{9E4D8EF3-C1DD-ED4E-A692-E4AA12C56145}">
      <dsp:nvSpPr>
        <dsp:cNvPr id="0" name=""/>
        <dsp:cNvSpPr/>
      </dsp:nvSpPr>
      <dsp:spPr>
        <a:xfrm>
          <a:off x="1052766" y="3843524"/>
          <a:ext cx="1660720" cy="1660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Tested: Confirm Diagnosis</a:t>
          </a:r>
        </a:p>
      </dsp:txBody>
      <dsp:txXfrm>
        <a:off x="1295973" y="4086731"/>
        <a:ext cx="1174306" cy="1174306"/>
      </dsp:txXfrm>
    </dsp:sp>
    <dsp:sp modelId="{32FBF237-268C-FC4D-8361-BF45C512A98A}">
      <dsp:nvSpPr>
        <dsp:cNvPr id="0" name=""/>
        <dsp:cNvSpPr/>
      </dsp:nvSpPr>
      <dsp:spPr>
        <a:xfrm rot="15120000">
          <a:off x="1279420" y="3217996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1366489" y="3393355"/>
        <a:ext cx="310402" cy="336295"/>
      </dsp:txXfrm>
    </dsp:sp>
    <dsp:sp modelId="{53742B6F-3B27-FD42-91AB-A49316E7DA21}">
      <dsp:nvSpPr>
        <dsp:cNvPr id="0" name=""/>
        <dsp:cNvSpPr/>
      </dsp:nvSpPr>
      <dsp:spPr>
        <a:xfrm>
          <a:off x="281031" y="1468369"/>
          <a:ext cx="1660720" cy="1660720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Publish Location &amp; Proximity Information</a:t>
          </a:r>
        </a:p>
      </dsp:txBody>
      <dsp:txXfrm>
        <a:off x="524238" y="1711576"/>
        <a:ext cx="1174306" cy="1174306"/>
      </dsp:txXfrm>
    </dsp:sp>
    <dsp:sp modelId="{BFEFB5BF-AF6E-6E48-A96B-C6C6D32DB645}">
      <dsp:nvSpPr>
        <dsp:cNvPr id="0" name=""/>
        <dsp:cNvSpPr/>
      </dsp:nvSpPr>
      <dsp:spPr>
        <a:xfrm rot="19440000">
          <a:off x="1889736" y="1291896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1902439" y="1443092"/>
        <a:ext cx="310402" cy="336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AF02A-2217-204A-83EE-FC81F2CF0D4B}">
      <dsp:nvSpPr>
        <dsp:cNvPr id="0" name=""/>
        <dsp:cNvSpPr/>
      </dsp:nvSpPr>
      <dsp:spPr>
        <a:xfrm>
          <a:off x="2301459" y="442"/>
          <a:ext cx="1660720" cy="166072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Access granted by W.H.O.</a:t>
          </a:r>
        </a:p>
      </dsp:txBody>
      <dsp:txXfrm>
        <a:off x="2544666" y="243649"/>
        <a:ext cx="1174306" cy="1174306"/>
      </dsp:txXfrm>
    </dsp:sp>
    <dsp:sp modelId="{3C32BAC8-9CA7-C74D-8C06-57F4D534AAB4}">
      <dsp:nvSpPr>
        <dsp:cNvPr id="0" name=""/>
        <dsp:cNvSpPr/>
      </dsp:nvSpPr>
      <dsp:spPr>
        <a:xfrm rot="2160000">
          <a:off x="3910164" y="1277142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3922867" y="1350144"/>
        <a:ext cx="310402" cy="336295"/>
      </dsp:txXfrm>
    </dsp:sp>
    <dsp:sp modelId="{339B7257-D518-2B43-8A3C-8216B1652877}">
      <dsp:nvSpPr>
        <dsp:cNvPr id="0" name=""/>
        <dsp:cNvSpPr/>
      </dsp:nvSpPr>
      <dsp:spPr>
        <a:xfrm>
          <a:off x="4321887" y="1468369"/>
          <a:ext cx="1660720" cy="1660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Monitor Suspected Cases</a:t>
          </a:r>
        </a:p>
      </dsp:txBody>
      <dsp:txXfrm>
        <a:off x="4565094" y="1711576"/>
        <a:ext cx="1174306" cy="1174306"/>
      </dsp:txXfrm>
    </dsp:sp>
    <dsp:sp modelId="{D2F2B16F-67CF-6A4C-A2B4-E05611937779}">
      <dsp:nvSpPr>
        <dsp:cNvPr id="0" name=""/>
        <dsp:cNvSpPr/>
      </dsp:nvSpPr>
      <dsp:spPr>
        <a:xfrm rot="6480000">
          <a:off x="4548542" y="3194125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4635611" y="3242964"/>
        <a:ext cx="310402" cy="336295"/>
      </dsp:txXfrm>
    </dsp:sp>
    <dsp:sp modelId="{9E4D8EF3-C1DD-ED4E-A692-E4AA12C56145}">
      <dsp:nvSpPr>
        <dsp:cNvPr id="0" name=""/>
        <dsp:cNvSpPr/>
      </dsp:nvSpPr>
      <dsp:spPr>
        <a:xfrm>
          <a:off x="3550152" y="3843524"/>
          <a:ext cx="1660720" cy="1660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Offer Screening</a:t>
          </a:r>
        </a:p>
      </dsp:txBody>
      <dsp:txXfrm>
        <a:off x="3793359" y="4086731"/>
        <a:ext cx="1174306" cy="1174306"/>
      </dsp:txXfrm>
    </dsp:sp>
    <dsp:sp modelId="{32FBF237-268C-FC4D-8361-BF45C512A98A}">
      <dsp:nvSpPr>
        <dsp:cNvPr id="0" name=""/>
        <dsp:cNvSpPr/>
      </dsp:nvSpPr>
      <dsp:spPr>
        <a:xfrm rot="10800000">
          <a:off x="2922653" y="4393638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3055683" y="4505737"/>
        <a:ext cx="310402" cy="336295"/>
      </dsp:txXfrm>
    </dsp:sp>
    <dsp:sp modelId="{53742B6F-3B27-FD42-91AB-A49316E7DA21}">
      <dsp:nvSpPr>
        <dsp:cNvPr id="0" name=""/>
        <dsp:cNvSpPr/>
      </dsp:nvSpPr>
      <dsp:spPr>
        <a:xfrm>
          <a:off x="1052766" y="3843524"/>
          <a:ext cx="1660720" cy="1660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Confirm Diagnoses</a:t>
          </a:r>
        </a:p>
      </dsp:txBody>
      <dsp:txXfrm>
        <a:off x="1295973" y="4086731"/>
        <a:ext cx="1174306" cy="1174306"/>
      </dsp:txXfrm>
    </dsp:sp>
    <dsp:sp modelId="{BFEFB5BF-AF6E-6E48-A96B-C6C6D32DB645}">
      <dsp:nvSpPr>
        <dsp:cNvPr id="0" name=""/>
        <dsp:cNvSpPr/>
      </dsp:nvSpPr>
      <dsp:spPr>
        <a:xfrm rot="15120000">
          <a:off x="1279420" y="3217996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 rot="10800000">
        <a:off x="1366489" y="3393355"/>
        <a:ext cx="310402" cy="336295"/>
      </dsp:txXfrm>
    </dsp:sp>
    <dsp:sp modelId="{5D9A7EDD-D37D-F644-A379-C33999BE3B26}">
      <dsp:nvSpPr>
        <dsp:cNvPr id="0" name=""/>
        <dsp:cNvSpPr/>
      </dsp:nvSpPr>
      <dsp:spPr>
        <a:xfrm>
          <a:off x="281031" y="1468369"/>
          <a:ext cx="1660720" cy="1660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Manage Quarantine status</a:t>
          </a:r>
        </a:p>
      </dsp:txBody>
      <dsp:txXfrm>
        <a:off x="524238" y="1711576"/>
        <a:ext cx="1174306" cy="1174306"/>
      </dsp:txXfrm>
    </dsp:sp>
    <dsp:sp modelId="{2F432B33-E3CE-7141-BE31-BD68483D5566}">
      <dsp:nvSpPr>
        <dsp:cNvPr id="0" name=""/>
        <dsp:cNvSpPr/>
      </dsp:nvSpPr>
      <dsp:spPr>
        <a:xfrm rot="19440000">
          <a:off x="1889736" y="1291896"/>
          <a:ext cx="443432" cy="5604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1902439" y="1443092"/>
        <a:ext cx="310402" cy="336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BA69B-E207-4DD6-B89D-4C0EC83D8DA3}">
      <dsp:nvSpPr>
        <dsp:cNvPr id="0" name=""/>
        <dsp:cNvSpPr/>
      </dsp:nvSpPr>
      <dsp:spPr>
        <a:xfrm>
          <a:off x="1276332" y="109289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0139-1D5D-466B-972B-45061E4BA7A5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0F206-DF98-4021-A06A-DA0265C62ACC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Mobile App is anonymous</a:t>
          </a:r>
          <a:endParaRPr lang="en-US" sz="1700" kern="1200"/>
        </a:p>
      </dsp:txBody>
      <dsp:txXfrm>
        <a:off x="870931" y="1772471"/>
        <a:ext cx="2078977" cy="720000"/>
      </dsp:txXfrm>
    </dsp:sp>
    <dsp:sp modelId="{4C5C88B1-2866-4B25-AC8D-6E3E6282AF36}">
      <dsp:nvSpPr>
        <dsp:cNvPr id="0" name=""/>
        <dsp:cNvSpPr/>
      </dsp:nvSpPr>
      <dsp:spPr>
        <a:xfrm>
          <a:off x="3719131" y="109289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AC17C-6DFC-43DE-A47B-E3F9830CBA5F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4BA39-611A-4391-B214-C7B103C82011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Participation is voluntary</a:t>
          </a:r>
          <a:endParaRPr lang="en-US" sz="1700" kern="1200"/>
        </a:p>
      </dsp:txBody>
      <dsp:txXfrm>
        <a:off x="3313730" y="1772471"/>
        <a:ext cx="2078977" cy="720000"/>
      </dsp:txXfrm>
    </dsp:sp>
    <dsp:sp modelId="{97829069-C891-4B4C-B697-9B59E934D29C}">
      <dsp:nvSpPr>
        <dsp:cNvPr id="0" name=""/>
        <dsp:cNvSpPr/>
      </dsp:nvSpPr>
      <dsp:spPr>
        <a:xfrm>
          <a:off x="1276332" y="3012216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51946-A3A4-40BE-B614-D9FDDDD64840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2DAFE-CBA3-48BC-911C-09F91B3F8358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Locations and Proximity data remain On Device</a:t>
          </a:r>
          <a:endParaRPr lang="en-US" sz="1700" kern="1200"/>
        </a:p>
      </dsp:txBody>
      <dsp:txXfrm>
        <a:off x="870931" y="4675398"/>
        <a:ext cx="2078977" cy="720000"/>
      </dsp:txXfrm>
    </dsp:sp>
    <dsp:sp modelId="{28BA8155-7E69-4795-BE43-663D61D6866F}">
      <dsp:nvSpPr>
        <dsp:cNvPr id="0" name=""/>
        <dsp:cNvSpPr/>
      </dsp:nvSpPr>
      <dsp:spPr>
        <a:xfrm>
          <a:off x="3719131" y="3012216"/>
          <a:ext cx="1268176" cy="126817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31ADA-A0AA-4D08-A356-1CEF7E77744E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C87B2-6FFB-419D-88F1-B39BA98821FA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700" kern="1200"/>
            <a:t>Alert subscriptions use approximate locations</a:t>
          </a:r>
          <a:endParaRPr lang="en-US" sz="1700" kern="1200"/>
        </a:p>
      </dsp:txBody>
      <dsp:txXfrm>
        <a:off x="3313730" y="4675398"/>
        <a:ext cx="2078977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1C054-20B2-4226-82F0-03D075956899}">
      <dsp:nvSpPr>
        <dsp:cNvPr id="0" name=""/>
        <dsp:cNvSpPr/>
      </dsp:nvSpPr>
      <dsp:spPr>
        <a:xfrm>
          <a:off x="1276332" y="109289"/>
          <a:ext cx="1268176" cy="1268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FCDC-39FB-4585-A556-5F9ED8E581D2}">
      <dsp:nvSpPr>
        <dsp:cNvPr id="0" name=""/>
        <dsp:cNvSpPr/>
      </dsp:nvSpPr>
      <dsp:spPr>
        <a:xfrm>
          <a:off x="1546599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E2F6D-A87B-45DC-B920-529DE484E51A}">
      <dsp:nvSpPr>
        <dsp:cNvPr id="0" name=""/>
        <dsp:cNvSpPr/>
      </dsp:nvSpPr>
      <dsp:spPr>
        <a:xfrm>
          <a:off x="870931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 dirty="0"/>
            <a:t>Providing acceptable mobile power consumption</a:t>
          </a:r>
          <a:endParaRPr lang="en-US" sz="1600" kern="1200" dirty="0"/>
        </a:p>
      </dsp:txBody>
      <dsp:txXfrm>
        <a:off x="870931" y="1772471"/>
        <a:ext cx="2078977" cy="720000"/>
      </dsp:txXfrm>
    </dsp:sp>
    <dsp:sp modelId="{9B41A081-266F-4EE1-9CB0-ADDBE6A6AE9C}">
      <dsp:nvSpPr>
        <dsp:cNvPr id="0" name=""/>
        <dsp:cNvSpPr/>
      </dsp:nvSpPr>
      <dsp:spPr>
        <a:xfrm>
          <a:off x="3719131" y="109289"/>
          <a:ext cx="1268176" cy="12681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D9C0C-C513-4BF5-B821-A5E76490F06E}">
      <dsp:nvSpPr>
        <dsp:cNvPr id="0" name=""/>
        <dsp:cNvSpPr/>
      </dsp:nvSpPr>
      <dsp:spPr>
        <a:xfrm>
          <a:off x="3989398" y="379556"/>
          <a:ext cx="727642" cy="72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BCD86-5778-40F9-858F-BD053A1A17FB}">
      <dsp:nvSpPr>
        <dsp:cNvPr id="0" name=""/>
        <dsp:cNvSpPr/>
      </dsp:nvSpPr>
      <dsp:spPr>
        <a:xfrm>
          <a:off x="3313730" y="1772471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Achieving critical mass of participating individuals</a:t>
          </a:r>
          <a:endParaRPr lang="en-US" sz="1600" kern="1200"/>
        </a:p>
      </dsp:txBody>
      <dsp:txXfrm>
        <a:off x="3313730" y="1772471"/>
        <a:ext cx="2078977" cy="720000"/>
      </dsp:txXfrm>
    </dsp:sp>
    <dsp:sp modelId="{7ADE5C15-0567-4B66-98DB-F7340CFEFCA8}">
      <dsp:nvSpPr>
        <dsp:cNvPr id="0" name=""/>
        <dsp:cNvSpPr/>
      </dsp:nvSpPr>
      <dsp:spPr>
        <a:xfrm>
          <a:off x="1276332" y="3012216"/>
          <a:ext cx="1268176" cy="12681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B6CF3-E55A-4258-8A4A-EFAC1E9911E3}">
      <dsp:nvSpPr>
        <dsp:cNvPr id="0" name=""/>
        <dsp:cNvSpPr/>
      </dsp:nvSpPr>
      <dsp:spPr>
        <a:xfrm>
          <a:off x="1546599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73CF5-3AD6-4D43-ABBF-70650940D44F}">
      <dsp:nvSpPr>
        <dsp:cNvPr id="0" name=""/>
        <dsp:cNvSpPr/>
      </dsp:nvSpPr>
      <dsp:spPr>
        <a:xfrm>
          <a:off x="870931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/>
            <a:t>On-boarding many health departments</a:t>
          </a:r>
          <a:endParaRPr lang="en-US" sz="1600" kern="1200"/>
        </a:p>
      </dsp:txBody>
      <dsp:txXfrm>
        <a:off x="870931" y="4675398"/>
        <a:ext cx="2078977" cy="720000"/>
      </dsp:txXfrm>
    </dsp:sp>
    <dsp:sp modelId="{98DC5278-6423-4AC9-B4F9-AEBDAAEF0BB6}">
      <dsp:nvSpPr>
        <dsp:cNvPr id="0" name=""/>
        <dsp:cNvSpPr/>
      </dsp:nvSpPr>
      <dsp:spPr>
        <a:xfrm>
          <a:off x="3719131" y="3012216"/>
          <a:ext cx="1268176" cy="126817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8DF5C-EE8D-4658-AC2B-64934795067D}">
      <dsp:nvSpPr>
        <dsp:cNvPr id="0" name=""/>
        <dsp:cNvSpPr/>
      </dsp:nvSpPr>
      <dsp:spPr>
        <a:xfrm>
          <a:off x="3989398" y="3282483"/>
          <a:ext cx="727642" cy="72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80C29-442B-48BC-AF2E-28E389C4D263}">
      <dsp:nvSpPr>
        <dsp:cNvPr id="0" name=""/>
        <dsp:cNvSpPr/>
      </dsp:nvSpPr>
      <dsp:spPr>
        <a:xfrm>
          <a:off x="3313730" y="4675398"/>
          <a:ext cx="207897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kern="1200" dirty="0"/>
            <a:t>Supporting local variations in regulations</a:t>
          </a:r>
          <a:endParaRPr lang="en-US" sz="1600" kern="1200" dirty="0"/>
        </a:p>
      </dsp:txBody>
      <dsp:txXfrm>
        <a:off x="3313730" y="4675398"/>
        <a:ext cx="2078977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1C054-20B2-4226-82F0-03D075956899}">
      <dsp:nvSpPr>
        <dsp:cNvPr id="0" name=""/>
        <dsp:cNvSpPr/>
      </dsp:nvSpPr>
      <dsp:spPr>
        <a:xfrm>
          <a:off x="1457700" y="7953"/>
          <a:ext cx="1681312" cy="1681312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3FCDC-39FB-4585-A556-5F9ED8E581D2}">
      <dsp:nvSpPr>
        <dsp:cNvPr id="0" name=""/>
        <dsp:cNvSpPr/>
      </dsp:nvSpPr>
      <dsp:spPr>
        <a:xfrm>
          <a:off x="1816012" y="36626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E2F6D-A87B-45DC-B920-529DE484E51A}">
      <dsp:nvSpPr>
        <dsp:cNvPr id="0" name=""/>
        <dsp:cNvSpPr/>
      </dsp:nvSpPr>
      <dsp:spPr>
        <a:xfrm>
          <a:off x="920231" y="2212954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 dirty="0"/>
            <a:t>#1: Rapid Development and Implementation</a:t>
          </a:r>
          <a:endParaRPr lang="en-US" sz="2000" kern="1200" dirty="0"/>
        </a:p>
      </dsp:txBody>
      <dsp:txXfrm>
        <a:off x="920231" y="2212954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C147-6A5C-8543-B0E1-50E2C966245D}" type="datetimeFigureOut">
              <a:rPr lang="en-AU" smtClean="0"/>
              <a:t>25/2/20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E29D7-7114-6143-AC29-B5D45D35A1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1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E29D7-7114-6143-AC29-B5D45D35A14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09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374D-35C5-0B48-9464-949E2E19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CB327-6222-5C4D-B897-15EBBCCD0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CA2-A6E4-0842-98F3-39A73AF2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B136-C92C-5C45-9213-A5DED938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6EF7-2459-104E-9903-639B94FA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7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33D1-8775-0B4A-A68C-B1922201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D2A61-308B-AC48-A85C-87ECD217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7836-AF36-F347-9B32-86B50DC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DFF7-E07C-744F-9D36-4226D071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1E1C-C537-C243-A498-5D7CBADE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19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AF0D0-B984-6649-BDB9-EA1729E67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78534-F8AE-2E4E-986A-276E9AB3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B430-7F87-984B-83AC-CEB9B20E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1DDA-76E6-7947-B397-3248C0F8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7B47-5CCB-4240-A0E1-717CA01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5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0D86-C688-D54A-AC22-922E2A62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950E-9F15-ED4D-ABF0-F4938AEA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CF41-EECD-3F4C-A80F-E64E247D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E2014-D3ED-DD47-A562-C61F4F25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4EFD-2EDA-C749-A4D6-24D771CB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41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0925-65D6-0941-8B7C-7B988D30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D0803-209E-5C48-ACD0-C9909E1F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BEC5-F7BA-7D4F-A7E7-D31D4EC1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50AE-BBC7-734A-ABB9-D255E435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79CE-D287-3646-B12A-48516EB8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83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C84A-1FB2-4C4C-A241-8EA52B83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840E-4A60-AB4E-B574-E47774231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CDE2-D926-D247-AA6A-BDEABB57A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8B92-369E-9046-96A5-32C44BC3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D570-0324-024F-A13B-51542F66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EC78B-121D-B548-8EB0-13A605C7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0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0A0A-358B-824A-AF72-2DD7F4E0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A485D-FE86-0A4D-8279-279CAC4E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6D3E-0AF6-1C45-BBDE-80BBAEA94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DE4FF-794A-C04D-BE4E-7F5CDEA12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15A7A-FCB0-364D-BAF6-3E8B7BE52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502F6-C842-B847-AE5B-E994A1DA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4F102-1954-A841-8100-8F78D99D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B3D4B-31AE-0F48-A5D3-3ABFAA30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0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ABED-13CC-2347-986B-C69B18D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C1874-47D8-C543-ADB9-788A108C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1DCC4-EFD0-0443-8191-88AB83E0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72DA-8F43-414B-B634-DF898822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3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3005-67C1-2940-8D61-43A1C2CA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4E66D-5C18-2741-A972-E2F25281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4D488-2DC3-394D-BE36-00428603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439-DD59-9549-9B65-26E2493A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2A2F-D815-D54E-8AAA-09166396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D7FE8-D3D1-8341-BF55-2516C384E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673D9-881C-2B46-B2AF-AC8E764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A370-5E15-154B-B128-883678DF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67014-4DAF-0749-997F-ACAEF6DB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1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C76-A6D6-EC43-9349-FC492C2E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85C5D-3A6A-EC49-B353-DAF4E269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63355-C3C6-FD4F-B7CA-4716EB867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27CB4-45C9-9841-9812-B374897E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CB7CA-593E-D24B-A239-BF7ECEDA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D6A2-F65A-7A4A-8838-6FDF811C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57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6D1C7-7C1A-AB4A-B6F4-30628649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64DF-5FA6-A245-9900-BC3B1237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E257F-FFF5-4C42-ABC4-04BD4F04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6AC4-5FC7-C646-A172-60D4EC5A745F}" type="datetimeFigureOut">
              <a:rPr lang="en-AU" smtClean="0"/>
              <a:t>25/2/20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B395-78FF-A44C-99EF-76AB2CC8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EE65-8C9D-034C-A626-D2DF16569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C59E-38EF-F242-85E0-ED5CC3F4D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5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amishrodda" TargetMode="External"/><Relationship Id="rId2" Type="http://schemas.openxmlformats.org/officeDocument/2006/relationships/hyperlink" Target="mailto:hamishrodda@icloud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hamish_rodd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DD940-271A-4B43-8404-080A1C0F4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AU" dirty="0"/>
              <a:t>Flu Smart: Idea Pitch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D5867-6F2E-1D41-8C46-DFA6187CF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AU" sz="1300" i="1" dirty="0"/>
              <a:t>Dr Hamish Rodda, MBBS BMedSci FACEM</a:t>
            </a:r>
            <a:endParaRPr lang="en-AU" sz="1300" dirty="0"/>
          </a:p>
          <a:p>
            <a:pPr algn="l"/>
            <a:r>
              <a:rPr lang="en-AU" sz="1300" i="1" dirty="0"/>
              <a:t>Emergency Physician &amp; Medical Informatician </a:t>
            </a:r>
            <a:endParaRPr lang="en-AU" sz="1300" dirty="0"/>
          </a:p>
          <a:p>
            <a:pPr algn="l"/>
            <a:r>
              <a:rPr lang="en-AU" sz="1300" i="1" dirty="0"/>
              <a:t>Melbourne, Australia</a:t>
            </a:r>
            <a:endParaRPr lang="en-AU" sz="1300" dirty="0"/>
          </a:p>
          <a:p>
            <a:pPr algn="l"/>
            <a:r>
              <a:rPr lang="en-AU" sz="1300" i="1" dirty="0">
                <a:hlinkClick r:id="rId2"/>
              </a:rPr>
              <a:t>hamishrodda@icloud.com</a:t>
            </a:r>
            <a:endParaRPr lang="en-AU" sz="1300" i="1" dirty="0"/>
          </a:p>
          <a:p>
            <a:pPr algn="l"/>
            <a:r>
              <a:rPr lang="en-AU" sz="1300" i="1" dirty="0">
                <a:hlinkClick r:id="rId3"/>
              </a:rPr>
              <a:t>https://www.linkedin.com/in/hamishrodda</a:t>
            </a:r>
            <a:endParaRPr lang="en-AU" sz="1300" i="1" dirty="0"/>
          </a:p>
          <a:p>
            <a:pPr algn="l"/>
            <a:r>
              <a:rPr lang="en-AU" sz="1300" i="1" dirty="0">
                <a:hlinkClick r:id="rId4"/>
              </a:rPr>
              <a:t>@hamish_rodda</a:t>
            </a:r>
            <a:r>
              <a:rPr lang="en-AU" sz="1300" i="1" dirty="0"/>
              <a:t> </a:t>
            </a:r>
            <a:endParaRPr lang="en-AU" sz="1300" dirty="0"/>
          </a:p>
          <a:p>
            <a:pPr algn="l"/>
            <a:endParaRPr lang="en-AU" sz="13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C3964-A7FD-2949-98C0-C779B9FA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Anticipated Benefits: </a:t>
            </a:r>
            <a:r>
              <a:rPr lang="en-AU" sz="4000" b="1" dirty="0">
                <a:solidFill>
                  <a:srgbClr val="FFFFFF"/>
                </a:solidFill>
              </a:rPr>
              <a:t>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59C5-05A1-6644-9CE5-0039ABAE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r>
              <a:rPr lang="en-AU" sz="2200" dirty="0"/>
              <a:t>Earlier intervention provides more effective quarantine, supported by data rather than fear</a:t>
            </a:r>
          </a:p>
          <a:p>
            <a:endParaRPr lang="en-AU" sz="2200" dirty="0"/>
          </a:p>
          <a:p>
            <a:r>
              <a:rPr lang="en-AU" sz="2200" dirty="0"/>
              <a:t>Health Departments understand disease prevalence, quarantine prevalence, and can rapidly coordinate screening</a:t>
            </a:r>
          </a:p>
          <a:p>
            <a:endParaRPr lang="en-AU" sz="2200" dirty="0"/>
          </a:p>
          <a:p>
            <a:r>
              <a:rPr lang="en-AU" sz="2200" dirty="0"/>
              <a:t>Screening activities avoid consuming stretched primary care and emergency medical services</a:t>
            </a:r>
          </a:p>
          <a:p>
            <a:endParaRPr lang="en-AU" sz="2200" dirty="0"/>
          </a:p>
          <a:p>
            <a:r>
              <a:rPr lang="en-AU" sz="2200" dirty="0"/>
              <a:t>Global coordination armed with much clearer incidence, prevalence, and transmission data</a:t>
            </a:r>
          </a:p>
        </p:txBody>
      </p:sp>
    </p:spTree>
    <p:extLst>
      <p:ext uri="{BB962C8B-B14F-4D97-AF65-F5344CB8AC3E}">
        <p14:creationId xmlns:p14="http://schemas.microsoft.com/office/powerpoint/2010/main" val="13037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92DDB-22E7-3441-A084-38661B58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pPr algn="ctr"/>
            <a:r>
              <a:rPr lang="en-AU" sz="5400" dirty="0"/>
              <a:t>How can this be delivered </a:t>
            </a:r>
            <a:r>
              <a:rPr lang="en-AU" sz="5400" b="1" dirty="0"/>
              <a:t>now</a:t>
            </a:r>
            <a:r>
              <a:rPr lang="en-AU" sz="5400" dirty="0"/>
              <a:t>?</a:t>
            </a:r>
            <a:br>
              <a:rPr lang="en-AU" sz="5400" dirty="0"/>
            </a:br>
            <a:br>
              <a:rPr lang="en-AU" sz="5400" dirty="0"/>
            </a:br>
            <a:r>
              <a:rPr lang="en-AU" sz="2800" dirty="0"/>
              <a:t>(aka. next steps)</a:t>
            </a:r>
            <a:endParaRPr lang="en-AU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72D3D6-B1FC-CA43-84A5-E119D6625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AU" sz="2000" dirty="0"/>
              <a:t>World Health Organisation to validate the idea </a:t>
            </a:r>
            <a:br>
              <a:rPr lang="en-AU" sz="2000" dirty="0"/>
            </a:br>
            <a:endParaRPr lang="en-AU" sz="2000" dirty="0"/>
          </a:p>
          <a:p>
            <a:pPr marL="0" indent="0" algn="ctr">
              <a:buNone/>
            </a:pPr>
            <a:r>
              <a:rPr lang="en-AU" sz="2000" i="1" dirty="0"/>
              <a:t>(if not already too busy!)</a:t>
            </a:r>
          </a:p>
          <a:p>
            <a:endParaRPr lang="en-AU" sz="2000" dirty="0"/>
          </a:p>
          <a:p>
            <a:r>
              <a:rPr lang="en-AU" sz="2000" dirty="0"/>
              <a:t>Leading Global Technology companies asked to collaborate and prioritise the design and urgent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6577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E930-64AB-8040-B38D-8B3914A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2028215"/>
          </a:xfrm>
        </p:spPr>
        <p:txBody>
          <a:bodyPr>
            <a:normAutofit/>
          </a:bodyPr>
          <a:lstStyle/>
          <a:p>
            <a:r>
              <a:rPr lang="en-AU" dirty="0"/>
              <a:t>Anticipated </a:t>
            </a:r>
            <a:r>
              <a:rPr lang="en-AU" b="1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BD9A0-CDDD-4AA3-AE01-2E3A4ECDE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2196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EC38D0D-226E-CA44-A2EF-E6C446CFE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399351"/>
              </p:ext>
            </p:extLst>
          </p:nvPr>
        </p:nvGraphicFramePr>
        <p:xfrm>
          <a:off x="4161028" y="67786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C1C92F5-541C-4241-98F0-9748D9B9A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34887"/>
              </p:ext>
            </p:extLst>
          </p:nvPr>
        </p:nvGraphicFramePr>
        <p:xfrm>
          <a:off x="407773" y="3064476"/>
          <a:ext cx="4596713" cy="294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5941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FA6C-40E3-3C47-B96F-8C40225B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AU" sz="5000"/>
              <a:t>Challenge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994BFB-2B68-446E-80D9-6E958353F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41549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40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AAB8-E61A-4347-8581-3FD31DD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25D156-965E-4BBE-9CBB-BB109116A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42597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18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817D-536D-324C-B059-6B3A1307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How It Will Work: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Well Individuals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31FE20-0708-054B-B6D5-7C57EAE71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7640"/>
              </p:ext>
            </p:extLst>
          </p:nvPr>
        </p:nvGraphicFramePr>
        <p:xfrm>
          <a:off x="4386649" y="185351"/>
          <a:ext cx="7512908" cy="6425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5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222-BE20-8440-9334-3476A5A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How it Will Work: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Unwell Individuals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AD0279-C9F7-3247-B2E2-A6C19B271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8043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4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222-BE20-8440-9334-3476A5A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How it Will Work: </a:t>
            </a:r>
            <a:br>
              <a:rPr lang="en-AU" dirty="0"/>
            </a:br>
            <a:br>
              <a:rPr lang="en-AU" dirty="0"/>
            </a:br>
            <a:r>
              <a:rPr lang="en-AU" dirty="0"/>
              <a:t>Health 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AD0279-C9F7-3247-B2E2-A6C19B271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9644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7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08DF-1819-AA49-9791-B0CA8A8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AU" dirty="0"/>
              <a:t>Protecting Privacy –</a:t>
            </a:r>
            <a:br>
              <a:rPr lang="en-AU" dirty="0"/>
            </a:br>
            <a:br>
              <a:rPr lang="en-AU" dirty="0"/>
            </a:br>
            <a:r>
              <a:rPr lang="en-AU" dirty="0"/>
              <a:t>Well Individuals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8B4915-16F9-476B-A054-D8DBEB351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09666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73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F519EA-836C-4E21-87EE-CE7AB018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90C43-898C-384B-8117-645544B7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AU" sz="4600" dirty="0"/>
              <a:t>Protecting Privacy – </a:t>
            </a:r>
            <a:br>
              <a:rPr lang="en-AU" sz="4600" dirty="0"/>
            </a:br>
            <a:br>
              <a:rPr lang="en-AU" sz="4600" dirty="0"/>
            </a:br>
            <a:r>
              <a:rPr lang="en-AU" sz="4600" dirty="0"/>
              <a:t>Unwell Individuals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3A70A-9722-46F0-A5EB-C72F78747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E424FCE-3213-4BEE-A1E8-B7E8AEA5A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5EE95433-383A-45BD-BFCA-833B8F0AE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2">
              <a:extLst>
                <a:ext uri="{FF2B5EF4-FFF2-40B4-BE49-F238E27FC236}">
                  <a16:creationId xmlns:a16="http://schemas.microsoft.com/office/drawing/2014/main" id="{2EEA944D-C4D5-48D7-804D-86BE8AFC8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3FCE305-3F55-48BF-8549-01E0364C8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3D7F518-6C41-4C3F-9060-C9FE0B1D4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3B93E94B-19C7-49C9-A135-582F72B1A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FEF28287-3D78-44FC-8C53-70755EAF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2E8ECBA7-D5B5-48AD-9108-4EB4FB5AA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CDB17F-9370-4BDB-AF7D-0C10664AF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5D03FDE-4254-4CCB-ACA1-CCF9ED99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406E5C16-E87A-48D6-808A-4E99A9FA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DD6696B0-7715-471B-835A-DA4F6E0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2">
              <a:extLst>
                <a:ext uri="{FF2B5EF4-FFF2-40B4-BE49-F238E27FC236}">
                  <a16:creationId xmlns:a16="http://schemas.microsoft.com/office/drawing/2014/main" id="{7B7BE224-1A69-42AA-9C1C-29ADE08B2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F4CBB296-B6FF-43BA-A2F1-471A7D6A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7B9B8F5E-97B1-4CC6-A25F-0406AF9F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9EB4DAA2-343C-4239-A2B2-D2412770B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8D6B2AAD-8F5E-4D57-B2E6-7DBB7953C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2">
              <a:extLst>
                <a:ext uri="{FF2B5EF4-FFF2-40B4-BE49-F238E27FC236}">
                  <a16:creationId xmlns:a16="http://schemas.microsoft.com/office/drawing/2014/main" id="{9CE95F93-6BC5-4616-9F8D-B941B4B8F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C3D8DE-DC76-487C-8C2A-7684D5C9E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6088CB5-E2A8-49A4-8AB5-6D5463E0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372F50F8-8B88-48EF-B21C-B5B264262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37008499-DF9A-4230-BE00-35B86231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2">
              <a:extLst>
                <a:ext uri="{FF2B5EF4-FFF2-40B4-BE49-F238E27FC236}">
                  <a16:creationId xmlns:a16="http://schemas.microsoft.com/office/drawing/2014/main" id="{BCEE48F0-E436-451D-A5FE-0D818D19E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6852656E-1E8F-41F9-900D-8E8CC1B2B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89DA605-39DD-45FD-9796-12A36B23B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C5C1-3549-004E-AC25-36C6E25E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734" y="750307"/>
            <a:ext cx="5369326" cy="5357387"/>
          </a:xfrm>
        </p:spPr>
        <p:txBody>
          <a:bodyPr anchor="ctr">
            <a:normAutofit/>
          </a:bodyPr>
          <a:lstStyle/>
          <a:p>
            <a:r>
              <a:rPr lang="en-AU" sz="2400" dirty="0"/>
              <a:t>Participation in screening and diagnosis is voluntary and reveals identity only to the local health department</a:t>
            </a:r>
          </a:p>
          <a:p>
            <a:endParaRPr lang="en-AU" sz="2400" dirty="0"/>
          </a:p>
          <a:p>
            <a:r>
              <a:rPr lang="en-AU" sz="2400" dirty="0"/>
              <a:t>Providing exposure information to others remains anonymous</a:t>
            </a:r>
          </a:p>
          <a:p>
            <a:endParaRPr lang="en-AU" sz="2400" dirty="0"/>
          </a:p>
          <a:p>
            <a:r>
              <a:rPr lang="en-AU" sz="2400" dirty="0"/>
              <a:t>Cloud system minimises distribution of information – partial information distributed</a:t>
            </a:r>
          </a:p>
        </p:txBody>
      </p:sp>
    </p:spTree>
    <p:extLst>
      <p:ext uri="{BB962C8B-B14F-4D97-AF65-F5344CB8AC3E}">
        <p14:creationId xmlns:p14="http://schemas.microsoft.com/office/powerpoint/2010/main" val="186589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C3964-A7FD-2949-98C0-C779B9FA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Anticipated Benefits</a:t>
            </a:r>
            <a:r>
              <a:rPr lang="en-AU" sz="4000" b="1" dirty="0">
                <a:solidFill>
                  <a:srgbClr val="FFFFFF"/>
                </a:solidFill>
              </a:rPr>
              <a:t>: Individual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59C5-05A1-6644-9CE5-0039ABAE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2200" dirty="0"/>
              <a:t> “</a:t>
            </a:r>
            <a:r>
              <a:rPr lang="en-AU" sz="2200" i="1" dirty="0"/>
              <a:t>COVID-19 Alert: 30 minutes contact with symptomatic infected individual 3 days ago. Recommend increased vigilance. Open </a:t>
            </a:r>
            <a:r>
              <a:rPr lang="en-AU" sz="2200" i="1" dirty="0" err="1"/>
              <a:t>FluSmart</a:t>
            </a:r>
            <a:r>
              <a:rPr lang="en-AU" sz="2200" i="1" dirty="0"/>
              <a:t> to review”</a:t>
            </a:r>
          </a:p>
          <a:p>
            <a:pPr marL="0" indent="0" algn="ctr">
              <a:buNone/>
            </a:pPr>
            <a:endParaRPr lang="en-AU" sz="2200" i="1" dirty="0"/>
          </a:p>
          <a:p>
            <a:pPr marL="0" indent="0" algn="ctr">
              <a:buNone/>
            </a:pPr>
            <a:r>
              <a:rPr lang="en-AU" sz="2200" dirty="0"/>
              <a:t>“</a:t>
            </a:r>
            <a:r>
              <a:rPr lang="en-AU" sz="2200" i="1" dirty="0"/>
              <a:t>COVID-19 Alert: 2 contacts diagnosed with infection yesterday. You have over 10 hours of close personal exposure during the infective period. Please strongly consider self quarantine. Open </a:t>
            </a:r>
            <a:r>
              <a:rPr lang="en-AU" sz="2200" i="1" dirty="0" err="1"/>
              <a:t>FluSmart</a:t>
            </a:r>
            <a:r>
              <a:rPr lang="en-AU" sz="2200" i="1" dirty="0"/>
              <a:t> to review”</a:t>
            </a:r>
          </a:p>
          <a:p>
            <a:pPr marL="0" indent="0" algn="ctr">
              <a:buNone/>
            </a:pPr>
            <a:endParaRPr lang="en-AU" sz="2200" dirty="0"/>
          </a:p>
          <a:p>
            <a:pPr marL="0" indent="0" algn="ctr">
              <a:buNone/>
            </a:pPr>
            <a:r>
              <a:rPr lang="en-AU" sz="2200" dirty="0"/>
              <a:t>“</a:t>
            </a:r>
            <a:r>
              <a:rPr lang="en-AU" sz="2200" i="1" dirty="0"/>
              <a:t>You have received an offer to arrange COVID-19 screening.  Open </a:t>
            </a:r>
            <a:r>
              <a:rPr lang="en-AU" sz="2200" i="1" dirty="0" err="1"/>
              <a:t>FluSmart</a:t>
            </a:r>
            <a:r>
              <a:rPr lang="en-AU" sz="2200" i="1" dirty="0"/>
              <a:t> to review.”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5660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488</Words>
  <Application>Microsoft Macintosh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Flu Smart: Idea Pitch</vt:lpstr>
      <vt:lpstr>Challenge</vt:lpstr>
      <vt:lpstr>Concept</vt:lpstr>
      <vt:lpstr>How It Will Work:   Well Individuals</vt:lpstr>
      <vt:lpstr>How it Will Work:   Unwell Individuals</vt:lpstr>
      <vt:lpstr>How it Will Work:   Health Departments</vt:lpstr>
      <vt:lpstr>Protecting Privacy –  Well Individuals</vt:lpstr>
      <vt:lpstr>Protecting Privacy –   Unwell Individuals</vt:lpstr>
      <vt:lpstr>Anticipated Benefits: Individual examples</vt:lpstr>
      <vt:lpstr>Anticipated Benefits: Communities</vt:lpstr>
      <vt:lpstr>How can this be delivered now?  (aka. next steps)</vt:lpstr>
      <vt:lpstr>Anticipated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Smart: Idea Pitch</dc:title>
  <dc:creator>HAMISH GORDON RODDA</dc:creator>
  <cp:lastModifiedBy>HAMISH GORDON RODDA</cp:lastModifiedBy>
  <cp:revision>7</cp:revision>
  <dcterms:created xsi:type="dcterms:W3CDTF">2020-02-25T01:51:38Z</dcterms:created>
  <dcterms:modified xsi:type="dcterms:W3CDTF">2020-02-25T09:55:00Z</dcterms:modified>
</cp:coreProperties>
</file>