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2B6D-A74B-4641-8AC6-5C8FDDDE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9C814-7B2A-1649-8963-6A067E18F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3FE8-5A36-9E4B-ADFC-6A72DCE5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2A8E-FF6C-2E4B-98AF-03826827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4A7C-69CF-0147-A0B3-67EDFD77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58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B6BD-2EFC-A14E-BFCA-6B69FC1D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FBBB-62B5-DB40-A4D1-A0FC4036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6723-9589-9D4A-BB18-FC08F4CA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0472-E2F3-4E4B-84E3-83C64058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7BE6-9BB5-AF4B-8CE5-3FE59663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1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B290-06F6-F74B-B659-A57883A6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1402-CB80-4348-A6BC-E81074E8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47BD-7D43-F945-AD73-41BFC4CE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F7CE-299E-9540-890A-4DDE24F6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9AD5-4A23-824A-A64F-611D3256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1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434-E0CB-1B4D-AB39-C1187C2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6FA1-E5D8-6441-B1E6-3B4811D6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0629-000D-1D4C-BCBE-8637AEFC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AA5AA-D48A-CD40-A0F6-83E6A5C4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3B23-539B-0A40-BAE0-430C8903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3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6EAD-FE1C-3A4A-8C9B-2013CF18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7F98-46B1-9B4B-BEF0-4160F0FC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1DF5-774F-F648-8108-45235D19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D2A8-C8DC-8248-A1D4-0E98702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E7E7-B324-1344-A645-6DEE1707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2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1A72-BA8D-0E43-B3E2-69752E10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44E9-9B08-9240-A464-86C1223AF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BF23-0168-6740-8A97-3FA825EE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82A3-F26A-0545-9A94-D14E3701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9297-0BF1-6049-864A-AB8C47B3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92117-56E4-C647-8BB7-EA966A03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5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F2B4-36FF-A74C-8222-68D64665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C9A6B-E08C-3247-ADF8-9D6ECAE4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5AE6-A94F-DE46-99C9-D4EE6977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F6064-134F-A145-98EB-3AFF1A1BC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7D0C-F331-6041-8496-EC5B6F4C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2CF4E-DAC0-8C40-8233-97FCEC91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02FCD-08B4-3F4F-8D50-534CC747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95CE9-3248-AE49-95F2-A30E50C9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81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025-B7F3-F94D-B76B-1668A0A8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30F33-CFCC-5342-A6A2-AC489C3C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9507-3E8E-BD4F-B7B4-AA7929AA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2F4FF-8504-204B-B55B-D64DF50F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82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78B9-A56C-B64A-AE6A-26EEB699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59432-46DD-7841-AEF9-408DBB95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7581C-91DC-A748-B7FE-56B1642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6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E263-E954-934B-B0EF-AFC38482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BB34-21F9-3C40-ADE5-EC38A52B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23DF-3C44-A541-9F74-C9358F37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E5DF-D8FE-6B45-8CCB-9A4D37E3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74DE-30D5-DD4D-8685-FD3A37F1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9D16D-61D8-CD46-8D5B-CD7CE83B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4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554-40E0-CC4B-8004-01B233A9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372EE-B468-064E-AC2E-33BD302F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E992-E614-9844-A167-3FB81F7B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9EED-4084-104E-9B46-43F01AA1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514B-6DBA-0C45-9E31-D85F45F6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6CD92-8D64-5945-9CE1-DBBE656C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983CD-4D5A-8F48-B9A3-6F7BE504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EDE1-5492-C94F-82A2-F7848821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CB40-753C-DE48-BA42-C20FD78C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F52F-EE59-FF45-A1CA-BE67851D98FF}" type="datetimeFigureOut">
              <a:rPr lang="en-AU" smtClean="0"/>
              <a:t>27/2/20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EB06-B075-1C46-B83E-C3137623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C60A-2210-2D4E-A746-9CD768A57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FA1F-3FEB-D044-85DC-DEEA279BC7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9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71ADC-E9C9-2844-99FD-2527AF8FDE5A}"/>
              </a:ext>
            </a:extLst>
          </p:cNvPr>
          <p:cNvSpPr txBox="1"/>
          <p:nvPr/>
        </p:nvSpPr>
        <p:spPr>
          <a:xfrm>
            <a:off x="1149178" y="432486"/>
            <a:ext cx="100336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i="1" dirty="0">
                <a:latin typeface="Daytona" panose="020B0604030500040204" pitchFamily="34" charset="0"/>
              </a:rPr>
              <a:t>#FluSmart</a:t>
            </a:r>
            <a:r>
              <a:rPr lang="en-AU" i="1" dirty="0">
                <a:latin typeface="Daytona" panose="020B0604030500040204" pitchFamily="34" charset="0"/>
              </a:rPr>
              <a:t>: using </a:t>
            </a:r>
            <a:r>
              <a:rPr lang="en-AU" b="1" i="1" dirty="0">
                <a:latin typeface="Daytona" panose="020B0604030500040204" pitchFamily="34" charset="0"/>
              </a:rPr>
              <a:t>Personal Mobiles </a:t>
            </a:r>
            <a:r>
              <a:rPr lang="en-AU" i="1" dirty="0">
                <a:latin typeface="Daytona" panose="020B0604030500040204" pitchFamily="34" charset="0"/>
              </a:rPr>
              <a:t>and </a:t>
            </a:r>
            <a:r>
              <a:rPr lang="en-AU" b="1" i="1" dirty="0">
                <a:latin typeface="Daytona" panose="020B0604030500040204" pitchFamily="34" charset="0"/>
              </a:rPr>
              <a:t>Cloud Technology…</a:t>
            </a:r>
          </a:p>
          <a:p>
            <a:pPr algn="ctr"/>
            <a:endParaRPr lang="en-AU" b="1" i="1" dirty="0">
              <a:latin typeface="Daytona" panose="020B0604030500040204" pitchFamily="34" charset="0"/>
            </a:endParaRPr>
          </a:p>
          <a:p>
            <a:pPr algn="ctr"/>
            <a:r>
              <a:rPr lang="en-AU" i="1" dirty="0">
                <a:latin typeface="Daytona" panose="020B0604030500040204" pitchFamily="34" charset="0"/>
              </a:rPr>
              <a:t>To </a:t>
            </a:r>
            <a:r>
              <a:rPr lang="en-AU" b="1" i="1" dirty="0">
                <a:latin typeface="Daytona" panose="020B0604030500040204" pitchFamily="34" charset="0"/>
              </a:rPr>
              <a:t>Automate</a:t>
            </a:r>
            <a:r>
              <a:rPr lang="en-AU" i="1" dirty="0">
                <a:latin typeface="Daytona" panose="020B0604030500040204" pitchFamily="34" charset="0"/>
              </a:rPr>
              <a:t> Contact Tracing of </a:t>
            </a:r>
            <a:r>
              <a:rPr lang="en-AU" b="1" i="1" dirty="0">
                <a:latin typeface="Daytona" panose="020B0604030500040204" pitchFamily="34" charset="0"/>
              </a:rPr>
              <a:t>Novel</a:t>
            </a:r>
            <a:r>
              <a:rPr lang="en-AU" i="1" dirty="0">
                <a:latin typeface="Daytona" panose="020B0604030500040204" pitchFamily="34" charset="0"/>
              </a:rPr>
              <a:t> </a:t>
            </a:r>
            <a:r>
              <a:rPr lang="en-AU" b="1" i="1" dirty="0">
                <a:latin typeface="Daytona" panose="020B0604030500040204" pitchFamily="34" charset="0"/>
              </a:rPr>
              <a:t>Coronavirus</a:t>
            </a:r>
            <a:r>
              <a:rPr lang="en-AU" i="1" dirty="0">
                <a:latin typeface="Daytona" panose="020B0604030500040204" pitchFamily="34" charset="0"/>
              </a:rPr>
              <a:t> and Infl</a:t>
            </a:r>
            <a:r>
              <a:rPr lang="en-AU" i="1" dirty="0">
                <a:latin typeface="Daytona" panose="020B0604030500040204" pitchFamily="34" charset="0"/>
                <a:cs typeface="Daytona" panose="020F0502020204030204" pitchFamily="34" charset="0"/>
              </a:rPr>
              <a:t>uenza-like illness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CDDA045-8DA8-0B45-A330-1C3018EE1C57}"/>
              </a:ext>
            </a:extLst>
          </p:cNvPr>
          <p:cNvSpPr/>
          <p:nvPr/>
        </p:nvSpPr>
        <p:spPr>
          <a:xfrm>
            <a:off x="-1" y="1731559"/>
            <a:ext cx="11179507" cy="1341782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tx1"/>
                </a:solidFill>
              </a:rPr>
              <a:t>Well Individuals</a:t>
            </a:r>
            <a:r>
              <a:rPr lang="en-AU" sz="3600" dirty="0">
                <a:solidFill>
                  <a:schemeClr val="tx1"/>
                </a:solidFill>
              </a:rPr>
              <a:t>: Save Location, Time,				 </a:t>
            </a:r>
          </a:p>
          <a:p>
            <a:pPr algn="ctr"/>
            <a:r>
              <a:rPr lang="en-AU" sz="3600" dirty="0">
                <a:solidFill>
                  <a:schemeClr val="tx1"/>
                </a:solidFill>
              </a:rPr>
              <a:t>		Wi-Fi and Bluetooth Proximity data </a:t>
            </a:r>
            <a:r>
              <a:rPr lang="en-AU" sz="3600" b="1" dirty="0">
                <a:solidFill>
                  <a:schemeClr val="tx1"/>
                </a:solidFill>
              </a:rPr>
              <a:t>ON DEVICE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A90C334-52E5-354D-948A-44A350E7CA5D}"/>
              </a:ext>
            </a:extLst>
          </p:cNvPr>
          <p:cNvSpPr/>
          <p:nvPr/>
        </p:nvSpPr>
        <p:spPr>
          <a:xfrm flipH="1">
            <a:off x="1461052" y="3240157"/>
            <a:ext cx="10730948" cy="1341782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1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tx1"/>
                </a:solidFill>
              </a:rPr>
              <a:t>Unwell Individuals</a:t>
            </a:r>
            <a:r>
              <a:rPr lang="en-AU" sz="3600" dirty="0">
                <a:solidFill>
                  <a:schemeClr val="tx1"/>
                </a:solidFill>
              </a:rPr>
              <a:t>: Anonymously Share		 </a:t>
            </a:r>
          </a:p>
          <a:p>
            <a:pPr algn="ctr"/>
            <a:r>
              <a:rPr lang="en-AU" sz="3600" dirty="0">
                <a:solidFill>
                  <a:schemeClr val="tx1"/>
                </a:solidFill>
              </a:rPr>
              <a:t>			Location, Proximity, and Severity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6E5F03-6BE4-3146-B7AD-2F839668F9D0}"/>
              </a:ext>
            </a:extLst>
          </p:cNvPr>
          <p:cNvSpPr/>
          <p:nvPr/>
        </p:nvSpPr>
        <p:spPr>
          <a:xfrm>
            <a:off x="370702" y="4967416"/>
            <a:ext cx="2115422" cy="2115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Cloud</a:t>
            </a:r>
            <a:r>
              <a:rPr lang="en-AU" dirty="0"/>
              <a:t>: Coordinate and Protect Privacy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72ED59-C86D-844E-A6C2-E5119A081001}"/>
              </a:ext>
            </a:extLst>
          </p:cNvPr>
          <p:cNvSpPr/>
          <p:nvPr/>
        </p:nvSpPr>
        <p:spPr>
          <a:xfrm>
            <a:off x="2947086" y="4967416"/>
            <a:ext cx="2115422" cy="2115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Health</a:t>
            </a:r>
            <a:r>
              <a:rPr lang="en-AU" dirty="0"/>
              <a:t> </a:t>
            </a:r>
            <a:r>
              <a:rPr lang="en-AU" b="1" dirty="0"/>
              <a:t>Department</a:t>
            </a:r>
            <a:r>
              <a:rPr lang="en-AU" dirty="0"/>
              <a:t>: Screen and Confirm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4C334-9C43-AA44-830F-B983F1F59685}"/>
              </a:ext>
            </a:extLst>
          </p:cNvPr>
          <p:cNvSpPr/>
          <p:nvPr/>
        </p:nvSpPr>
        <p:spPr>
          <a:xfrm>
            <a:off x="5523470" y="4967416"/>
            <a:ext cx="2619633" cy="1890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A Public Domain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6288A-B356-2143-866A-EE58AEA16D87}"/>
              </a:ext>
            </a:extLst>
          </p:cNvPr>
          <p:cNvSpPr/>
          <p:nvPr/>
        </p:nvSpPr>
        <p:spPr>
          <a:xfrm>
            <a:off x="8662086" y="5078627"/>
            <a:ext cx="3529914" cy="1779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latin typeface="Impact" panose="020B0806030902050204" pitchFamily="34" charset="0"/>
              </a:rPr>
              <a:t>Learn More</a:t>
            </a:r>
          </a:p>
          <a:p>
            <a:pPr algn="ctr"/>
            <a:endParaRPr lang="en-AU" sz="2800" dirty="0">
              <a:latin typeface="Impact" panose="020B0806030902050204" pitchFamily="34" charset="0"/>
            </a:endParaRPr>
          </a:p>
          <a:p>
            <a:pPr algn="ctr"/>
            <a:r>
              <a:rPr lang="en-AU" sz="2000" dirty="0"/>
              <a:t>https://lnkd.in/gjAZtHN</a:t>
            </a:r>
          </a:p>
        </p:txBody>
      </p:sp>
    </p:spTree>
    <p:extLst>
      <p:ext uri="{BB962C8B-B14F-4D97-AF65-F5344CB8AC3E}">
        <p14:creationId xmlns:p14="http://schemas.microsoft.com/office/powerpoint/2010/main" val="113529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Daytona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GORDON RODDA</dc:creator>
  <cp:lastModifiedBy>HAMISH GORDON RODDA</cp:lastModifiedBy>
  <cp:revision>4</cp:revision>
  <dcterms:created xsi:type="dcterms:W3CDTF">2020-02-27T01:49:23Z</dcterms:created>
  <dcterms:modified xsi:type="dcterms:W3CDTF">2020-02-28T04:10:45Z</dcterms:modified>
</cp:coreProperties>
</file>