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381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461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461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461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461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461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461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461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461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pt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mpty blac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 DESIGN BY DATA White_trans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07935" y="12451996"/>
            <a:ext cx="3773910" cy="66630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mpty gray">
    <p:bg>
      <p:bgPr>
        <a:solidFill>
          <a:srgbClr val="3C3C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LOGO DESIGN BY DATA White_trans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07935" y="12451996"/>
            <a:ext cx="3773910" cy="66630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 gray">
    <p:bg>
      <p:bgPr>
        <a:solidFill>
          <a:srgbClr val="3C3C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6499383" y="4879974"/>
            <a:ext cx="5536575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/>
          <a:p>
            <a:pPr algn="l">
              <a:defRPr i="1" sz="20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t>#encodedbodies</a:t>
            </a:r>
          </a:p>
          <a:p>
            <a:pPr algn="l"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Agent-based tectonics for architecture</a:t>
            </a:r>
          </a:p>
          <a:p>
            <a:pPr algn="l"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  <a:p>
            <a:pPr algn="l"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Paris, 15-19/01/2018</a:t>
            </a:r>
          </a:p>
        </p:txBody>
      </p:sp>
      <p:sp>
        <p:nvSpPr>
          <p:cNvPr id="36" name="Shape 36"/>
          <p:cNvSpPr/>
          <p:nvPr/>
        </p:nvSpPr>
        <p:spPr>
          <a:xfrm>
            <a:off x="16500158" y="6635750"/>
            <a:ext cx="239840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/>
          <a:p>
            <a:pPr algn="l">
              <a:defRPr i="1" sz="1800">
                <a:solidFill>
                  <a:srgbClr val="DCDEE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Tutor / Alessio </a:t>
            </a:r>
            <a:r>
              <a:rPr i="0">
                <a:latin typeface="Open Sans Semibold"/>
                <a:ea typeface="Open Sans Semibold"/>
                <a:cs typeface="Open Sans Semibold"/>
                <a:sym typeface="Open Sans Semibold"/>
              </a:rPr>
              <a:t>Erioli</a:t>
            </a:r>
          </a:p>
        </p:txBody>
      </p:sp>
      <p:sp>
        <p:nvSpPr>
          <p:cNvPr id="37" name="Shape 37"/>
          <p:cNvSpPr/>
          <p:nvPr/>
        </p:nvSpPr>
        <p:spPr>
          <a:xfrm>
            <a:off x="15868649" y="5060817"/>
            <a:ext cx="1" cy="524847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38" name="logo ENPC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7279" y="6986551"/>
            <a:ext cx="2543384" cy="33227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LOGO DESIGN BY DATA White_trans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0026" y="5051563"/>
            <a:ext cx="4817890" cy="850624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 DESIGN BY DATA 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07934" y="12451996"/>
            <a:ext cx="3773911" cy="66630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1733550" y="361950"/>
            <a:ext cx="20897850" cy="344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 anchor="ctr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1733550" y="3905250"/>
            <a:ext cx="20897850" cy="8553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1944349" y="13030200"/>
            <a:ext cx="469901" cy="50800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1016000" marR="0" indent="-800100" algn="l" defTabSz="819150" latinLnBrk="0">
        <a:lnSpc>
          <a:spcPct val="100000"/>
        </a:lnSpc>
        <a:spcBef>
          <a:spcPts val="52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08100" marR="0" indent="-800100" algn="l" defTabSz="819150" latinLnBrk="0">
        <a:lnSpc>
          <a:spcPct val="100000"/>
        </a:lnSpc>
        <a:spcBef>
          <a:spcPts val="52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600200" marR="0" indent="-800100" algn="l" defTabSz="819150" latinLnBrk="0">
        <a:lnSpc>
          <a:spcPct val="100000"/>
        </a:lnSpc>
        <a:spcBef>
          <a:spcPts val="52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1905000" marR="0" indent="-800100" algn="l" defTabSz="819150" latinLnBrk="0">
        <a:lnSpc>
          <a:spcPct val="100000"/>
        </a:lnSpc>
        <a:spcBef>
          <a:spcPts val="52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197100" marR="0" indent="-800100" algn="l" defTabSz="819150" latinLnBrk="0">
        <a:lnSpc>
          <a:spcPct val="100000"/>
        </a:lnSpc>
        <a:spcBef>
          <a:spcPts val="52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2489200" marR="0" indent="-800100" algn="l" defTabSz="819150" latinLnBrk="0">
        <a:lnSpc>
          <a:spcPct val="100000"/>
        </a:lnSpc>
        <a:spcBef>
          <a:spcPts val="52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2781300" marR="0" indent="-800100" algn="l" defTabSz="819150" latinLnBrk="0">
        <a:lnSpc>
          <a:spcPct val="100000"/>
        </a:lnSpc>
        <a:spcBef>
          <a:spcPts val="52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073400" marR="0" indent="-800100" algn="l" defTabSz="819150" latinLnBrk="0">
        <a:lnSpc>
          <a:spcPct val="100000"/>
        </a:lnSpc>
        <a:spcBef>
          <a:spcPts val="52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3365500" marR="0" indent="-800100" algn="l" defTabSz="819150" latinLnBrk="0">
        <a:lnSpc>
          <a:spcPct val="100000"/>
        </a:lnSpc>
        <a:spcBef>
          <a:spcPts val="52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6499383" y="7654924"/>
            <a:ext cx="40462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algn="l">
              <a:defRPr sz="3600">
                <a:solidFill>
                  <a:srgbClr val="FFFFFF"/>
                </a:solidFill>
                <a:latin typeface="Planer"/>
                <a:ea typeface="Planer"/>
                <a:cs typeface="Planer"/>
                <a:sym typeface="Planer"/>
              </a:defRPr>
            </a:lvl1pPr>
          </a:lstStyle>
          <a:p>
            <a:pPr/>
            <a:r>
              <a:t>PROJECT TITLE</a:t>
            </a:r>
          </a:p>
        </p:txBody>
      </p:sp>
      <p:sp>
        <p:nvSpPr>
          <p:cNvPr id="50" name="Shape 50"/>
          <p:cNvSpPr/>
          <p:nvPr/>
        </p:nvSpPr>
        <p:spPr>
          <a:xfrm>
            <a:off x="16499383" y="8305800"/>
            <a:ext cx="2073121" cy="51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algn="l">
              <a:defRPr sz="2000">
                <a:solidFill>
                  <a:srgbClr val="DCDEE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GROUP NAME</a:t>
            </a:r>
          </a:p>
        </p:txBody>
      </p:sp>
      <p:sp>
        <p:nvSpPr>
          <p:cNvPr id="51" name="Shape 51"/>
          <p:cNvSpPr/>
          <p:nvPr/>
        </p:nvSpPr>
        <p:spPr>
          <a:xfrm>
            <a:off x="16500158" y="8988425"/>
            <a:ext cx="17781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algn="l">
              <a:defRPr i="1" sz="1800">
                <a:solidFill>
                  <a:srgbClr val="A6AAA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team member 1</a:t>
            </a:r>
          </a:p>
        </p:txBody>
      </p:sp>
      <p:sp>
        <p:nvSpPr>
          <p:cNvPr id="52" name="Shape 52"/>
          <p:cNvSpPr/>
          <p:nvPr/>
        </p:nvSpPr>
        <p:spPr>
          <a:xfrm>
            <a:off x="16500158" y="9388475"/>
            <a:ext cx="17781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algn="l">
              <a:defRPr i="1" sz="1800">
                <a:solidFill>
                  <a:srgbClr val="A6AAA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team member 2</a:t>
            </a:r>
          </a:p>
        </p:txBody>
      </p:sp>
      <p:sp>
        <p:nvSpPr>
          <p:cNvPr id="53" name="Shape 53"/>
          <p:cNvSpPr/>
          <p:nvPr/>
        </p:nvSpPr>
        <p:spPr>
          <a:xfrm>
            <a:off x="16500158" y="9788525"/>
            <a:ext cx="17781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algn="l">
              <a:defRPr i="1" sz="1800">
                <a:solidFill>
                  <a:srgbClr val="A6AAA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team member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6199817" y="12661099"/>
            <a:ext cx="130832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>
            <a:lvl1pPr algn="r">
              <a:defRPr i="1" sz="18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project title / group name / team member 1, team member 2, team member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6199817" y="12661099"/>
            <a:ext cx="130832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>
            <a:lvl1pPr algn="r">
              <a:defRPr i="1" sz="1800">
                <a:solidFill>
                  <a:srgbClr val="DCDEE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project title / group name / team member 1, team member 2, team member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6199817" y="12661099"/>
            <a:ext cx="130832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>
            <a:lvl1pPr algn="r">
              <a:defRPr i="1" sz="1800">
                <a:solidFill>
                  <a:srgbClr val="DCDEE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project title / group name / team member 1, team member 2, team member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762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381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6200" tIns="76200" rIns="76200" bIns="76200" numCol="1" spcCol="38100" rtlCol="0" anchor="ctr" upright="0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 upright="0">
        <a:sp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762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381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6200" tIns="76200" rIns="76200" bIns="76200" numCol="1" spcCol="38100" rtlCol="0" anchor="ctr" upright="0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 upright="0">
        <a:sp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